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7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58" d="100"/>
          <a:sy n="58" d="100"/>
        </p:scale>
        <p:origin x="114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5280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763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05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89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733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22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696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6032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5881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949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24347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3200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63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0414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3829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2821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EA682-1E4F-486E-933F-E78BD85A58C7}" type="datetimeFigureOut">
              <a:rPr lang="pt-BR" smtClean="0"/>
              <a:t>23/04/2021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89FC76D-C3FB-43F3-A78D-FCF1D3F939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6041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9" y="1295398"/>
            <a:ext cx="2193512" cy="355237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0416" y="1343227"/>
            <a:ext cx="2171550" cy="355237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3899" y="1343227"/>
            <a:ext cx="2162315" cy="355237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0444" y="1343227"/>
            <a:ext cx="2165742" cy="355237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0557" y="1328679"/>
            <a:ext cx="2162747" cy="355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7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0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Renato Velloso</dc:creator>
  <cp:lastModifiedBy>Renato Velloso</cp:lastModifiedBy>
  <cp:revision>7</cp:revision>
  <dcterms:created xsi:type="dcterms:W3CDTF">2021-04-11T16:06:19Z</dcterms:created>
  <dcterms:modified xsi:type="dcterms:W3CDTF">2021-04-24T00:05:56Z</dcterms:modified>
</cp:coreProperties>
</file>