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6" r:id="rId3"/>
    <p:sldId id="273" r:id="rId4"/>
    <p:sldId id="265" r:id="rId5"/>
    <p:sldId id="258" r:id="rId6"/>
    <p:sldId id="259" r:id="rId7"/>
    <p:sldId id="260" r:id="rId8"/>
    <p:sldId id="261" r:id="rId9"/>
    <p:sldId id="262" r:id="rId10"/>
    <p:sldId id="264" r:id="rId11"/>
    <p:sldId id="266" r:id="rId12"/>
    <p:sldId id="268" r:id="rId13"/>
    <p:sldId id="269" r:id="rId14"/>
    <p:sldId id="270" r:id="rId15"/>
    <p:sldId id="271" r:id="rId16"/>
    <p:sldId id="263" r:id="rId17"/>
    <p:sldId id="267" r:id="rId18"/>
    <p:sldId id="274" r:id="rId19"/>
    <p:sldId id="277" r:id="rId20"/>
  </p:sldIdLst>
  <p:sldSz cx="16256000" cy="12192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 autoAdjust="0"/>
  </p:normalViewPr>
  <p:slideViewPr>
    <p:cSldViewPr snapToGrid="0">
      <p:cViewPr varScale="1">
        <p:scale>
          <a:sx n="48" d="100"/>
          <a:sy n="48" d="100"/>
        </p:scale>
        <p:origin x="725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85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1995312"/>
            <a:ext cx="13817600" cy="4244622"/>
          </a:xfrm>
        </p:spPr>
        <p:txBody>
          <a:bodyPr anchor="b"/>
          <a:lstStyle>
            <a:lvl1pPr algn="ctr">
              <a:defRPr sz="10667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2000" y="6403623"/>
            <a:ext cx="12192000" cy="2943577"/>
          </a:xfrm>
        </p:spPr>
        <p:txBody>
          <a:bodyPr/>
          <a:lstStyle>
            <a:lvl1pPr marL="0" indent="0" algn="ctr">
              <a:buNone/>
              <a:defRPr sz="4267"/>
            </a:lvl1pPr>
            <a:lvl2pPr marL="812810" indent="0" algn="ctr">
              <a:buNone/>
              <a:defRPr sz="3556"/>
            </a:lvl2pPr>
            <a:lvl3pPr marL="1625620" indent="0" algn="ctr">
              <a:buNone/>
              <a:defRPr sz="3200"/>
            </a:lvl3pPr>
            <a:lvl4pPr marL="2438430" indent="0" algn="ctr">
              <a:buNone/>
              <a:defRPr sz="2844"/>
            </a:lvl4pPr>
            <a:lvl5pPr marL="3251241" indent="0" algn="ctr">
              <a:buNone/>
              <a:defRPr sz="2844"/>
            </a:lvl5pPr>
            <a:lvl6pPr marL="4064051" indent="0" algn="ctr">
              <a:buNone/>
              <a:defRPr sz="2844"/>
            </a:lvl6pPr>
            <a:lvl7pPr marL="4876861" indent="0" algn="ctr">
              <a:buNone/>
              <a:defRPr sz="2844"/>
            </a:lvl7pPr>
            <a:lvl8pPr marL="5689671" indent="0" algn="ctr">
              <a:buNone/>
              <a:defRPr sz="2844"/>
            </a:lvl8pPr>
            <a:lvl9pPr marL="6502481" indent="0" algn="ctr">
              <a:buNone/>
              <a:defRPr sz="2844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4C6EC-7CFD-45F5-9FBF-B8ABE2B696AD}" type="datetimeFigureOut">
              <a:rPr lang="pt-BR" smtClean="0"/>
              <a:t>26/07/2021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D283-8CB7-44B2-86C1-6DC4FA071D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7298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4C6EC-7CFD-45F5-9FBF-B8ABE2B696AD}" type="datetimeFigureOut">
              <a:rPr lang="pt-BR" smtClean="0"/>
              <a:t>26/07/2021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D283-8CB7-44B2-86C1-6DC4FA071D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3723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9134" y="3039537"/>
            <a:ext cx="14020800" cy="5071532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9134" y="8159048"/>
            <a:ext cx="14020800" cy="2666999"/>
          </a:xfrm>
        </p:spPr>
        <p:txBody>
          <a:bodyPr/>
          <a:lstStyle>
            <a:lvl1pPr marL="0" indent="0">
              <a:buNone/>
              <a:defRPr sz="4267">
                <a:solidFill>
                  <a:schemeClr val="tx1"/>
                </a:solidFill>
              </a:defRPr>
            </a:lvl1pPr>
            <a:lvl2pPr marL="812810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2pPr>
            <a:lvl3pPr marL="162562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43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4pPr>
            <a:lvl5pPr marL="325124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5pPr>
            <a:lvl6pPr marL="406405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6pPr>
            <a:lvl7pPr marL="487686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7pPr>
            <a:lvl8pPr marL="568967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8pPr>
            <a:lvl9pPr marL="650248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4C6EC-7CFD-45F5-9FBF-B8ABE2B696AD}" type="datetimeFigureOut">
              <a:rPr lang="pt-BR" smtClean="0"/>
              <a:t>26/07/2021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D283-8CB7-44B2-86C1-6DC4FA071D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9762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3245556"/>
            <a:ext cx="6908800" cy="7735712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3245556"/>
            <a:ext cx="6908800" cy="7735712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4C6EC-7CFD-45F5-9FBF-B8ABE2B696AD}" type="datetimeFigureOut">
              <a:rPr lang="pt-BR" smtClean="0"/>
              <a:t>26/07/2021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D283-8CB7-44B2-86C1-6DC4FA071D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0072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649114"/>
            <a:ext cx="14020800" cy="2356556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9719" y="2988734"/>
            <a:ext cx="6877049" cy="1464732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9719" y="4453467"/>
            <a:ext cx="6877049" cy="6550379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29601" y="2988734"/>
            <a:ext cx="6910917" cy="1464732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29601" y="4453467"/>
            <a:ext cx="6910917" cy="6550379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4C6EC-7CFD-45F5-9FBF-B8ABE2B696AD}" type="datetimeFigureOut">
              <a:rPr lang="pt-BR" smtClean="0"/>
              <a:t>26/07/2021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D283-8CB7-44B2-86C1-6DC4FA071D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1840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4C6EC-7CFD-45F5-9FBF-B8ABE2B696AD}" type="datetimeFigureOut">
              <a:rPr lang="pt-BR" smtClean="0"/>
              <a:t>26/07/2021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D283-8CB7-44B2-86C1-6DC4FA071D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5483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4C6EC-7CFD-45F5-9FBF-B8ABE2B696AD}" type="datetimeFigureOut">
              <a:rPr lang="pt-BR" smtClean="0"/>
              <a:t>26/07/2021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D283-8CB7-44B2-86C1-6DC4FA071D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0559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812800"/>
            <a:ext cx="5242983" cy="28448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10917" y="1755425"/>
            <a:ext cx="8229600" cy="8664222"/>
          </a:xfr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7"/>
            </a:lvl3pPr>
            <a:lvl4pPr>
              <a:defRPr sz="3556"/>
            </a:lvl4pPr>
            <a:lvl5pPr>
              <a:defRPr sz="3556"/>
            </a:lvl5pPr>
            <a:lvl6pPr>
              <a:defRPr sz="3556"/>
            </a:lvl6pPr>
            <a:lvl7pPr>
              <a:defRPr sz="3556"/>
            </a:lvl7pPr>
            <a:lvl8pPr>
              <a:defRPr sz="3556"/>
            </a:lvl8pPr>
            <a:lvl9pPr>
              <a:defRPr sz="3556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7" y="3657600"/>
            <a:ext cx="5242983" cy="6776156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4C6EC-7CFD-45F5-9FBF-B8ABE2B696AD}" type="datetimeFigureOut">
              <a:rPr lang="pt-BR" smtClean="0"/>
              <a:t>26/07/2021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D283-8CB7-44B2-86C1-6DC4FA071D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7761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812800"/>
            <a:ext cx="5242983" cy="28448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10917" y="1755425"/>
            <a:ext cx="8229600" cy="8664222"/>
          </a:xfrm>
        </p:spPr>
        <p:txBody>
          <a:bodyPr anchor="t"/>
          <a:lstStyle>
            <a:lvl1pPr marL="0" indent="0">
              <a:buNone/>
              <a:defRPr sz="5689"/>
            </a:lvl1pPr>
            <a:lvl2pPr marL="812810" indent="0">
              <a:buNone/>
              <a:defRPr sz="4978"/>
            </a:lvl2pPr>
            <a:lvl3pPr marL="1625620" indent="0">
              <a:buNone/>
              <a:defRPr sz="4267"/>
            </a:lvl3pPr>
            <a:lvl4pPr marL="2438430" indent="0">
              <a:buNone/>
              <a:defRPr sz="3556"/>
            </a:lvl4pPr>
            <a:lvl5pPr marL="3251241" indent="0">
              <a:buNone/>
              <a:defRPr sz="3556"/>
            </a:lvl5pPr>
            <a:lvl6pPr marL="4064051" indent="0">
              <a:buNone/>
              <a:defRPr sz="3556"/>
            </a:lvl6pPr>
            <a:lvl7pPr marL="4876861" indent="0">
              <a:buNone/>
              <a:defRPr sz="3556"/>
            </a:lvl7pPr>
            <a:lvl8pPr marL="5689671" indent="0">
              <a:buNone/>
              <a:defRPr sz="3556"/>
            </a:lvl8pPr>
            <a:lvl9pPr marL="6502481" indent="0">
              <a:buNone/>
              <a:defRPr sz="3556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7" y="3657600"/>
            <a:ext cx="5242983" cy="6776156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4C6EC-7CFD-45F5-9FBF-B8ABE2B696AD}" type="datetimeFigureOut">
              <a:rPr lang="pt-BR" smtClean="0"/>
              <a:t>26/07/2021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D283-8CB7-44B2-86C1-6DC4FA071D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9472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4C6EC-7CFD-45F5-9FBF-B8ABE2B696AD}" type="datetimeFigureOut">
              <a:rPr lang="pt-BR" smtClean="0"/>
              <a:t>26/07/2021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D283-8CB7-44B2-86C1-6DC4FA071D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3015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633201" y="649111"/>
            <a:ext cx="3505200" cy="10332156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1" y="649111"/>
            <a:ext cx="10312400" cy="10332156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4C6EC-7CFD-45F5-9FBF-B8ABE2B696AD}" type="datetimeFigureOut">
              <a:rPr lang="pt-BR" smtClean="0"/>
              <a:t>26/07/2021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DD283-8CB7-44B2-86C1-6DC4FA071D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0091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600" y="649114"/>
            <a:ext cx="14020800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3245556"/>
            <a:ext cx="14020800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600" y="11300181"/>
            <a:ext cx="36576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C6EC-7CFD-45F5-9FBF-B8ABE2B696AD}" type="datetimeFigureOut">
              <a:rPr lang="pt-BR" smtClean="0"/>
              <a:t>26/07/2021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84800" y="11300181"/>
            <a:ext cx="54864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80800" y="11300181"/>
            <a:ext cx="36576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DD283-8CB7-44B2-86C1-6DC4FA071D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64973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625620" rtl="0" eaLnBrk="1" latinLnBrk="0" hangingPunct="1">
        <a:lnSpc>
          <a:spcPct val="90000"/>
        </a:lnSpc>
        <a:spcBef>
          <a:spcPct val="0"/>
        </a:spcBef>
        <a:buNone/>
        <a:defRPr sz="782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6405" indent="-406405" algn="l" defTabSz="1625620" rtl="0" eaLnBrk="1" latinLnBrk="0" hangingPunct="1">
        <a:lnSpc>
          <a:spcPct val="90000"/>
        </a:lnSpc>
        <a:spcBef>
          <a:spcPts val="1778"/>
        </a:spcBef>
        <a:buFont typeface="Arial" panose="020B0604020202020204" pitchFamily="34" charset="0"/>
        <a:buChar char="•"/>
        <a:defRPr sz="4978" kern="1200">
          <a:solidFill>
            <a:schemeClr val="tx1"/>
          </a:solidFill>
          <a:latin typeface="+mn-lt"/>
          <a:ea typeface="+mn-ea"/>
          <a:cs typeface="+mn-cs"/>
        </a:defRPr>
      </a:lvl1pPr>
      <a:lvl2pPr marL="1219215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2pPr>
      <a:lvl3pPr marL="2032025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556" kern="1200">
          <a:solidFill>
            <a:schemeClr val="tx1"/>
          </a:solidFill>
          <a:latin typeface="+mn-lt"/>
          <a:ea typeface="+mn-ea"/>
          <a:cs typeface="+mn-cs"/>
        </a:defRPr>
      </a:lvl3pPr>
      <a:lvl4pPr marL="284483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4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47045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28326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09607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90888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810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620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430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241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4051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861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671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481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mailto:acqmila@gmail.com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mailto:acqmila@gmail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278120" y="4913680"/>
            <a:ext cx="57759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600" dirty="0">
                <a:latin typeface="Bahnschrift SemiCondensed" panose="020B0502040204020203" pitchFamily="34" charset="0"/>
              </a:rPr>
              <a:t>PORTFOLIO</a:t>
            </a:r>
          </a:p>
        </p:txBody>
      </p:sp>
      <p:cxnSp>
        <p:nvCxnSpPr>
          <p:cNvPr id="7" name="Conector reto 6"/>
          <p:cNvCxnSpPr/>
          <p:nvPr/>
        </p:nvCxnSpPr>
        <p:spPr>
          <a:xfrm>
            <a:off x="5125720" y="4372630"/>
            <a:ext cx="577596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>
            <a:off x="5125720" y="7024390"/>
            <a:ext cx="577596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/>
          <p:cNvSpPr txBox="1"/>
          <p:nvPr/>
        </p:nvSpPr>
        <p:spPr>
          <a:xfrm>
            <a:off x="5278120" y="7053621"/>
            <a:ext cx="55489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Bahnschrift SemiCondensed" panose="020B0502040204020203" pitchFamily="34" charset="0"/>
              </a:rPr>
              <a:t>CAMILA MENDES SANTANA</a:t>
            </a:r>
          </a:p>
          <a:p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255807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327640" y="3600450"/>
            <a:ext cx="46228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5000"/>
              </a:lnSpc>
              <a:spcAft>
                <a:spcPts val="30"/>
              </a:spcAft>
              <a:tabLst>
                <a:tab pos="2079625" algn="ctr"/>
                <a:tab pos="2825115" algn="ctr"/>
                <a:tab pos="3616325" algn="ctr"/>
                <a:tab pos="4157980" algn="ctr"/>
                <a:tab pos="4747895" algn="ctr"/>
                <a:tab pos="5525770" algn="r"/>
              </a:tabLst>
            </a:pPr>
            <a:r>
              <a:rPr lang="pt-BR" sz="2000" b="1" dirty="0">
                <a:uFill>
                  <a:solidFill>
                    <a:srgbClr val="000000"/>
                  </a:solidFill>
                </a:uFill>
                <a:latin typeface="Bahnschrift SemiCondensed" panose="020B0502040204020203" pitchFamily="34" charset="0"/>
                <a:ea typeface="Calibri" panose="020F0502020204030204" pitchFamily="34" charset="0"/>
              </a:rPr>
              <a:t>Meu nome é Camila Mendes Santana. Sou mestre em comunicação pela PUC-Rio (2018-2021) e graduada em Publicidade e Propaganda pela FAESA (2006-2010). Tenho experiência na área de criação de promoções para empresas e organizações culturais. Faço produção cultural e de conteúdo. Isso inclui criação de banners, folders e artes para atualização de sites e mídias digitais. Também sou redatora e tradutora de textos com fluência em inglês.  </a:t>
            </a:r>
            <a:r>
              <a:rPr lang="pt-BR" sz="2000" b="1" dirty="0">
                <a:latin typeface="Bahnschrift SemiCondensed" panose="020B0502040204020203" pitchFamily="34" charset="0"/>
                <a:ea typeface="Calibri" panose="020F0502020204030204" pitchFamily="34" charset="0"/>
              </a:rPr>
              <a:t>Nesse portfolio você encontrará alguns dos meus trabalhos como redatora publicitária, diretora de arte e produtora. Entre eles, banners para peça teatral, cartazes para restaurantes, camisas de uniforme, logomarcas e eventos produzidos por mim.</a:t>
            </a:r>
          </a:p>
          <a:p>
            <a:pPr>
              <a:lnSpc>
                <a:spcPct val="105000"/>
              </a:lnSpc>
              <a:spcAft>
                <a:spcPts val="30"/>
              </a:spcAft>
              <a:tabLst>
                <a:tab pos="2079625" algn="ctr"/>
                <a:tab pos="2825115" algn="ctr"/>
                <a:tab pos="3616325" algn="ctr"/>
                <a:tab pos="4157980" algn="ctr"/>
                <a:tab pos="4747895" algn="ctr"/>
                <a:tab pos="5525770" algn="r"/>
              </a:tabLst>
            </a:pPr>
            <a:endParaRPr lang="pt-BR" sz="2000" dirty="0">
              <a:solidFill>
                <a:srgbClr val="000000"/>
              </a:solidFill>
              <a:latin typeface="Bahnschrift SemiCondensed" panose="020B0502040204020203" pitchFamily="34" charset="0"/>
              <a:ea typeface="Calibri" panose="020F050202020403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0934447" y="9768840"/>
            <a:ext cx="3001143" cy="13696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5000"/>
              </a:lnSpc>
              <a:spcAft>
                <a:spcPts val="30"/>
              </a:spcAft>
              <a:tabLst>
                <a:tab pos="2079625" algn="ctr"/>
                <a:tab pos="2825115" algn="ctr"/>
                <a:tab pos="3616325" algn="ctr"/>
                <a:tab pos="4157980" algn="ctr"/>
                <a:tab pos="4747895" algn="ctr"/>
                <a:tab pos="5525770" algn="r"/>
              </a:tabLst>
            </a:pPr>
            <a:r>
              <a:rPr lang="pt-BR" sz="2000" dirty="0">
                <a:latin typeface="Bahnschrift SemiCondensed" panose="020B0502040204020203" pitchFamily="34" charset="0"/>
                <a:ea typeface="Calibri" panose="020F0502020204030204" pitchFamily="34" charset="0"/>
              </a:rPr>
              <a:t>Celular: (27) 99348530 </a:t>
            </a:r>
          </a:p>
          <a:p>
            <a:pPr algn="ctr">
              <a:lnSpc>
                <a:spcPct val="105000"/>
              </a:lnSpc>
              <a:spcAft>
                <a:spcPts val="30"/>
              </a:spcAft>
              <a:tabLst>
                <a:tab pos="2079625" algn="ctr"/>
                <a:tab pos="2825115" algn="ctr"/>
                <a:tab pos="3616325" algn="ctr"/>
                <a:tab pos="4157980" algn="ctr"/>
                <a:tab pos="4747895" algn="ctr"/>
                <a:tab pos="5525770" algn="r"/>
              </a:tabLst>
            </a:pPr>
            <a:r>
              <a:rPr lang="pt-BR" sz="2000" dirty="0">
                <a:latin typeface="Bahnschrift SemiCondensed" panose="020B0502040204020203" pitchFamily="34" charset="0"/>
                <a:ea typeface="Calibri" panose="020F0502020204030204" pitchFamily="34" charset="0"/>
              </a:rPr>
              <a:t>E-mail: </a:t>
            </a:r>
            <a:r>
              <a:rPr lang="pt-BR" sz="2000" dirty="0">
                <a:latin typeface="Bahnschrift SemiCondensed" panose="020B0502040204020203" pitchFamily="34" charset="0"/>
                <a:ea typeface="Calibri" panose="020F0502020204030204" pitchFamily="34" charset="0"/>
                <a:hlinkClick r:id="rId2"/>
              </a:rPr>
              <a:t>acqmila@gmail.com</a:t>
            </a:r>
            <a:endParaRPr lang="pt-BR" sz="2000" dirty="0">
              <a:latin typeface="Bahnschrift SemiCondensed" panose="020B0502040204020203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05000"/>
              </a:lnSpc>
              <a:spcAft>
                <a:spcPts val="30"/>
              </a:spcAft>
              <a:tabLst>
                <a:tab pos="2079625" algn="ctr"/>
                <a:tab pos="2825115" algn="ctr"/>
                <a:tab pos="3616325" algn="ctr"/>
                <a:tab pos="4157980" algn="ctr"/>
                <a:tab pos="4747895" algn="ctr"/>
                <a:tab pos="5525770" algn="r"/>
              </a:tabLst>
            </a:pPr>
            <a:r>
              <a:rPr lang="pt-BR" sz="2000" dirty="0">
                <a:latin typeface="Bahnschrift SemiCondensed" panose="020B0502040204020203" pitchFamily="34" charset="0"/>
                <a:ea typeface="Calibri" panose="020F0502020204030204" pitchFamily="34" charset="0"/>
              </a:rPr>
              <a:t>@</a:t>
            </a:r>
            <a:r>
              <a:rPr lang="pt-BR" sz="2000" dirty="0" err="1">
                <a:latin typeface="Bahnschrift SemiCondensed" panose="020B0502040204020203" pitchFamily="34" charset="0"/>
                <a:ea typeface="Calibri" panose="020F0502020204030204" pitchFamily="34" charset="0"/>
              </a:rPr>
              <a:t>camilaqmila</a:t>
            </a:r>
            <a:endParaRPr lang="pt-BR" sz="2000" dirty="0">
              <a:latin typeface="Bahnschrift SemiCondensed" panose="020B0502040204020203" pitchFamily="34" charset="0"/>
              <a:ea typeface="Calibri" panose="020F0502020204030204" pitchFamily="34" charset="0"/>
            </a:endParaRPr>
          </a:p>
          <a:p>
            <a:endParaRPr lang="pt-BR" sz="20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832" y="484868"/>
            <a:ext cx="8620685" cy="1117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225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699925" y="960738"/>
            <a:ext cx="79767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>
                <a:latin typeface="Bahnschrift SemiBold SemiConden" panose="020B0502040204020203" pitchFamily="34" charset="0"/>
              </a:rPr>
              <a:t>CAMILA MENDES é mestra em comunicação pela PUC-Rio.</a:t>
            </a:r>
          </a:p>
          <a:p>
            <a:pPr algn="ctr"/>
            <a:r>
              <a:rPr lang="pt-BR" sz="2400" dirty="0">
                <a:latin typeface="Bahnschrift SemiBold SemiConden" panose="020B0502040204020203" pitchFamily="34" charset="0"/>
              </a:rPr>
              <a:t> Projeto de pesquisa com ênfase em utilização artística </a:t>
            </a:r>
            <a:r>
              <a:rPr lang="pt-BR" sz="2400" dirty="0" smtClean="0">
                <a:latin typeface="Bahnschrift SemiBold SemiConden" panose="020B0502040204020203" pitchFamily="34" charset="0"/>
              </a:rPr>
              <a:t>dos</a:t>
            </a:r>
          </a:p>
          <a:p>
            <a:pPr algn="ctr"/>
            <a:r>
              <a:rPr lang="pt-BR" sz="2400" dirty="0" smtClean="0">
                <a:latin typeface="Bahnschrift SemiBold SemiConden" panose="020B0502040204020203" pitchFamily="34" charset="0"/>
              </a:rPr>
              <a:t> </a:t>
            </a:r>
            <a:r>
              <a:rPr lang="pt-BR" sz="2400" dirty="0">
                <a:latin typeface="Bahnschrift SemiBold SemiConden" panose="020B0502040204020203" pitchFamily="34" charset="0"/>
              </a:rPr>
              <a:t>meios digitais e narrativas publicitárias.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3058521" y="10881709"/>
            <a:ext cx="101048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>
                <a:latin typeface="Bahnschrift SemiBold SemiConden" panose="020B0502040204020203" pitchFamily="34" charset="0"/>
              </a:rPr>
              <a:t>Título da dissertação: Um novo momento para narrativas plurais: impactos </a:t>
            </a:r>
          </a:p>
          <a:p>
            <a:pPr algn="ctr"/>
            <a:r>
              <a:rPr lang="pt-BR" sz="2400" dirty="0" smtClean="0">
                <a:latin typeface="Bahnschrift SemiBold SemiConden" panose="020B0502040204020203" pitchFamily="34" charset="0"/>
              </a:rPr>
              <a:t>Do empoderamento negro feminino contemporâneo no mercado editorial</a:t>
            </a:r>
            <a:endParaRPr lang="pt-BR" sz="2400" dirty="0">
              <a:latin typeface="Bahnschrift SemiBold SemiConden" panose="020B0502040204020203" pitchFamily="34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8521" y="3922279"/>
            <a:ext cx="9564575" cy="4790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931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1"/>
          <p:cNvPicPr/>
          <p:nvPr/>
        </p:nvPicPr>
        <p:blipFill>
          <a:blip r:embed="rId2"/>
          <a:stretch>
            <a:fillRect/>
          </a:stretch>
        </p:blipFill>
        <p:spPr>
          <a:xfrm>
            <a:off x="668326" y="1996440"/>
            <a:ext cx="15039913" cy="9525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4555495" y="673001"/>
            <a:ext cx="726557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 smtClean="0">
                <a:latin typeface="Bahnschrift SemiCondensed" panose="020B0502040204020203" pitchFamily="34" charset="0"/>
              </a:rPr>
              <a:t>ARTE PARA CONCURSO CULTURAL</a:t>
            </a:r>
          </a:p>
          <a:p>
            <a:pPr algn="ctr"/>
            <a:r>
              <a:rPr lang="pt-BR" sz="4000" dirty="0" smtClean="0">
                <a:latin typeface="Bahnschrift SemiCondensed" panose="020B0502040204020203" pitchFamily="34" charset="0"/>
              </a:rPr>
              <a:t>(design e texto feitos por mim)</a:t>
            </a:r>
            <a:endParaRPr lang="pt-BR" sz="4000" dirty="0">
              <a:latin typeface="Bahnschrift SemiCondensed" panose="020B0502040204020203" pitchFamily="34" charset="0"/>
            </a:endParaRPr>
          </a:p>
          <a:p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325528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1"/>
          <p:cNvPicPr/>
          <p:nvPr/>
        </p:nvPicPr>
        <p:blipFill>
          <a:blip r:embed="rId2"/>
          <a:stretch>
            <a:fillRect/>
          </a:stretch>
        </p:blipFill>
        <p:spPr>
          <a:xfrm>
            <a:off x="161427" y="2709276"/>
            <a:ext cx="15917400" cy="8949324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4996767" y="981067"/>
            <a:ext cx="64449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 smtClean="0">
                <a:latin typeface="Bahnschrift SemiCondensed" panose="020B0502040204020203" pitchFamily="34" charset="0"/>
              </a:rPr>
              <a:t>CAPA PARA FACEBOOK E SITE</a:t>
            </a:r>
            <a:endParaRPr lang="pt-BR" sz="4000" dirty="0">
              <a:latin typeface="Bahnschrift SemiCondensed" panose="020B0502040204020203" pitchFamily="34" charset="0"/>
            </a:endParaRPr>
          </a:p>
          <a:p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3115694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25"/>
          <p:cNvPicPr/>
          <p:nvPr/>
        </p:nvPicPr>
        <p:blipFill>
          <a:blip r:embed="rId2"/>
          <a:stretch>
            <a:fillRect/>
          </a:stretch>
        </p:blipFill>
        <p:spPr>
          <a:xfrm>
            <a:off x="478508" y="355625"/>
            <a:ext cx="8776683" cy="7024807"/>
          </a:xfrm>
          <a:prstGeom prst="rect">
            <a:avLst/>
          </a:prstGeom>
        </p:spPr>
      </p:pic>
      <p:pic>
        <p:nvPicPr>
          <p:cNvPr id="7" name="Picture 127"/>
          <p:cNvPicPr/>
          <p:nvPr/>
        </p:nvPicPr>
        <p:blipFill>
          <a:blip r:embed="rId3"/>
          <a:stretch>
            <a:fillRect/>
          </a:stretch>
        </p:blipFill>
        <p:spPr>
          <a:xfrm>
            <a:off x="8340766" y="7090872"/>
            <a:ext cx="7263108" cy="4598208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10295597" y="535590"/>
            <a:ext cx="5548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 smtClean="0">
                <a:latin typeface="Bahnschrift SemiCondensed" panose="020B0502040204020203" pitchFamily="34" charset="0"/>
              </a:rPr>
              <a:t>PROMOÇÕES E EVENTOS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3075106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5"/>
          <p:cNvPicPr/>
          <p:nvPr/>
        </p:nvPicPr>
        <p:blipFill>
          <a:blip r:embed="rId2"/>
          <a:stretch>
            <a:fillRect/>
          </a:stretch>
        </p:blipFill>
        <p:spPr>
          <a:xfrm>
            <a:off x="243840" y="170867"/>
            <a:ext cx="8880131" cy="7106978"/>
          </a:xfrm>
          <a:prstGeom prst="rect">
            <a:avLst/>
          </a:prstGeom>
        </p:spPr>
      </p:pic>
      <p:pic>
        <p:nvPicPr>
          <p:cNvPr id="2" name="Picture 137"/>
          <p:cNvPicPr/>
          <p:nvPr/>
        </p:nvPicPr>
        <p:blipFill>
          <a:blip r:embed="rId3"/>
          <a:stretch>
            <a:fillRect/>
          </a:stretch>
        </p:blipFill>
        <p:spPr>
          <a:xfrm>
            <a:off x="7772791" y="5265692"/>
            <a:ext cx="8163748" cy="6530067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10295597" y="535590"/>
            <a:ext cx="5548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 smtClean="0">
                <a:latin typeface="Bahnschrift SemiCondensed" panose="020B0502040204020203" pitchFamily="34" charset="0"/>
              </a:rPr>
              <a:t>PROMOÇÕES E EVENTOS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391673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758440"/>
            <a:ext cx="7975600" cy="79756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998" y="3439160"/>
            <a:ext cx="6614160" cy="661416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7013142" y="723159"/>
            <a:ext cx="5548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 smtClean="0">
                <a:latin typeface="Bahnschrift SemiCondensed" panose="020B0502040204020203" pitchFamily="34" charset="0"/>
              </a:rPr>
              <a:t>OUTROS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3179288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1"/>
          <p:cNvPicPr/>
          <p:nvPr/>
        </p:nvPicPr>
        <p:blipFill>
          <a:blip r:embed="rId2"/>
          <a:stretch>
            <a:fillRect/>
          </a:stretch>
        </p:blipFill>
        <p:spPr>
          <a:xfrm>
            <a:off x="8813166" y="1687560"/>
            <a:ext cx="6274434" cy="8873444"/>
          </a:xfrm>
          <a:prstGeom prst="rect">
            <a:avLst/>
          </a:prstGeom>
        </p:spPr>
      </p:pic>
      <p:pic>
        <p:nvPicPr>
          <p:cNvPr id="5" name="Picture 143"/>
          <p:cNvPicPr/>
          <p:nvPr/>
        </p:nvPicPr>
        <p:blipFill>
          <a:blip r:embed="rId3"/>
          <a:stretch>
            <a:fillRect/>
          </a:stretch>
        </p:blipFill>
        <p:spPr>
          <a:xfrm>
            <a:off x="1558926" y="1687560"/>
            <a:ext cx="6274434" cy="8873444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5205046" y="465252"/>
            <a:ext cx="58095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 smtClean="0">
                <a:latin typeface="Bahnschrift SemiCondensed" panose="020B0502040204020203" pitchFamily="34" charset="0"/>
              </a:rPr>
              <a:t>CARTAZ PARA ESPETÁCULO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239116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2788920"/>
            <a:ext cx="7076440" cy="707644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20" y="1889760"/>
            <a:ext cx="7076440" cy="707644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5371905" y="535590"/>
            <a:ext cx="5548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 smtClean="0">
                <a:latin typeface="Bahnschrift SemiCondensed" panose="020B0502040204020203" pitchFamily="34" charset="0"/>
              </a:rPr>
              <a:t>ARTES PARA INSTAGRAM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196363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7"/>
          <p:cNvPicPr/>
          <p:nvPr/>
        </p:nvPicPr>
        <p:blipFill>
          <a:blip r:embed="rId2"/>
          <a:stretch>
            <a:fillRect/>
          </a:stretch>
        </p:blipFill>
        <p:spPr>
          <a:xfrm>
            <a:off x="1571511" y="1905000"/>
            <a:ext cx="13278052" cy="946404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6239413" y="676267"/>
            <a:ext cx="5548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 smtClean="0">
                <a:latin typeface="Bahnschrift SemiCondensed" panose="020B0502040204020203" pitchFamily="34" charset="0"/>
              </a:rPr>
              <a:t>ARTE PARA CAMISAS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311883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6984" y="1296338"/>
            <a:ext cx="10162032" cy="10162032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5939029" y="431127"/>
            <a:ext cx="5548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 smtClean="0">
                <a:latin typeface="Bahnschrift SemiCondensed" panose="020B0502040204020203" pitchFamily="34" charset="0"/>
              </a:rPr>
              <a:t>CAMISAS E ADESIVOS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1282028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545" y="2413664"/>
            <a:ext cx="7082536" cy="708253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748" y="2413664"/>
            <a:ext cx="7082536" cy="7082536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6618967" y="1027959"/>
            <a:ext cx="5548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 smtClean="0">
                <a:latin typeface="Bahnschrift SemiCondensed" panose="020B0502040204020203" pitchFamily="34" charset="0"/>
              </a:rPr>
              <a:t>LOGOMARCAS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101698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307" y="3185746"/>
            <a:ext cx="6302131" cy="6302131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606" y="3185746"/>
            <a:ext cx="6550594" cy="6550592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6618967" y="1027959"/>
            <a:ext cx="5548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 smtClean="0">
                <a:latin typeface="Bahnschrift SemiCondensed" panose="020B0502040204020203" pitchFamily="34" charset="0"/>
              </a:rPr>
              <a:t>LOGOMARCAS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361000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67" y="820613"/>
            <a:ext cx="7706985" cy="7706985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8768" y="3915505"/>
            <a:ext cx="7706985" cy="7706985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9877982" y="820613"/>
            <a:ext cx="5548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 smtClean="0">
                <a:latin typeface="Bahnschrift SemiCondensed" panose="020B0502040204020203" pitchFamily="34" charset="0"/>
              </a:rPr>
              <a:t>POST PARA INSTAGRAM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187933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840" y="1326456"/>
            <a:ext cx="13350240" cy="9445638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7158229" y="348021"/>
            <a:ext cx="5548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 smtClean="0">
                <a:latin typeface="Bahnschrift SemiCondensed" panose="020B0502040204020203" pitchFamily="34" charset="0"/>
              </a:rPr>
              <a:t>BANNER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202043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762" y="2727960"/>
            <a:ext cx="4689158" cy="833628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0282" y="2682240"/>
            <a:ext cx="4689158" cy="833628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42" y="2697480"/>
            <a:ext cx="4689158" cy="833628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3071445" y="1121743"/>
            <a:ext cx="110659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 smtClean="0">
                <a:latin typeface="Bahnschrift SemiCondensed" panose="020B0502040204020203" pitchFamily="34" charset="0"/>
              </a:rPr>
              <a:t>ARTES PARA STORIES DO INSTAGRAM E FACEBOOK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627063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240632" y="431127"/>
            <a:ext cx="157212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 err="1">
                <a:latin typeface="Bahnschrift SemiCondensed" panose="020B0502040204020203" pitchFamily="34" charset="0"/>
              </a:rPr>
              <a:t>Video</a:t>
            </a:r>
            <a:r>
              <a:rPr lang="pt-BR" sz="4000" dirty="0">
                <a:latin typeface="Bahnschrift SemiCondensed" panose="020B0502040204020203" pitchFamily="34" charset="0"/>
              </a:rPr>
              <a:t> especial Dia internacional da dança. </a:t>
            </a:r>
            <a:endParaRPr lang="pt-BR" sz="4000" dirty="0" smtClean="0">
              <a:latin typeface="Bahnschrift SemiCondensed" panose="020B0502040204020203" pitchFamily="34" charset="0"/>
            </a:endParaRPr>
          </a:p>
          <a:p>
            <a:pPr algn="ctr"/>
            <a:r>
              <a:rPr lang="pt-BR" sz="4000" dirty="0" smtClean="0">
                <a:latin typeface="Bahnschrift SemiCondensed" panose="020B0502040204020203" pitchFamily="34" charset="0"/>
              </a:rPr>
              <a:t>Editado </a:t>
            </a:r>
            <a:r>
              <a:rPr lang="pt-BR" sz="4000" dirty="0">
                <a:latin typeface="Bahnschrift SemiCondensed" panose="020B0502040204020203" pitchFamily="34" charset="0"/>
              </a:rPr>
              <a:t>por </a:t>
            </a:r>
            <a:r>
              <a:rPr lang="pt-BR" sz="4000" dirty="0" smtClean="0">
                <a:latin typeface="Bahnschrift SemiCondensed" panose="020B0502040204020203" pitchFamily="34" charset="0"/>
              </a:rPr>
              <a:t>mim e publicado </a:t>
            </a:r>
            <a:r>
              <a:rPr lang="pt-BR" sz="4000" dirty="0">
                <a:latin typeface="Bahnschrift SemiCondensed" panose="020B0502040204020203" pitchFamily="34" charset="0"/>
              </a:rPr>
              <a:t>no </a:t>
            </a:r>
            <a:r>
              <a:rPr lang="pt-BR" sz="4000" dirty="0" err="1">
                <a:latin typeface="Bahnschrift SemiCondensed" panose="020B0502040204020203" pitchFamily="34" charset="0"/>
              </a:rPr>
              <a:t>instagram</a:t>
            </a:r>
            <a:r>
              <a:rPr lang="pt-BR" sz="4000" dirty="0">
                <a:latin typeface="Bahnschrift SemiCondensed" panose="020B0502040204020203" pitchFamily="34" charset="0"/>
              </a:rPr>
              <a:t> do grupo </a:t>
            </a:r>
            <a:r>
              <a:rPr lang="pt-BR" sz="4000" dirty="0" err="1">
                <a:latin typeface="Bahnschrift SemiCondensed" panose="020B0502040204020203" pitchFamily="34" charset="0"/>
              </a:rPr>
              <a:t>odomodê</a:t>
            </a:r>
            <a:r>
              <a:rPr lang="pt-BR" sz="4000" dirty="0">
                <a:latin typeface="Bahnschrift SemiCondensed" panose="020B0502040204020203" pitchFamily="34" charset="0"/>
              </a:rPr>
              <a:t> e </a:t>
            </a:r>
            <a:r>
              <a:rPr lang="pt-BR" sz="4000" dirty="0" smtClean="0">
                <a:latin typeface="Bahnschrift SemiCondensed" panose="020B0502040204020203" pitchFamily="34" charset="0"/>
              </a:rPr>
              <a:t>da cia </a:t>
            </a:r>
            <a:r>
              <a:rPr lang="pt-BR" sz="4000" dirty="0" err="1" smtClean="0">
                <a:latin typeface="Bahnschrift SemiCondensed" panose="020B0502040204020203" pitchFamily="34" charset="0"/>
              </a:rPr>
              <a:t>vsd</a:t>
            </a:r>
            <a:endParaRPr lang="pt-BR" sz="4000" dirty="0">
              <a:latin typeface="Bahnschrift SemiCondensed" panose="020B0502040204020203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9202" y="1962944"/>
            <a:ext cx="12386187" cy="9182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580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994030" y="5281107"/>
            <a:ext cx="6104575" cy="239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5000"/>
              </a:lnSpc>
              <a:spcAft>
                <a:spcPts val="30"/>
              </a:spcAft>
              <a:tabLst>
                <a:tab pos="2079625" algn="ctr"/>
                <a:tab pos="2825115" algn="ctr"/>
                <a:tab pos="3616325" algn="ctr"/>
                <a:tab pos="4157980" algn="ctr"/>
                <a:tab pos="4747895" algn="ctr"/>
                <a:tab pos="5525770" algn="r"/>
              </a:tabLst>
            </a:pPr>
            <a:r>
              <a:rPr lang="pt-BR" sz="3600" dirty="0" smtClean="0">
                <a:latin typeface="Bahnschrift SemiCondensed" panose="020B0502040204020203" pitchFamily="34" charset="0"/>
                <a:ea typeface="Calibri" panose="020F0502020204030204" pitchFamily="34" charset="0"/>
              </a:rPr>
              <a:t>Contato: </a:t>
            </a:r>
            <a:r>
              <a:rPr lang="pt-BR" sz="3600" dirty="0">
                <a:latin typeface="Bahnschrift SemiCondensed" panose="020B0502040204020203" pitchFamily="34" charset="0"/>
                <a:ea typeface="Calibri" panose="020F0502020204030204" pitchFamily="34" charset="0"/>
              </a:rPr>
              <a:t>(27) 99348530 </a:t>
            </a:r>
          </a:p>
          <a:p>
            <a:pPr algn="ctr">
              <a:lnSpc>
                <a:spcPct val="105000"/>
              </a:lnSpc>
              <a:spcAft>
                <a:spcPts val="30"/>
              </a:spcAft>
              <a:tabLst>
                <a:tab pos="2079625" algn="ctr"/>
                <a:tab pos="2825115" algn="ctr"/>
                <a:tab pos="3616325" algn="ctr"/>
                <a:tab pos="4157980" algn="ctr"/>
                <a:tab pos="4747895" algn="ctr"/>
                <a:tab pos="5525770" algn="r"/>
              </a:tabLst>
            </a:pPr>
            <a:r>
              <a:rPr lang="pt-BR" sz="3600" dirty="0">
                <a:latin typeface="Bahnschrift SemiCondensed" panose="020B0502040204020203" pitchFamily="34" charset="0"/>
                <a:ea typeface="Calibri" panose="020F0502020204030204" pitchFamily="34" charset="0"/>
              </a:rPr>
              <a:t>E-mail: </a:t>
            </a:r>
            <a:r>
              <a:rPr lang="pt-BR" sz="3600" dirty="0">
                <a:latin typeface="Bahnschrift SemiCondensed" panose="020B0502040204020203" pitchFamily="34" charset="0"/>
                <a:ea typeface="Calibri" panose="020F0502020204030204" pitchFamily="34" charset="0"/>
                <a:hlinkClick r:id="rId2"/>
              </a:rPr>
              <a:t>acqmila@gmail.com</a:t>
            </a:r>
            <a:endParaRPr lang="pt-BR" sz="3600" dirty="0">
              <a:latin typeface="Bahnschrift SemiCondensed" panose="020B0502040204020203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05000"/>
              </a:lnSpc>
              <a:spcAft>
                <a:spcPts val="30"/>
              </a:spcAft>
              <a:tabLst>
                <a:tab pos="2079625" algn="ctr"/>
                <a:tab pos="2825115" algn="ctr"/>
                <a:tab pos="3616325" algn="ctr"/>
                <a:tab pos="4157980" algn="ctr"/>
                <a:tab pos="4747895" algn="ctr"/>
                <a:tab pos="5525770" algn="r"/>
              </a:tabLst>
            </a:pPr>
            <a:r>
              <a:rPr lang="pt-BR" sz="3600" dirty="0" smtClean="0">
                <a:latin typeface="Bahnschrift SemiCondensed" panose="020B0502040204020203" pitchFamily="34" charset="0"/>
                <a:ea typeface="Calibri" panose="020F0502020204030204" pitchFamily="34" charset="0"/>
              </a:rPr>
              <a:t>Instagram: @</a:t>
            </a:r>
            <a:r>
              <a:rPr lang="pt-BR" sz="3600" dirty="0" err="1" smtClean="0">
                <a:latin typeface="Bahnschrift SemiCondensed" panose="020B0502040204020203" pitchFamily="34" charset="0"/>
                <a:ea typeface="Calibri" panose="020F0502020204030204" pitchFamily="34" charset="0"/>
              </a:rPr>
              <a:t>camilaqmila</a:t>
            </a:r>
            <a:endParaRPr lang="pt-BR" sz="3600" dirty="0">
              <a:latin typeface="Bahnschrift SemiCondensed" panose="020B0502040204020203" pitchFamily="34" charset="0"/>
              <a:ea typeface="Calibri" panose="020F0502020204030204" pitchFamily="34" charset="0"/>
            </a:endParaRPr>
          </a:p>
          <a:p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298303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2945</TotalTime>
  <Words>262</Words>
  <Application>Microsoft Office PowerPoint</Application>
  <PresentationFormat>Personalizar</PresentationFormat>
  <Paragraphs>31</Paragraphs>
  <Slides>19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5" baseType="lpstr">
      <vt:lpstr>Arial</vt:lpstr>
      <vt:lpstr>Bahnschrift SemiBold SemiConden</vt:lpstr>
      <vt:lpstr>Bahnschrift SemiCondensed</vt:lpstr>
      <vt:lpstr>Calibri</vt:lpstr>
      <vt:lpstr>Calibri Light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Windows User</dc:creator>
  <cp:lastModifiedBy>Windows User</cp:lastModifiedBy>
  <cp:revision>14</cp:revision>
  <dcterms:created xsi:type="dcterms:W3CDTF">2021-04-09T20:12:30Z</dcterms:created>
  <dcterms:modified xsi:type="dcterms:W3CDTF">2021-07-28T19:36:14Z</dcterms:modified>
</cp:coreProperties>
</file>