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1" r:id="rId5"/>
    <p:sldId id="258" r:id="rId6"/>
    <p:sldId id="257" r:id="rId7"/>
    <p:sldId id="259" r:id="rId8"/>
    <p:sldId id="26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55F138-8E19-20BB-12C7-CC4F2D5DE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B56969-FA6E-BEAC-A43F-F057C9914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E860F1-A503-F114-5BDE-D14AD36CB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729208-D6E8-872F-B3D8-FDFCFB97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70CDA6-6B13-7CBE-DC1F-2A5E209A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7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09A9D-74CA-41F8-3500-35511C782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85FF95-63F8-DDD0-800A-A87610AC9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69711F-90E1-DAD5-571A-6D7E1694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56D7C5-83F3-FFCD-06E9-6D88688F2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79E66-E156-3B8E-6C0A-5DD35A01D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620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1ACC3-0009-1A16-7498-8A9624303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4E6490-B0DE-DEB8-AC6D-E6D31F12E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E4971A-F09D-C735-0A8E-6377D737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156224-15B8-7987-DFF4-C62CC02B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7D89B0-6008-DA85-59B0-83245013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1082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57FA8-1F0A-B471-F0CC-CAA77362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6A79C4-C999-EF6E-B0E3-86C216646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5AAB56-0027-2391-DF0C-A3FA9835F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B945A7-7D73-9895-8268-805D9CD82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55E28A-476A-EE73-F501-B1CDCD18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63FD9E-A31F-2E3F-B891-88658B379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826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4A5C09-CD91-F58D-B0CB-23F664AB7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9E88C3-AD00-9F91-BE4E-ACBF0F725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D925D8-DCFE-2C16-8AA3-6CE3F5957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D8C633-4563-A424-91B4-3F0B7FF319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4292350-B0E2-7FB3-B564-30E0DCD0B0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3C0B313-C892-BD1B-9291-767524D8A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207FDE-8555-EE03-2A69-F856D812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0511643-5A87-250F-DC7F-C27913E6F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22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99C01A-D1DA-B7C9-CF5B-14C03764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CAFF9F-0E86-2323-3FFF-BBB5C671C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83DC1EF-BB7A-AE05-6BB3-BFC3F64E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12E824-FD0A-5F51-08F0-4DDB6BDAF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18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64A6281-7FB9-44CC-4FBC-E5EEDB1F3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AF2C1F7-98AD-D087-E7CD-3390D6160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8598DE-8F9B-C471-1997-6A2B9B895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119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E9FC4-D1B3-F64C-7C73-E66CA372F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6758A4-E2A4-6B5B-0875-3D3DA8705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FD193E-80AD-5EE1-530E-29853C964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156F48-4673-5F71-767E-5AFE7BD3E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BB6501-CBBE-6B92-6FB6-66D54A74E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22C8C3-381D-0241-CC29-4918F68DC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24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2A7E6-B1D5-2349-E0F4-D682CBEFA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01549E-7867-197B-8356-15E189D6B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B338BC-C529-599F-4E56-18B8FC34B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C97465-C6F7-7195-2C97-9A277E2A0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877A2E-F697-02D0-1DA7-E8C3E9082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0E750A-F30B-DDFF-7D53-504DD1B3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3014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254F7-2DB6-8D18-66E2-9F0E7EA1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828A9E-68AE-534F-9602-56344B782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F7DA8E-44A6-BFA4-7DB1-1DE1A467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2F893D-5A78-2921-C497-076082C6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BD32EE-EC4F-A461-B527-402E716E6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77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CFECB5-7E9E-9F12-6010-4186DE98E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0597218-76E4-9F79-2AAE-232875D23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0669EB-1BB0-B88D-E099-894C0B224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9BEF9E-20AF-E82E-E21B-D322ED16C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FA223B-9EA4-DD7F-764E-F8C2CD68B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366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FEA0ACB-8336-16C2-0E95-3E3296B63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33DDB25-72C3-549E-8F63-E6C70FED1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9C7A01-B6F7-C3E0-8A41-A511956213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AE755-D438-4190-8A6C-29F4F56093E8}" type="datetimeFigureOut">
              <a:rPr lang="pt-BR" smtClean="0"/>
              <a:t>04/12/2022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B7F57B-2FBF-7784-7D9C-152CC9954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60DA7C-777A-2953-A802-44BBC05BD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08FA4-7C73-4B8F-91F2-CE5C938E38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83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adrão do plano de fundo&#10;&#10;Descrição gerada automaticamente">
            <a:extLst>
              <a:ext uri="{FF2B5EF4-FFF2-40B4-BE49-F238E27FC236}">
                <a16:creationId xmlns:a16="http://schemas.microsoft.com/office/drawing/2014/main" id="{A10C3E1C-20AF-3793-48E1-D45F619C5A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39BC639-85CC-9DB4-6607-28670F0EC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5" y="400051"/>
            <a:ext cx="10243185" cy="1337309"/>
          </a:xfrm>
        </p:spPr>
        <p:txBody>
          <a:bodyPr>
            <a:noAutofit/>
          </a:bodyPr>
          <a:lstStyle/>
          <a:p>
            <a:r>
              <a:rPr lang="pt-BR" sz="3600" dirty="0">
                <a:latin typeface="Amasis MT Pro Light" panose="020B0604020202020204" pitchFamily="18" charset="0"/>
              </a:rPr>
              <a:t>Portfólio</a:t>
            </a:r>
            <a:r>
              <a:rPr lang="pt-BR" sz="25800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5C0D05-4202-B82A-DDAD-EBCDE1203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4" y="3667760"/>
            <a:ext cx="10467975" cy="2865120"/>
          </a:xfrm>
        </p:spPr>
        <p:txBody>
          <a:bodyPr>
            <a:normAutofit fontScale="92500"/>
          </a:bodyPr>
          <a:lstStyle/>
          <a:p>
            <a:r>
              <a:rPr lang="pt-BR" sz="11300" dirty="0">
                <a:latin typeface="Amasis MT Pro Medium" panose="020B0604020202020204" pitchFamily="18" charset="0"/>
              </a:rPr>
              <a:t>Maiara Baseggio</a:t>
            </a:r>
          </a:p>
          <a:p>
            <a:r>
              <a:rPr lang="pt-BR" sz="5800" dirty="0">
                <a:latin typeface="Dreaming Outloud Pro" panose="020B0604020202020204" pitchFamily="66" charset="0"/>
                <a:cs typeface="Dreaming Outloud Pro" panose="020B0604020202020204" pitchFamily="66" charset="0"/>
              </a:rPr>
              <a:t>Designer</a:t>
            </a:r>
          </a:p>
        </p:txBody>
      </p:sp>
      <p:pic>
        <p:nvPicPr>
          <p:cNvPr id="7" name="Imagem 6" descr="Ícone&#10;&#10;Descrição gerada automaticamente">
            <a:extLst>
              <a:ext uri="{FF2B5EF4-FFF2-40B4-BE49-F238E27FC236}">
                <a16:creationId xmlns:a16="http://schemas.microsoft.com/office/drawing/2014/main" id="{07D1AE7C-B740-EA11-DD70-D3CE6A51CD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54" y="1247775"/>
            <a:ext cx="218122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8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936BB8F9-105E-7ACB-8AC0-0D08017F92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6214BC8-8305-5D67-5C35-9A6FE678E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505744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Amasis MT Pro Light" panose="02040304050005020304" pitchFamily="18" charset="0"/>
              </a:rPr>
              <a:t>Arte para Instagram: Dia das Mães</a:t>
            </a:r>
          </a:p>
        </p:txBody>
      </p:sp>
      <p:pic>
        <p:nvPicPr>
          <p:cNvPr id="5" name="Espaço Reservado para Conteúdo 4" descr="Uma imagem contendo pessoa, menina, segurando, mulher&#10;&#10;Descrição gerada automaticamente">
            <a:extLst>
              <a:ext uri="{FF2B5EF4-FFF2-40B4-BE49-F238E27FC236}">
                <a16:creationId xmlns:a16="http://schemas.microsoft.com/office/drawing/2014/main" id="{6AB59B3C-08EF-BD66-C4E9-3DEAFAFA4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647" y="1505744"/>
            <a:ext cx="5142706" cy="5142706"/>
          </a:xfrm>
        </p:spPr>
      </p:pic>
    </p:spTree>
    <p:extLst>
      <p:ext uri="{BB962C8B-B14F-4D97-AF65-F5344CB8AC3E}">
        <p14:creationId xmlns:p14="http://schemas.microsoft.com/office/powerpoint/2010/main" val="92856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650C8560-133D-426B-754A-AC1A716D28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936B9CD-8E21-E4EE-A3E5-52CEE161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67644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Amasis MT Pro Light" panose="02040304050005020304" pitchFamily="18" charset="0"/>
              </a:rPr>
              <a:t>Arte para rede social</a:t>
            </a:r>
          </a:p>
        </p:txBody>
      </p:sp>
      <p:pic>
        <p:nvPicPr>
          <p:cNvPr id="5" name="Espaço Reservado para Conteúdo 4" descr="Tela de celular com publicação numa rede social&#10;&#10;Descrição gerada automaticamente com confiança média">
            <a:extLst>
              <a:ext uri="{FF2B5EF4-FFF2-40B4-BE49-F238E27FC236}">
                <a16:creationId xmlns:a16="http://schemas.microsoft.com/office/drawing/2014/main" id="{5849C8CE-BEF4-13D4-2D7E-CFBFFC98D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540" y="1123950"/>
            <a:ext cx="5572919" cy="5572919"/>
          </a:xfrm>
        </p:spPr>
      </p:pic>
    </p:spTree>
    <p:extLst>
      <p:ext uri="{BB962C8B-B14F-4D97-AF65-F5344CB8AC3E}">
        <p14:creationId xmlns:p14="http://schemas.microsoft.com/office/powerpoint/2010/main" val="2828329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9075876E-45BC-8B5A-4B84-F86984F6CF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3508C51-2C33-3D8A-3429-91C3E8CD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Amasis MT Pro Light" panose="02040304050005020304" pitchFamily="18" charset="0"/>
              </a:rPr>
              <a:t>Logo para pizzaria</a:t>
            </a:r>
          </a:p>
        </p:txBody>
      </p:sp>
      <p:pic>
        <p:nvPicPr>
          <p:cNvPr id="5" name="Espaço Reservado para Conteúdo 4" descr="Uma imagem contendo Logotipo&#10;&#10;Descrição gerada automaticamente">
            <a:extLst>
              <a:ext uri="{FF2B5EF4-FFF2-40B4-BE49-F238E27FC236}">
                <a16:creationId xmlns:a16="http://schemas.microsoft.com/office/drawing/2014/main" id="{D527D47B-AB04-70D6-C37F-7733D460E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25" y="1229519"/>
            <a:ext cx="5772150" cy="5772150"/>
          </a:xfrm>
        </p:spPr>
      </p:pic>
    </p:spTree>
    <p:extLst>
      <p:ext uri="{BB962C8B-B14F-4D97-AF65-F5344CB8AC3E}">
        <p14:creationId xmlns:p14="http://schemas.microsoft.com/office/powerpoint/2010/main" val="81857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0364B95A-392F-0377-3E87-E9BFD9D6A3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9DD7885-168C-CCFD-159A-9C7FB3D2C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276840" cy="1503680"/>
          </a:xfrm>
        </p:spPr>
        <p:txBody>
          <a:bodyPr/>
          <a:lstStyle/>
          <a:p>
            <a:r>
              <a:rPr lang="pt-BR" dirty="0"/>
              <a:t> </a:t>
            </a:r>
            <a:r>
              <a:rPr lang="pt-BR" sz="4000" dirty="0">
                <a:latin typeface="Amasis MT Pro Light" panose="02040304050005020304" pitchFamily="18" charset="0"/>
              </a:rPr>
              <a:t>Estudo: Embalagem para macarrão</a:t>
            </a:r>
          </a:p>
        </p:txBody>
      </p:sp>
      <p:pic>
        <p:nvPicPr>
          <p:cNvPr id="5" name="Espaço Reservado para Conteúdo 4" descr="Uma imagem contendo geladeira&#10;&#10;Descrição gerada automaticamente">
            <a:extLst>
              <a:ext uri="{FF2B5EF4-FFF2-40B4-BE49-F238E27FC236}">
                <a16:creationId xmlns:a16="http://schemas.microsoft.com/office/drawing/2014/main" id="{DF368092-C531-28CA-4B9C-CD892EA62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76905" y="52152"/>
            <a:ext cx="5638190" cy="7973505"/>
          </a:xfrm>
        </p:spPr>
      </p:pic>
    </p:spTree>
    <p:extLst>
      <p:ext uri="{BB962C8B-B14F-4D97-AF65-F5344CB8AC3E}">
        <p14:creationId xmlns:p14="http://schemas.microsoft.com/office/powerpoint/2010/main" val="422262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Padrão do plano de fundo&#10;&#10;Descrição gerada automaticamente">
            <a:extLst>
              <a:ext uri="{FF2B5EF4-FFF2-40B4-BE49-F238E27FC236}">
                <a16:creationId xmlns:a16="http://schemas.microsoft.com/office/drawing/2014/main" id="{12089AE8-18B2-6F6F-0226-B0A1A1D01B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B35E5E-91AB-F6EC-E861-A54A84D3F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1"/>
            <a:ext cx="10515600" cy="1195368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Amasis MT Pro Light" panose="02040304050005020304" pitchFamily="18" charset="0"/>
              </a:rPr>
              <a:t>Rótulo e Embalagem para vinho</a:t>
            </a:r>
          </a:p>
        </p:txBody>
      </p:sp>
      <p:pic>
        <p:nvPicPr>
          <p:cNvPr id="5" name="Espaço Reservado para Conteúdo 4" descr="Garrafa de vidro&#10;&#10;Descrição gerada automaticamente">
            <a:extLst>
              <a:ext uri="{FF2B5EF4-FFF2-40B4-BE49-F238E27FC236}">
                <a16:creationId xmlns:a16="http://schemas.microsoft.com/office/drawing/2014/main" id="{2D040817-6EB5-5EAE-9385-F2F74AA5E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0" y="1275964"/>
            <a:ext cx="3445940" cy="5350574"/>
          </a:xfrm>
        </p:spPr>
      </p:pic>
      <p:pic>
        <p:nvPicPr>
          <p:cNvPr id="7" name="Imagem 6" descr="Uma imagem contendo mesa, velho, de madeira, marrom&#10;&#10;Descrição gerada automaticamente">
            <a:extLst>
              <a:ext uri="{FF2B5EF4-FFF2-40B4-BE49-F238E27FC236}">
                <a16:creationId xmlns:a16="http://schemas.microsoft.com/office/drawing/2014/main" id="{C01C59AE-A4D0-98B2-5E7C-690546B16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21" y="1275964"/>
            <a:ext cx="4699310" cy="5350574"/>
          </a:xfrm>
          <a:prstGeom prst="rect">
            <a:avLst/>
          </a:prstGeom>
        </p:spPr>
      </p:pic>
      <p:pic>
        <p:nvPicPr>
          <p:cNvPr id="9" name="Imagem 8" descr="Garrafa de bebida em cima de uma superfície de madeira&#10;&#10;Descrição gerada automaticamente">
            <a:extLst>
              <a:ext uri="{FF2B5EF4-FFF2-40B4-BE49-F238E27FC236}">
                <a16:creationId xmlns:a16="http://schemas.microsoft.com/office/drawing/2014/main" id="{D47A4D78-7B85-04FF-0501-B610E4761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275964"/>
            <a:ext cx="4652400" cy="534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9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FEFB1EE8-F592-169F-C815-A7082D848E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4F0C009-EF97-845E-532D-FBD28A7E7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523999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Amasis MT Pro Light" panose="02040304050005020304" pitchFamily="18" charset="0"/>
              </a:rPr>
              <a:t>Convite: Casamento</a:t>
            </a:r>
          </a:p>
        </p:txBody>
      </p:sp>
      <p:pic>
        <p:nvPicPr>
          <p:cNvPr id="5" name="Espaço Reservado para Conteúdo 4" descr="Uma imagem contendo mesa&#10;&#10;Descrição gerada automaticamente">
            <a:extLst>
              <a:ext uri="{FF2B5EF4-FFF2-40B4-BE49-F238E27FC236}">
                <a16:creationId xmlns:a16="http://schemas.microsoft.com/office/drawing/2014/main" id="{69B39885-DBE4-8293-A4A3-7B9F6826A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40" y="1418230"/>
            <a:ext cx="2969455" cy="5279032"/>
          </a:xfrm>
        </p:spPr>
      </p:pic>
      <p:pic>
        <p:nvPicPr>
          <p:cNvPr id="7" name="Imagem 6" descr="Tela de celular com texto preto sobre fundo branco&#10;&#10;Descrição gerada automaticamente com confiança baixa">
            <a:extLst>
              <a:ext uri="{FF2B5EF4-FFF2-40B4-BE49-F238E27FC236}">
                <a16:creationId xmlns:a16="http://schemas.microsoft.com/office/drawing/2014/main" id="{EDDB9E9E-58FF-317D-227C-39078C1DB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815" y="1418230"/>
            <a:ext cx="4453639" cy="527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33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id="{B93C78D6-18AA-F77F-6B06-ECBAC4612B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C992DAE-F9E1-AD27-041B-6998C3D9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10515600" cy="1092835"/>
          </a:xfrm>
        </p:spPr>
        <p:txBody>
          <a:bodyPr>
            <a:normAutofit/>
          </a:bodyPr>
          <a:lstStyle/>
          <a:p>
            <a:r>
              <a:rPr lang="pt-BR" sz="4000" dirty="0">
                <a:latin typeface="Amasis MT Pro Light" panose="02040304050005020304" pitchFamily="18" charset="0"/>
              </a:rPr>
              <a:t>Pintura digital feita no Photoshop</a:t>
            </a:r>
          </a:p>
        </p:txBody>
      </p:sp>
      <p:pic>
        <p:nvPicPr>
          <p:cNvPr id="5" name="Espaço Reservado para Conteúdo 4" descr="Uma imagem contendo comida&#10;&#10;Descrição gerada automaticamente">
            <a:extLst>
              <a:ext uri="{FF2B5EF4-FFF2-40B4-BE49-F238E27FC236}">
                <a16:creationId xmlns:a16="http://schemas.microsoft.com/office/drawing/2014/main" id="{C97222E1-A1B1-A7EA-C465-B1173A30C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737" y="1330960"/>
            <a:ext cx="4200525" cy="5390675"/>
          </a:xfrm>
        </p:spPr>
      </p:pic>
    </p:spTree>
    <p:extLst>
      <p:ext uri="{BB962C8B-B14F-4D97-AF65-F5344CB8AC3E}">
        <p14:creationId xmlns:p14="http://schemas.microsoft.com/office/powerpoint/2010/main" val="15654626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37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Amasis MT Pro Light</vt:lpstr>
      <vt:lpstr>Amasis MT Pro Medium</vt:lpstr>
      <vt:lpstr>Arial</vt:lpstr>
      <vt:lpstr>Calibri</vt:lpstr>
      <vt:lpstr>Calibri Light</vt:lpstr>
      <vt:lpstr>Dreaming Outloud Pro</vt:lpstr>
      <vt:lpstr>Tema do Office</vt:lpstr>
      <vt:lpstr>Portfólio </vt:lpstr>
      <vt:lpstr>Arte para Instagram: Dia das Mães</vt:lpstr>
      <vt:lpstr>Arte para rede social</vt:lpstr>
      <vt:lpstr>Logo para pizzaria</vt:lpstr>
      <vt:lpstr> Estudo: Embalagem para macarrão</vt:lpstr>
      <vt:lpstr>Rótulo e Embalagem para vinho</vt:lpstr>
      <vt:lpstr>Convite: Casamento</vt:lpstr>
      <vt:lpstr>Pintura digital feita no Photoshop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Portfólio</dc:title>
  <dc:creator>Maiara Baseggio</dc:creator>
  <cp:lastModifiedBy>Maiara Baseggio</cp:lastModifiedBy>
  <cp:revision>2</cp:revision>
  <dcterms:created xsi:type="dcterms:W3CDTF">2022-12-04T22:22:47Z</dcterms:created>
  <dcterms:modified xsi:type="dcterms:W3CDTF">2022-12-04T23:21:47Z</dcterms:modified>
</cp:coreProperties>
</file>