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E1D0C-CA8D-41C8-B54E-88B409CBC0E1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8F051-B0C2-401C-8C3C-ACECA4DB13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2C9CA-1CD1-4F17-87FB-F7FB845417DF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47E87-4DD9-4C4F-B5BC-CB85E86945A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4C890-1989-484C-8108-BCBCBE8854C2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F84B8-87D2-4BC8-A8BA-DF6F88BC87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60916-7231-4E5A-A673-7AA2A531151F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3E5C7-786F-4081-93CD-4B97AE1E48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4C7A3-3AD4-4BA6-9C6C-2F02B99526A4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57ECB-1B19-4BD2-931C-F72EA25C541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AEB50-C2D1-41B8-BA3B-ED2746820847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2297E-DFBA-48B9-AC9F-B0EC0E89A3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8B846-DF79-442C-A6B4-E6DC09E4BD26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8D573-413D-4476-9A03-7A3997C6ED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51B91-B5C7-45CA-A0FE-7076EA3D821E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4D7BF-038C-4AB1-82C9-50AE5FE745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A1C4-ADEC-42B9-A14B-32AA1F263CEB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42910-ED60-4CAD-BB26-730D82BF6F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B0C14-3BB7-4279-B691-31087F34B162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E37BB-12E2-44C4-91F7-0275C6517F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757EA-CADA-4280-A7C4-93BA07F95E2F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4B349-44B7-46DC-87E1-5986DC84CA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8BA0FC-7181-4BF2-B5C0-A0414493442E}" type="datetimeFigureOut">
              <a:rPr lang="pt-BR"/>
              <a:pPr>
                <a:defRPr/>
              </a:pPr>
              <a:t>19/10/2021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EFC168-5A95-4128-A7CC-9E961A0DBE1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PORTFÓLIO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 smtClean="0"/>
              <a:t>AS MALECUIAS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HISTÓRICO</a:t>
            </a:r>
          </a:p>
        </p:txBody>
      </p:sp>
      <p:sp>
        <p:nvSpPr>
          <p:cNvPr id="307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pt-BR" sz="2800" smtClean="0"/>
              <a:t>O GRUPO COMEÇA EM 2014 INTEGRANDO UMA TRUPE DE ARTISTAS QUE TRABALHA COM A TEMÁTICA PIRATA. NASCE ASSIM O PROJETO “BIBLIOTECA DE PIRATAS – REENCANTANDO A RAPAZIADA” . UM TRABALHO QUE VISA INCENTIVAR  A LEITURA NAS ESCOLAS PÚBLICAS.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663" y="376238"/>
            <a:ext cx="8870950" cy="648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AS MALECUIAS</a:t>
            </a:r>
          </a:p>
        </p:txBody>
      </p:sp>
      <p:sp>
        <p:nvSpPr>
          <p:cNvPr id="5123" name="Retângulo 2"/>
          <p:cNvSpPr>
            <a:spLocks noChangeArrowheads="1"/>
          </p:cNvSpPr>
          <p:nvPr/>
        </p:nvSpPr>
        <p:spPr bwMode="auto">
          <a:xfrm>
            <a:off x="1258888" y="1341438"/>
            <a:ext cx="6265862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/>
              <a:t>COM A DISSOLVIÇÃO DO GRUPO, NASCEM "AS MALECUIAS", DUAS ATRIZES QUE TAMBÉM TRABALHAM COMO PROFESSORAS DO ENSINO FUNDAMENTAL E SUPERIOR. UMA TERCEIRA ATRIZ, ANDRESSA FERREIRA QUE DÁ SUPORTE AO GRUPO COMO SUBSTITUTA EM CASO DE NECESSIDADE.</a:t>
            </a:r>
          </a:p>
          <a:p>
            <a:r>
              <a:rPr lang="pt-BR" sz="2400"/>
              <a:t>MILENA FARIA - DOUTORA EM TEATRO GREGO E ELIETE FARIA - PROFESSORA UNIVERSITÁRIA E EX PROFESSORA DO ENSINO FUNDAMENTAL II. COMEÇAM A DESENVOLVER UMA DRAMATURGIA PRÓPRIA PARA SUAS CONTAÇÕES DE HISTÓRIA EM QUE SE UTILIZAM DA TÉCNICA TEATRAL PARA A INTERAÇÃO COM O PÚBLICO.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APRESENTAÇÕES</a:t>
            </a:r>
          </a:p>
        </p:txBody>
      </p:sp>
      <p:pic>
        <p:nvPicPr>
          <p:cNvPr id="6147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7688" y="1600200"/>
            <a:ext cx="8048625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5888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59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137</Words>
  <Application>Microsoft Office PowerPoint</Application>
  <PresentationFormat>Apresentação na tela (4:3)</PresentationFormat>
  <Paragraphs>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Calibri</vt:lpstr>
      <vt:lpstr>Arial</vt:lpstr>
      <vt:lpstr>Tema do Office</vt:lpstr>
      <vt:lpstr>PORTFÓLIO</vt:lpstr>
      <vt:lpstr>HISTÓRICO</vt:lpstr>
      <vt:lpstr>Slide 3</vt:lpstr>
      <vt:lpstr>AS MALECUIAS</vt:lpstr>
      <vt:lpstr>APRESENTAÇÕES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PORTFÓLIO</dc:title>
  <dc:creator>Eliete Faria</dc:creator>
  <cp:lastModifiedBy>Dell</cp:lastModifiedBy>
  <cp:revision>3</cp:revision>
  <dcterms:created xsi:type="dcterms:W3CDTF">2017-10-11T17:12:27Z</dcterms:created>
  <dcterms:modified xsi:type="dcterms:W3CDTF">2021-10-19T19:53:38Z</dcterms:modified>
</cp:coreProperties>
</file>