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Default Extension="fntdata" ContentType="application/x-fontdata"/>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75" r:id="rId1"/>
  </p:sldMasterIdLst>
  <p:notesMasterIdLst>
    <p:notesMasterId r:id="rId10"/>
  </p:notesMasterIdLst>
  <p:sldIdLst>
    <p:sldId id="256" r:id="rId2"/>
    <p:sldId id="257" r:id="rId3"/>
    <p:sldId id="306" r:id="rId4"/>
    <p:sldId id="258" r:id="rId5"/>
    <p:sldId id="307" r:id="rId6"/>
    <p:sldId id="260" r:id="rId7"/>
    <p:sldId id="269" r:id="rId8"/>
    <p:sldId id="265" r:id="rId9"/>
  </p:sldIdLst>
  <p:sldSz cx="9144000" cy="5143500" type="screen16x9"/>
  <p:notesSz cx="6858000" cy="9144000"/>
  <p:embeddedFontLst>
    <p:embeddedFont>
      <p:font typeface="Montserrat" panose="020B0604020202020204" charset="0"/>
      <p:regular r:id="rId11"/>
      <p:bold r:id="rId12"/>
      <p:italic r:id="rId13"/>
      <p:boldItalic r:id="rId14"/>
    </p:embeddedFont>
    <p:embeddedFont>
      <p:font typeface="Josefin Slab Medium" panose="020B0604020202020204" charset="0"/>
      <p:regular r:id="rId15"/>
      <p:bold r:id="rId16"/>
      <p:italic r:id="rId17"/>
      <p:boldItalic r:id="rId18"/>
    </p:embeddedFont>
    <p:embeddedFont>
      <p:font typeface="Signika" panose="020B0604020202020204" charset="0"/>
      <p:regular r:id="rId19"/>
      <p:bold r:id="rId20"/>
    </p:embeddedFont>
    <p:embeddedFont>
      <p:font typeface="Georgia" panose="02040502050405020303" pitchFamily="18" charset="0"/>
      <p:regular r:id="rId21"/>
      <p:bold r:id="rId22"/>
      <p:italic r:id="rId23"/>
      <p:boldItalic r:id="rId24"/>
    </p:embeddedFont>
    <p:embeddedFont>
      <p:font typeface="Lucida Calligraphy" panose="03010101010101010101" pitchFamily="66" charset="0"/>
      <p:regular r:id="rId25"/>
    </p:embeddedFont>
    <p:embeddedFont>
      <p:font typeface="Roboto" panose="020B0604020202020204" charset="0"/>
      <p:regular r:id="rId26"/>
      <p:bold r:id="rId27"/>
      <p:italic r:id="rId28"/>
      <p:boldItalic r:id="rId29"/>
    </p:embeddedFont>
    <p:embeddedFont>
      <p:font typeface="Josefin Slab" panose="020B0604020202020204" charset="0"/>
      <p:regular r:id="rId30"/>
      <p:bold r:id="rId31"/>
      <p:italic r:id="rId32"/>
      <p:boldItalic r:id="rId33"/>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CC99"/>
    <a:srgbClr val="FFCC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DD510227-D04B-4331-A343-48B66B42F9DF}">
  <a:tblStyle styleId="{DD510227-D04B-4331-A343-48B66B42F9DF}" styleName="Table_0">
    <a:wholeTbl>
      <a:tcTxStyle>
        <a:font>
          <a:latin typeface="Arial"/>
          <a:ea typeface="Arial"/>
          <a:cs typeface="Arial"/>
        </a:font>
        <a:srgbClr val="000000"/>
      </a:tcTxStyle>
      <a:tcStyle>
        <a:tcBdr>
          <a:left>
            <a:ln w="9525" cap="flat" cmpd="sng">
              <a:solidFill>
                <a:srgbClr val="9E9E9E"/>
              </a:solidFill>
              <a:prstDash val="solid"/>
              <a:round/>
              <a:headEnd type="none" w="sm" len="sm"/>
              <a:tailEnd type="none" w="sm" len="sm"/>
            </a:ln>
          </a:left>
          <a:right>
            <a:ln w="9525" cap="flat" cmpd="sng">
              <a:solidFill>
                <a:srgbClr val="9E9E9E"/>
              </a:solidFill>
              <a:prstDash val="solid"/>
              <a:round/>
              <a:headEnd type="none" w="sm" len="sm"/>
              <a:tailEnd type="none" w="sm" len="sm"/>
            </a:ln>
          </a:right>
          <a:top>
            <a:ln w="9525" cap="flat" cmpd="sng">
              <a:solidFill>
                <a:srgbClr val="9E9E9E"/>
              </a:solidFill>
              <a:prstDash val="solid"/>
              <a:round/>
              <a:headEnd type="none" w="sm" len="sm"/>
              <a:tailEnd type="none" w="sm" len="sm"/>
            </a:ln>
          </a:top>
          <a:bottom>
            <a:ln w="9525" cap="flat" cmpd="sng">
              <a:solidFill>
                <a:srgbClr val="9E9E9E"/>
              </a:solidFill>
              <a:prstDash val="solid"/>
              <a:round/>
              <a:headEnd type="none" w="sm" len="sm"/>
              <a:tailEnd type="none" w="sm" len="sm"/>
            </a:ln>
          </a:bottom>
          <a:insideH>
            <a:ln w="9525" cap="flat" cmpd="sng">
              <a:solidFill>
                <a:srgbClr val="9E9E9E"/>
              </a:solidFill>
              <a:prstDash val="solid"/>
              <a:round/>
              <a:headEnd type="none" w="sm" len="sm"/>
              <a:tailEnd type="none" w="sm" len="sm"/>
            </a:ln>
          </a:insideH>
          <a:insideV>
            <a:ln w="9525" cap="flat" cmpd="sng">
              <a:solidFill>
                <a:srgbClr val="9E9E9E"/>
              </a:solidFill>
              <a:prstDash val="solid"/>
              <a:round/>
              <a:headEnd type="none" w="sm" len="sm"/>
              <a:tailEnd type="none" w="sm" len="sm"/>
            </a:ln>
          </a:insideV>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90" d="100"/>
          <a:sy n="90" d="100"/>
        </p:scale>
        <p:origin x="852" y="-18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font" Target="fonts/font3.fntdata"/><Relationship Id="rId18" Type="http://schemas.openxmlformats.org/officeDocument/2006/relationships/font" Target="fonts/font8.fntdata"/><Relationship Id="rId26" Type="http://schemas.openxmlformats.org/officeDocument/2006/relationships/font" Target="fonts/font16.fntdata"/><Relationship Id="rId21" Type="http://schemas.openxmlformats.org/officeDocument/2006/relationships/font" Target="fonts/font11.fntdata"/><Relationship Id="rId34"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font" Target="fonts/font2.fntdata"/><Relationship Id="rId17" Type="http://schemas.openxmlformats.org/officeDocument/2006/relationships/font" Target="fonts/font7.fntdata"/><Relationship Id="rId25" Type="http://schemas.openxmlformats.org/officeDocument/2006/relationships/font" Target="fonts/font15.fntdata"/><Relationship Id="rId33" Type="http://schemas.openxmlformats.org/officeDocument/2006/relationships/font" Target="fonts/font23.fntdata"/><Relationship Id="rId2" Type="http://schemas.openxmlformats.org/officeDocument/2006/relationships/slide" Target="slides/slide1.xml"/><Relationship Id="rId16" Type="http://schemas.openxmlformats.org/officeDocument/2006/relationships/font" Target="fonts/font6.fntdata"/><Relationship Id="rId20" Type="http://schemas.openxmlformats.org/officeDocument/2006/relationships/font" Target="fonts/font10.fntdata"/><Relationship Id="rId29" Type="http://schemas.openxmlformats.org/officeDocument/2006/relationships/font" Target="fonts/font19.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font" Target="fonts/font1.fntdata"/><Relationship Id="rId24" Type="http://schemas.openxmlformats.org/officeDocument/2006/relationships/font" Target="fonts/font14.fntdata"/><Relationship Id="rId32" Type="http://schemas.openxmlformats.org/officeDocument/2006/relationships/font" Target="fonts/font22.fntdata"/><Relationship Id="rId37"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font" Target="fonts/font5.fntdata"/><Relationship Id="rId23" Type="http://schemas.openxmlformats.org/officeDocument/2006/relationships/font" Target="fonts/font13.fntdata"/><Relationship Id="rId28" Type="http://schemas.openxmlformats.org/officeDocument/2006/relationships/font" Target="fonts/font18.fntdata"/><Relationship Id="rId36" Type="http://schemas.openxmlformats.org/officeDocument/2006/relationships/theme" Target="theme/theme1.xml"/><Relationship Id="rId10" Type="http://schemas.openxmlformats.org/officeDocument/2006/relationships/notesMaster" Target="notesMasters/notesMaster1.xml"/><Relationship Id="rId19" Type="http://schemas.openxmlformats.org/officeDocument/2006/relationships/font" Target="fonts/font9.fntdata"/><Relationship Id="rId31" Type="http://schemas.openxmlformats.org/officeDocument/2006/relationships/font" Target="fonts/font21.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font" Target="fonts/font4.fntdata"/><Relationship Id="rId22" Type="http://schemas.openxmlformats.org/officeDocument/2006/relationships/font" Target="fonts/font12.fntdata"/><Relationship Id="rId27" Type="http://schemas.openxmlformats.org/officeDocument/2006/relationships/font" Target="fonts/font17.fntdata"/><Relationship Id="rId30" Type="http://schemas.openxmlformats.org/officeDocument/2006/relationships/font" Target="fonts/font20.fntdata"/><Relationship Id="rId35" Type="http://schemas.openxmlformats.org/officeDocument/2006/relationships/viewProps" Target="viewProps.xml"/><Relationship Id="rId8" Type="http://schemas.openxmlformats.org/officeDocument/2006/relationships/slide" Target="slides/slide7.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extLst>
      <p:ext uri="{BB962C8B-B14F-4D97-AF65-F5344CB8AC3E}">
        <p14:creationId xmlns:p14="http://schemas.microsoft.com/office/powerpoint/2010/main" val="2406089301"/>
      </p:ext>
    </p:extLst>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1"/>
        <p:cNvGrpSpPr/>
        <p:nvPr/>
      </p:nvGrpSpPr>
      <p:grpSpPr>
        <a:xfrm>
          <a:off x="0" y="0"/>
          <a:ext cx="0" cy="0"/>
          <a:chOff x="0" y="0"/>
          <a:chExt cx="0" cy="0"/>
        </a:xfrm>
      </p:grpSpPr>
      <p:sp>
        <p:nvSpPr>
          <p:cNvPr id="212" name="Google Shape;212;p: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13" name="Google Shape;213;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55006913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8"/>
        <p:cNvGrpSpPr/>
        <p:nvPr/>
      </p:nvGrpSpPr>
      <p:grpSpPr>
        <a:xfrm>
          <a:off x="0" y="0"/>
          <a:ext cx="0" cy="0"/>
          <a:chOff x="0" y="0"/>
          <a:chExt cx="0" cy="0"/>
        </a:xfrm>
      </p:grpSpPr>
      <p:sp>
        <p:nvSpPr>
          <p:cNvPr id="219" name="Google Shape;219;gabf9762155_0_257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20" name="Google Shape;220;gabf9762155_0_257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120865686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8"/>
        <p:cNvGrpSpPr/>
        <p:nvPr/>
      </p:nvGrpSpPr>
      <p:grpSpPr>
        <a:xfrm>
          <a:off x="0" y="0"/>
          <a:ext cx="0" cy="0"/>
          <a:chOff x="0" y="0"/>
          <a:chExt cx="0" cy="0"/>
        </a:xfrm>
      </p:grpSpPr>
      <p:sp>
        <p:nvSpPr>
          <p:cNvPr id="219" name="Google Shape;219;gabf9762155_0_257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20" name="Google Shape;220;gabf9762155_0_257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87526861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4"/>
        <p:cNvGrpSpPr/>
        <p:nvPr/>
      </p:nvGrpSpPr>
      <p:grpSpPr>
        <a:xfrm>
          <a:off x="0" y="0"/>
          <a:ext cx="0" cy="0"/>
          <a:chOff x="0" y="0"/>
          <a:chExt cx="0" cy="0"/>
        </a:xfrm>
      </p:grpSpPr>
      <p:sp>
        <p:nvSpPr>
          <p:cNvPr id="225" name="Google Shape;225;gaa346aee37_0_60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26" name="Google Shape;226;gaa346aee37_0_60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96588703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4"/>
        <p:cNvGrpSpPr/>
        <p:nvPr/>
      </p:nvGrpSpPr>
      <p:grpSpPr>
        <a:xfrm>
          <a:off x="0" y="0"/>
          <a:ext cx="0" cy="0"/>
          <a:chOff x="0" y="0"/>
          <a:chExt cx="0" cy="0"/>
        </a:xfrm>
      </p:grpSpPr>
      <p:sp>
        <p:nvSpPr>
          <p:cNvPr id="225" name="Google Shape;225;gaa346aee37_0_60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26" name="Google Shape;226;gaa346aee37_0_60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2480522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3"/>
        <p:cNvGrpSpPr/>
        <p:nvPr/>
      </p:nvGrpSpPr>
      <p:grpSpPr>
        <a:xfrm>
          <a:off x="0" y="0"/>
          <a:ext cx="0" cy="0"/>
          <a:chOff x="0" y="0"/>
          <a:chExt cx="0" cy="0"/>
        </a:xfrm>
      </p:grpSpPr>
      <p:sp>
        <p:nvSpPr>
          <p:cNvPr id="254" name="Google Shape;254;gba464eb604_0_1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55" name="Google Shape;255;gba464eb604_0_1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98122148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65"/>
        <p:cNvGrpSpPr/>
        <p:nvPr/>
      </p:nvGrpSpPr>
      <p:grpSpPr>
        <a:xfrm>
          <a:off x="0" y="0"/>
          <a:ext cx="0" cy="0"/>
          <a:chOff x="0" y="0"/>
          <a:chExt cx="0" cy="0"/>
        </a:xfrm>
      </p:grpSpPr>
      <p:sp>
        <p:nvSpPr>
          <p:cNvPr id="466" name="Google Shape;466;gc79e7896b8_0_1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67" name="Google Shape;467;gc79e7896b8_0_1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35436824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1"/>
        <p:cNvGrpSpPr/>
        <p:nvPr/>
      </p:nvGrpSpPr>
      <p:grpSpPr>
        <a:xfrm>
          <a:off x="0" y="0"/>
          <a:ext cx="0" cy="0"/>
          <a:chOff x="0" y="0"/>
          <a:chExt cx="0" cy="0"/>
        </a:xfrm>
      </p:grpSpPr>
      <p:sp>
        <p:nvSpPr>
          <p:cNvPr id="362" name="Google Shape;362;gc79e7896b8_0_27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63" name="Google Shape;363;gc79e7896b8_0_27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441475049"/>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8"/>
        <p:cNvGrpSpPr/>
        <p:nvPr/>
      </p:nvGrpSpPr>
      <p:grpSpPr>
        <a:xfrm>
          <a:off x="0" y="0"/>
          <a:ext cx="0" cy="0"/>
          <a:chOff x="0" y="0"/>
          <a:chExt cx="0" cy="0"/>
        </a:xfrm>
      </p:grpSpPr>
      <p:sp>
        <p:nvSpPr>
          <p:cNvPr id="9" name="Google Shape;9;p2"/>
          <p:cNvSpPr txBox="1">
            <a:spLocks noGrp="1"/>
          </p:cNvSpPr>
          <p:nvPr>
            <p:ph type="title"/>
          </p:nvPr>
        </p:nvSpPr>
        <p:spPr>
          <a:xfrm>
            <a:off x="1485000" y="1432975"/>
            <a:ext cx="6174000" cy="1949700"/>
          </a:xfrm>
          <a:prstGeom prst="rect">
            <a:avLst/>
          </a:prstGeom>
        </p:spPr>
        <p:txBody>
          <a:bodyPr spcFirstLastPara="1" wrap="square" lIns="91425" tIns="91425" rIns="91425" bIns="91425" anchor="t" anchorCtr="0">
            <a:noAutofit/>
          </a:bodyPr>
          <a:lstStyle>
            <a:lvl1pPr lvl="0">
              <a:spcBef>
                <a:spcPts val="0"/>
              </a:spcBef>
              <a:spcAft>
                <a:spcPts val="0"/>
              </a:spcAft>
              <a:buClr>
                <a:schemeClr val="dk1"/>
              </a:buClr>
              <a:buSzPts val="3000"/>
              <a:buNone/>
              <a:defRPr sz="5400" b="0">
                <a:solidFill>
                  <a:schemeClr val="dk1"/>
                </a:solidFill>
                <a:latin typeface="Josefin Slab"/>
                <a:ea typeface="Josefin Slab"/>
                <a:cs typeface="Josefin Slab"/>
                <a:sym typeface="Josefin Slab"/>
              </a:defRPr>
            </a:lvl1pPr>
            <a:lvl2pPr lvl="1">
              <a:spcBef>
                <a:spcPts val="0"/>
              </a:spcBef>
              <a:spcAft>
                <a:spcPts val="0"/>
              </a:spcAft>
              <a:buClr>
                <a:schemeClr val="dk1"/>
              </a:buClr>
              <a:buSzPts val="3000"/>
              <a:buNone/>
              <a:defRPr b="0">
                <a:solidFill>
                  <a:schemeClr val="dk1"/>
                </a:solidFill>
              </a:defRPr>
            </a:lvl2pPr>
            <a:lvl3pPr lvl="2">
              <a:spcBef>
                <a:spcPts val="0"/>
              </a:spcBef>
              <a:spcAft>
                <a:spcPts val="0"/>
              </a:spcAft>
              <a:buClr>
                <a:schemeClr val="dk1"/>
              </a:buClr>
              <a:buSzPts val="3000"/>
              <a:buNone/>
              <a:defRPr b="0">
                <a:solidFill>
                  <a:schemeClr val="dk1"/>
                </a:solidFill>
              </a:defRPr>
            </a:lvl3pPr>
            <a:lvl4pPr lvl="3">
              <a:spcBef>
                <a:spcPts val="0"/>
              </a:spcBef>
              <a:spcAft>
                <a:spcPts val="0"/>
              </a:spcAft>
              <a:buClr>
                <a:schemeClr val="dk1"/>
              </a:buClr>
              <a:buSzPts val="3000"/>
              <a:buNone/>
              <a:defRPr b="0">
                <a:solidFill>
                  <a:schemeClr val="dk1"/>
                </a:solidFill>
              </a:defRPr>
            </a:lvl4pPr>
            <a:lvl5pPr lvl="4">
              <a:spcBef>
                <a:spcPts val="0"/>
              </a:spcBef>
              <a:spcAft>
                <a:spcPts val="0"/>
              </a:spcAft>
              <a:buClr>
                <a:schemeClr val="dk1"/>
              </a:buClr>
              <a:buSzPts val="3000"/>
              <a:buNone/>
              <a:defRPr b="0">
                <a:solidFill>
                  <a:schemeClr val="dk1"/>
                </a:solidFill>
              </a:defRPr>
            </a:lvl5pPr>
            <a:lvl6pPr lvl="5">
              <a:spcBef>
                <a:spcPts val="0"/>
              </a:spcBef>
              <a:spcAft>
                <a:spcPts val="0"/>
              </a:spcAft>
              <a:buClr>
                <a:schemeClr val="dk1"/>
              </a:buClr>
              <a:buSzPts val="3000"/>
              <a:buNone/>
              <a:defRPr b="0">
                <a:solidFill>
                  <a:schemeClr val="dk1"/>
                </a:solidFill>
              </a:defRPr>
            </a:lvl6pPr>
            <a:lvl7pPr lvl="6">
              <a:spcBef>
                <a:spcPts val="0"/>
              </a:spcBef>
              <a:spcAft>
                <a:spcPts val="0"/>
              </a:spcAft>
              <a:buClr>
                <a:schemeClr val="dk1"/>
              </a:buClr>
              <a:buSzPts val="3000"/>
              <a:buNone/>
              <a:defRPr b="0">
                <a:solidFill>
                  <a:schemeClr val="dk1"/>
                </a:solidFill>
              </a:defRPr>
            </a:lvl7pPr>
            <a:lvl8pPr lvl="7">
              <a:spcBef>
                <a:spcPts val="0"/>
              </a:spcBef>
              <a:spcAft>
                <a:spcPts val="0"/>
              </a:spcAft>
              <a:buClr>
                <a:schemeClr val="dk1"/>
              </a:buClr>
              <a:buSzPts val="3000"/>
              <a:buNone/>
              <a:defRPr b="0">
                <a:solidFill>
                  <a:schemeClr val="dk1"/>
                </a:solidFill>
              </a:defRPr>
            </a:lvl8pPr>
            <a:lvl9pPr lvl="8">
              <a:spcBef>
                <a:spcPts val="0"/>
              </a:spcBef>
              <a:spcAft>
                <a:spcPts val="0"/>
              </a:spcAft>
              <a:buClr>
                <a:schemeClr val="dk1"/>
              </a:buClr>
              <a:buSzPts val="3000"/>
              <a:buNone/>
              <a:defRPr b="0">
                <a:solidFill>
                  <a:schemeClr val="dk1"/>
                </a:solidFill>
              </a:defRPr>
            </a:lvl9pPr>
          </a:lstStyle>
          <a:p>
            <a:endParaRPr/>
          </a:p>
        </p:txBody>
      </p:sp>
      <p:sp>
        <p:nvSpPr>
          <p:cNvPr id="10" name="Google Shape;10;p2"/>
          <p:cNvSpPr txBox="1">
            <a:spLocks noGrp="1"/>
          </p:cNvSpPr>
          <p:nvPr>
            <p:ph type="subTitle" idx="1"/>
          </p:nvPr>
        </p:nvSpPr>
        <p:spPr>
          <a:xfrm>
            <a:off x="2180400" y="3115825"/>
            <a:ext cx="4783200" cy="435600"/>
          </a:xfrm>
          <a:prstGeom prst="rect">
            <a:avLst/>
          </a:prstGeom>
        </p:spPr>
        <p:txBody>
          <a:bodyPr spcFirstLastPara="1" wrap="square" lIns="91425" tIns="91425" rIns="91425" bIns="91425" anchor="t" anchorCtr="0">
            <a:noAutofit/>
          </a:bodyPr>
          <a:lstStyle>
            <a:lvl1pPr lvl="0" algn="ctr">
              <a:spcBef>
                <a:spcPts val="0"/>
              </a:spcBef>
              <a:spcAft>
                <a:spcPts val="0"/>
              </a:spcAft>
              <a:buClr>
                <a:schemeClr val="dk1"/>
              </a:buClr>
              <a:buSzPts val="1400"/>
              <a:buNone/>
              <a:defRPr sz="1600">
                <a:solidFill>
                  <a:schemeClr val="dk1"/>
                </a:solidFill>
                <a:latin typeface="Montserrat"/>
                <a:ea typeface="Montserrat"/>
                <a:cs typeface="Montserrat"/>
                <a:sym typeface="Montserrat"/>
              </a:defRPr>
            </a:lvl1pPr>
            <a:lvl2pPr lvl="1">
              <a:spcBef>
                <a:spcPts val="0"/>
              </a:spcBef>
              <a:spcAft>
                <a:spcPts val="0"/>
              </a:spcAft>
              <a:buClr>
                <a:schemeClr val="dk1"/>
              </a:buClr>
              <a:buSzPts val="1400"/>
              <a:buNone/>
              <a:defRPr>
                <a:solidFill>
                  <a:schemeClr val="dk1"/>
                </a:solidFill>
                <a:latin typeface="Roboto"/>
                <a:ea typeface="Roboto"/>
                <a:cs typeface="Roboto"/>
                <a:sym typeface="Roboto"/>
              </a:defRPr>
            </a:lvl2pPr>
            <a:lvl3pPr lvl="2">
              <a:spcBef>
                <a:spcPts val="0"/>
              </a:spcBef>
              <a:spcAft>
                <a:spcPts val="0"/>
              </a:spcAft>
              <a:buClr>
                <a:schemeClr val="dk1"/>
              </a:buClr>
              <a:buSzPts val="1400"/>
              <a:buNone/>
              <a:defRPr>
                <a:solidFill>
                  <a:schemeClr val="dk1"/>
                </a:solidFill>
                <a:latin typeface="Roboto"/>
                <a:ea typeface="Roboto"/>
                <a:cs typeface="Roboto"/>
                <a:sym typeface="Roboto"/>
              </a:defRPr>
            </a:lvl3pPr>
            <a:lvl4pPr lvl="3">
              <a:spcBef>
                <a:spcPts val="0"/>
              </a:spcBef>
              <a:spcAft>
                <a:spcPts val="0"/>
              </a:spcAft>
              <a:buClr>
                <a:schemeClr val="dk1"/>
              </a:buClr>
              <a:buSzPts val="1400"/>
              <a:buNone/>
              <a:defRPr>
                <a:solidFill>
                  <a:schemeClr val="dk1"/>
                </a:solidFill>
                <a:latin typeface="Roboto"/>
                <a:ea typeface="Roboto"/>
                <a:cs typeface="Roboto"/>
                <a:sym typeface="Roboto"/>
              </a:defRPr>
            </a:lvl4pPr>
            <a:lvl5pPr lvl="4">
              <a:spcBef>
                <a:spcPts val="0"/>
              </a:spcBef>
              <a:spcAft>
                <a:spcPts val="0"/>
              </a:spcAft>
              <a:buClr>
                <a:schemeClr val="dk1"/>
              </a:buClr>
              <a:buSzPts val="1400"/>
              <a:buNone/>
              <a:defRPr>
                <a:solidFill>
                  <a:schemeClr val="dk1"/>
                </a:solidFill>
                <a:latin typeface="Roboto"/>
                <a:ea typeface="Roboto"/>
                <a:cs typeface="Roboto"/>
                <a:sym typeface="Roboto"/>
              </a:defRPr>
            </a:lvl5pPr>
            <a:lvl6pPr lvl="5">
              <a:spcBef>
                <a:spcPts val="0"/>
              </a:spcBef>
              <a:spcAft>
                <a:spcPts val="0"/>
              </a:spcAft>
              <a:buClr>
                <a:schemeClr val="dk1"/>
              </a:buClr>
              <a:buSzPts val="1400"/>
              <a:buNone/>
              <a:defRPr>
                <a:solidFill>
                  <a:schemeClr val="dk1"/>
                </a:solidFill>
                <a:latin typeface="Roboto"/>
                <a:ea typeface="Roboto"/>
                <a:cs typeface="Roboto"/>
                <a:sym typeface="Roboto"/>
              </a:defRPr>
            </a:lvl6pPr>
            <a:lvl7pPr lvl="6">
              <a:spcBef>
                <a:spcPts val="0"/>
              </a:spcBef>
              <a:spcAft>
                <a:spcPts val="0"/>
              </a:spcAft>
              <a:buClr>
                <a:schemeClr val="dk1"/>
              </a:buClr>
              <a:buSzPts val="1400"/>
              <a:buNone/>
              <a:defRPr>
                <a:solidFill>
                  <a:schemeClr val="dk1"/>
                </a:solidFill>
                <a:latin typeface="Roboto"/>
                <a:ea typeface="Roboto"/>
                <a:cs typeface="Roboto"/>
                <a:sym typeface="Roboto"/>
              </a:defRPr>
            </a:lvl7pPr>
            <a:lvl8pPr lvl="7">
              <a:spcBef>
                <a:spcPts val="0"/>
              </a:spcBef>
              <a:spcAft>
                <a:spcPts val="0"/>
              </a:spcAft>
              <a:buClr>
                <a:schemeClr val="dk1"/>
              </a:buClr>
              <a:buSzPts val="1400"/>
              <a:buNone/>
              <a:defRPr>
                <a:solidFill>
                  <a:schemeClr val="dk1"/>
                </a:solidFill>
                <a:latin typeface="Roboto"/>
                <a:ea typeface="Roboto"/>
                <a:cs typeface="Roboto"/>
                <a:sym typeface="Roboto"/>
              </a:defRPr>
            </a:lvl8pPr>
            <a:lvl9pPr lvl="8">
              <a:spcBef>
                <a:spcPts val="0"/>
              </a:spcBef>
              <a:spcAft>
                <a:spcPts val="0"/>
              </a:spcAft>
              <a:buClr>
                <a:schemeClr val="dk1"/>
              </a:buClr>
              <a:buSzPts val="1400"/>
              <a:buNone/>
              <a:defRPr>
                <a:solidFill>
                  <a:schemeClr val="dk1"/>
                </a:solidFill>
                <a:latin typeface="Roboto"/>
                <a:ea typeface="Roboto"/>
                <a:cs typeface="Roboto"/>
                <a:sym typeface="Roboto"/>
              </a:defRPr>
            </a:lvl9pPr>
          </a:lstStyle>
          <a:p>
            <a:endParaRPr/>
          </a:p>
        </p:txBody>
      </p:sp>
      <p:pic>
        <p:nvPicPr>
          <p:cNvPr id="11" name="Google Shape;11;p2"/>
          <p:cNvPicPr preferRelativeResize="0"/>
          <p:nvPr/>
        </p:nvPicPr>
        <p:blipFill rotWithShape="1">
          <a:blip r:embed="rId2">
            <a:alphaModFix/>
          </a:blip>
          <a:srcRect l="11646" t="23509" r="21570" b="13123"/>
          <a:stretch/>
        </p:blipFill>
        <p:spPr>
          <a:xfrm rot="355019">
            <a:off x="-984276" y="-2731620"/>
            <a:ext cx="8008254" cy="4323422"/>
          </a:xfrm>
          <a:prstGeom prst="rect">
            <a:avLst/>
          </a:prstGeom>
          <a:noFill/>
          <a:ln>
            <a:noFill/>
          </a:ln>
        </p:spPr>
      </p:pic>
      <p:pic>
        <p:nvPicPr>
          <p:cNvPr id="12" name="Google Shape;12;p2"/>
          <p:cNvPicPr preferRelativeResize="0"/>
          <p:nvPr/>
        </p:nvPicPr>
        <p:blipFill rotWithShape="1">
          <a:blip r:embed="rId3">
            <a:alphaModFix/>
          </a:blip>
          <a:srcRect l="15308" t="18940" r="20233" b="17840"/>
          <a:stretch/>
        </p:blipFill>
        <p:spPr>
          <a:xfrm rot="-10799994">
            <a:off x="4889786" y="-2445491"/>
            <a:ext cx="5548853" cy="3096399"/>
          </a:xfrm>
          <a:prstGeom prst="rect">
            <a:avLst/>
          </a:prstGeom>
          <a:noFill/>
          <a:ln>
            <a:noFill/>
          </a:ln>
        </p:spPr>
      </p:pic>
      <p:pic>
        <p:nvPicPr>
          <p:cNvPr id="13" name="Google Shape;13;p2"/>
          <p:cNvPicPr preferRelativeResize="0"/>
          <p:nvPr/>
        </p:nvPicPr>
        <p:blipFill rotWithShape="1">
          <a:blip r:embed="rId4">
            <a:alphaModFix/>
          </a:blip>
          <a:srcRect l="9262" t="38868" r="10545" b="36231"/>
          <a:stretch/>
        </p:blipFill>
        <p:spPr>
          <a:xfrm rot="-10656329">
            <a:off x="-1150753" y="3822320"/>
            <a:ext cx="10772172" cy="1903104"/>
          </a:xfrm>
          <a:prstGeom prst="rect">
            <a:avLst/>
          </a:prstGeom>
          <a:noFill/>
          <a:ln>
            <a:noFill/>
          </a:ln>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21"/>
        <p:cNvGrpSpPr/>
        <p:nvPr/>
      </p:nvGrpSpPr>
      <p:grpSpPr>
        <a:xfrm>
          <a:off x="0" y="0"/>
          <a:ext cx="0" cy="0"/>
          <a:chOff x="0" y="0"/>
          <a:chExt cx="0" cy="0"/>
        </a:xfrm>
      </p:grpSpPr>
      <p:sp>
        <p:nvSpPr>
          <p:cNvPr id="22" name="Google Shape;22;p4"/>
          <p:cNvSpPr txBox="1">
            <a:spLocks noGrp="1"/>
          </p:cNvSpPr>
          <p:nvPr>
            <p:ph type="body" idx="1"/>
          </p:nvPr>
        </p:nvSpPr>
        <p:spPr>
          <a:xfrm>
            <a:off x="685800" y="1112910"/>
            <a:ext cx="7807500" cy="3511800"/>
          </a:xfrm>
          <a:prstGeom prst="rect">
            <a:avLst/>
          </a:prstGeom>
        </p:spPr>
        <p:txBody>
          <a:bodyPr spcFirstLastPara="1" wrap="square" lIns="91425" tIns="91425" rIns="91425" bIns="91425" anchor="t" anchorCtr="0">
            <a:noAutofit/>
          </a:bodyPr>
          <a:lstStyle>
            <a:lvl1pPr marL="457200" lvl="0" indent="-342900" rtl="0">
              <a:spcBef>
                <a:spcPts val="0"/>
              </a:spcBef>
              <a:spcAft>
                <a:spcPts val="0"/>
              </a:spcAft>
              <a:buSzPts val="1800"/>
              <a:buChar char="●"/>
              <a:defRPr sz="1200"/>
            </a:lvl1pPr>
            <a:lvl2pPr marL="914400" lvl="1" indent="-317500" rtl="0">
              <a:spcBef>
                <a:spcPts val="0"/>
              </a:spcBef>
              <a:spcAft>
                <a:spcPts val="0"/>
              </a:spcAft>
              <a:buSzPts val="1400"/>
              <a:buFont typeface="Arial"/>
              <a:buChar char="○"/>
              <a:defRPr/>
            </a:lvl2pPr>
            <a:lvl3pPr marL="1371600" lvl="2" indent="-317500" rtl="0">
              <a:spcBef>
                <a:spcPts val="0"/>
              </a:spcBef>
              <a:spcAft>
                <a:spcPts val="0"/>
              </a:spcAft>
              <a:buSzPts val="1400"/>
              <a:buFont typeface="Arial"/>
              <a:buChar char="■"/>
              <a:defRPr/>
            </a:lvl3pPr>
            <a:lvl4pPr marL="1828800" lvl="3" indent="-317500" rtl="0">
              <a:spcBef>
                <a:spcPts val="0"/>
              </a:spcBef>
              <a:spcAft>
                <a:spcPts val="0"/>
              </a:spcAft>
              <a:buSzPts val="1400"/>
              <a:buFont typeface="Arial"/>
              <a:buChar char="●"/>
              <a:defRPr/>
            </a:lvl4pPr>
            <a:lvl5pPr marL="2286000" lvl="4" indent="-317500" rtl="0">
              <a:spcBef>
                <a:spcPts val="0"/>
              </a:spcBef>
              <a:spcAft>
                <a:spcPts val="0"/>
              </a:spcAft>
              <a:buSzPts val="1400"/>
              <a:buFont typeface="Arial"/>
              <a:buChar char="○"/>
              <a:defRPr/>
            </a:lvl5pPr>
            <a:lvl6pPr marL="2743200" lvl="5" indent="-317500" rtl="0">
              <a:spcBef>
                <a:spcPts val="0"/>
              </a:spcBef>
              <a:spcAft>
                <a:spcPts val="0"/>
              </a:spcAft>
              <a:buSzPts val="1400"/>
              <a:buFont typeface="Arial"/>
              <a:buChar char="■"/>
              <a:defRPr/>
            </a:lvl6pPr>
            <a:lvl7pPr marL="3200400" lvl="6" indent="-317500" rtl="0">
              <a:spcBef>
                <a:spcPts val="0"/>
              </a:spcBef>
              <a:spcAft>
                <a:spcPts val="0"/>
              </a:spcAft>
              <a:buSzPts val="1400"/>
              <a:buFont typeface="Arial"/>
              <a:buChar char="●"/>
              <a:defRPr/>
            </a:lvl7pPr>
            <a:lvl8pPr marL="3657600" lvl="7" indent="-317500" rtl="0">
              <a:spcBef>
                <a:spcPts val="0"/>
              </a:spcBef>
              <a:spcAft>
                <a:spcPts val="0"/>
              </a:spcAft>
              <a:buSzPts val="1400"/>
              <a:buFont typeface="Arial"/>
              <a:buChar char="○"/>
              <a:defRPr/>
            </a:lvl8pPr>
            <a:lvl9pPr marL="4114800" lvl="8" indent="-317500" rtl="0">
              <a:spcBef>
                <a:spcPts val="0"/>
              </a:spcBef>
              <a:spcAft>
                <a:spcPts val="0"/>
              </a:spcAft>
              <a:buSzPts val="1400"/>
              <a:buFont typeface="Arial"/>
              <a:buChar char="■"/>
              <a:defRPr/>
            </a:lvl9pPr>
          </a:lstStyle>
          <a:p>
            <a:endParaRPr/>
          </a:p>
        </p:txBody>
      </p:sp>
      <p:pic>
        <p:nvPicPr>
          <p:cNvPr id="23" name="Google Shape;23;p4"/>
          <p:cNvPicPr preferRelativeResize="0"/>
          <p:nvPr/>
        </p:nvPicPr>
        <p:blipFill rotWithShape="1">
          <a:blip r:embed="rId2">
            <a:alphaModFix/>
          </a:blip>
          <a:srcRect l="11646" t="23509" r="21570" b="13123"/>
          <a:stretch/>
        </p:blipFill>
        <p:spPr>
          <a:xfrm rot="5924344">
            <a:off x="5663974" y="10464"/>
            <a:ext cx="8008246" cy="4323421"/>
          </a:xfrm>
          <a:prstGeom prst="rect">
            <a:avLst/>
          </a:prstGeom>
          <a:noFill/>
          <a:ln>
            <a:noFill/>
          </a:ln>
        </p:spPr>
      </p:pic>
      <p:pic>
        <p:nvPicPr>
          <p:cNvPr id="24" name="Google Shape;24;p4"/>
          <p:cNvPicPr preferRelativeResize="0"/>
          <p:nvPr/>
        </p:nvPicPr>
        <p:blipFill rotWithShape="1">
          <a:blip r:embed="rId3">
            <a:alphaModFix/>
          </a:blip>
          <a:srcRect l="15308" t="18940" r="20233" b="17840"/>
          <a:stretch/>
        </p:blipFill>
        <p:spPr>
          <a:xfrm rot="4248282">
            <a:off x="-3568415" y="2064744"/>
            <a:ext cx="5548851" cy="3096396"/>
          </a:xfrm>
          <a:prstGeom prst="rect">
            <a:avLst/>
          </a:prstGeom>
          <a:noFill/>
          <a:ln>
            <a:noFill/>
          </a:ln>
        </p:spPr>
      </p:pic>
      <p:sp>
        <p:nvSpPr>
          <p:cNvPr id="25" name="Google Shape;25;p4"/>
          <p:cNvSpPr txBox="1">
            <a:spLocks noGrp="1"/>
          </p:cNvSpPr>
          <p:nvPr>
            <p:ph type="title"/>
          </p:nvPr>
        </p:nvSpPr>
        <p:spPr>
          <a:xfrm>
            <a:off x="787825" y="351800"/>
            <a:ext cx="7444800" cy="669000"/>
          </a:xfrm>
          <a:prstGeom prst="rect">
            <a:avLst/>
          </a:prstGeom>
        </p:spPr>
        <p:txBody>
          <a:bodyPr spcFirstLastPara="1" wrap="square" lIns="91425" tIns="91425" rIns="91425" bIns="91425" anchor="t" anchorCtr="0">
            <a:noAutofit/>
          </a:bodyPr>
          <a:lstStyle>
            <a:lvl1pPr lvl="0" algn="l" rtl="0">
              <a:spcBef>
                <a:spcPts val="0"/>
              </a:spcBef>
              <a:spcAft>
                <a:spcPts val="0"/>
              </a:spcAft>
              <a:buSzPts val="3000"/>
              <a:buNone/>
              <a:defRPr sz="3600" b="0">
                <a:solidFill>
                  <a:schemeClr val="dk1"/>
                </a:solidFill>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51"/>
        <p:cNvGrpSpPr/>
        <p:nvPr/>
      </p:nvGrpSpPr>
      <p:grpSpPr>
        <a:xfrm>
          <a:off x="0" y="0"/>
          <a:ext cx="0" cy="0"/>
          <a:chOff x="0" y="0"/>
          <a:chExt cx="0" cy="0"/>
        </a:xfrm>
      </p:grpSpPr>
      <p:sp>
        <p:nvSpPr>
          <p:cNvPr id="52" name="Google Shape;52;p9"/>
          <p:cNvSpPr txBox="1">
            <a:spLocks noGrp="1"/>
          </p:cNvSpPr>
          <p:nvPr>
            <p:ph type="subTitle" idx="1"/>
          </p:nvPr>
        </p:nvSpPr>
        <p:spPr>
          <a:xfrm>
            <a:off x="1915200" y="1878500"/>
            <a:ext cx="5313600" cy="8121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None/>
              <a:defRPr sz="1700">
                <a:solidFill>
                  <a:schemeClr val="dk1"/>
                </a:solidFill>
                <a:latin typeface="Montserrat"/>
                <a:ea typeface="Montserrat"/>
                <a:cs typeface="Montserrat"/>
                <a:sym typeface="Montserrat"/>
              </a:defRPr>
            </a:lvl1pPr>
            <a:lvl2pPr lvl="1" algn="ctr" rtl="0">
              <a:lnSpc>
                <a:spcPct val="100000"/>
              </a:lnSpc>
              <a:spcBef>
                <a:spcPts val="0"/>
              </a:spcBef>
              <a:spcAft>
                <a:spcPts val="0"/>
              </a:spcAft>
              <a:buNone/>
              <a:defRPr sz="1700">
                <a:solidFill>
                  <a:schemeClr val="dk1"/>
                </a:solidFill>
                <a:latin typeface="Montserrat"/>
                <a:ea typeface="Montserrat"/>
                <a:cs typeface="Montserrat"/>
                <a:sym typeface="Montserrat"/>
              </a:defRPr>
            </a:lvl2pPr>
            <a:lvl3pPr lvl="2" algn="ctr" rtl="0">
              <a:lnSpc>
                <a:spcPct val="100000"/>
              </a:lnSpc>
              <a:spcBef>
                <a:spcPts val="0"/>
              </a:spcBef>
              <a:spcAft>
                <a:spcPts val="0"/>
              </a:spcAft>
              <a:buNone/>
              <a:defRPr sz="1700">
                <a:solidFill>
                  <a:schemeClr val="dk1"/>
                </a:solidFill>
                <a:latin typeface="Montserrat"/>
                <a:ea typeface="Montserrat"/>
                <a:cs typeface="Montserrat"/>
                <a:sym typeface="Montserrat"/>
              </a:defRPr>
            </a:lvl3pPr>
            <a:lvl4pPr lvl="3" algn="ctr" rtl="0">
              <a:lnSpc>
                <a:spcPct val="100000"/>
              </a:lnSpc>
              <a:spcBef>
                <a:spcPts val="0"/>
              </a:spcBef>
              <a:spcAft>
                <a:spcPts val="0"/>
              </a:spcAft>
              <a:buNone/>
              <a:defRPr sz="1700">
                <a:solidFill>
                  <a:schemeClr val="dk1"/>
                </a:solidFill>
                <a:latin typeface="Montserrat"/>
                <a:ea typeface="Montserrat"/>
                <a:cs typeface="Montserrat"/>
                <a:sym typeface="Montserrat"/>
              </a:defRPr>
            </a:lvl4pPr>
            <a:lvl5pPr lvl="4" algn="ctr" rtl="0">
              <a:lnSpc>
                <a:spcPct val="100000"/>
              </a:lnSpc>
              <a:spcBef>
                <a:spcPts val="0"/>
              </a:spcBef>
              <a:spcAft>
                <a:spcPts val="0"/>
              </a:spcAft>
              <a:buNone/>
              <a:defRPr sz="1700">
                <a:solidFill>
                  <a:schemeClr val="dk1"/>
                </a:solidFill>
                <a:latin typeface="Montserrat"/>
                <a:ea typeface="Montserrat"/>
                <a:cs typeface="Montserrat"/>
                <a:sym typeface="Montserrat"/>
              </a:defRPr>
            </a:lvl5pPr>
            <a:lvl6pPr lvl="5" algn="ctr" rtl="0">
              <a:lnSpc>
                <a:spcPct val="100000"/>
              </a:lnSpc>
              <a:spcBef>
                <a:spcPts val="0"/>
              </a:spcBef>
              <a:spcAft>
                <a:spcPts val="0"/>
              </a:spcAft>
              <a:buNone/>
              <a:defRPr sz="1700">
                <a:solidFill>
                  <a:schemeClr val="dk1"/>
                </a:solidFill>
                <a:latin typeface="Montserrat"/>
                <a:ea typeface="Montserrat"/>
                <a:cs typeface="Montserrat"/>
                <a:sym typeface="Montserrat"/>
              </a:defRPr>
            </a:lvl6pPr>
            <a:lvl7pPr lvl="6" algn="ctr" rtl="0">
              <a:lnSpc>
                <a:spcPct val="100000"/>
              </a:lnSpc>
              <a:spcBef>
                <a:spcPts val="0"/>
              </a:spcBef>
              <a:spcAft>
                <a:spcPts val="0"/>
              </a:spcAft>
              <a:buNone/>
              <a:defRPr sz="1700">
                <a:solidFill>
                  <a:schemeClr val="dk1"/>
                </a:solidFill>
                <a:latin typeface="Montserrat"/>
                <a:ea typeface="Montserrat"/>
                <a:cs typeface="Montserrat"/>
                <a:sym typeface="Montserrat"/>
              </a:defRPr>
            </a:lvl7pPr>
            <a:lvl8pPr lvl="7" algn="ctr" rtl="0">
              <a:lnSpc>
                <a:spcPct val="100000"/>
              </a:lnSpc>
              <a:spcBef>
                <a:spcPts val="0"/>
              </a:spcBef>
              <a:spcAft>
                <a:spcPts val="0"/>
              </a:spcAft>
              <a:buNone/>
              <a:defRPr sz="1700">
                <a:solidFill>
                  <a:schemeClr val="dk1"/>
                </a:solidFill>
                <a:latin typeface="Montserrat"/>
                <a:ea typeface="Montserrat"/>
                <a:cs typeface="Montserrat"/>
                <a:sym typeface="Montserrat"/>
              </a:defRPr>
            </a:lvl8pPr>
            <a:lvl9pPr lvl="8" algn="ctr" rtl="0">
              <a:lnSpc>
                <a:spcPct val="100000"/>
              </a:lnSpc>
              <a:spcBef>
                <a:spcPts val="0"/>
              </a:spcBef>
              <a:spcAft>
                <a:spcPts val="0"/>
              </a:spcAft>
              <a:buNone/>
              <a:defRPr sz="1700">
                <a:solidFill>
                  <a:schemeClr val="dk1"/>
                </a:solidFill>
                <a:latin typeface="Montserrat"/>
                <a:ea typeface="Montserrat"/>
                <a:cs typeface="Montserrat"/>
                <a:sym typeface="Montserrat"/>
              </a:defRPr>
            </a:lvl9pPr>
          </a:lstStyle>
          <a:p>
            <a:endParaRPr/>
          </a:p>
        </p:txBody>
      </p:sp>
      <p:sp>
        <p:nvSpPr>
          <p:cNvPr id="53" name="Google Shape;53;p9"/>
          <p:cNvSpPr txBox="1">
            <a:spLocks noGrp="1"/>
          </p:cNvSpPr>
          <p:nvPr>
            <p:ph type="subTitle" idx="2"/>
          </p:nvPr>
        </p:nvSpPr>
        <p:spPr>
          <a:xfrm>
            <a:off x="2748900" y="2744050"/>
            <a:ext cx="3646200" cy="4494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None/>
              <a:defRPr sz="2400">
                <a:solidFill>
                  <a:schemeClr val="dk1"/>
                </a:solidFill>
                <a:latin typeface="Josefin Slab Medium"/>
                <a:ea typeface="Josefin Slab Medium"/>
                <a:cs typeface="Josefin Slab Medium"/>
                <a:sym typeface="Josefin Slab Medium"/>
              </a:defRPr>
            </a:lvl1pPr>
            <a:lvl2pPr lvl="1" algn="ctr" rtl="0">
              <a:lnSpc>
                <a:spcPct val="100000"/>
              </a:lnSpc>
              <a:spcBef>
                <a:spcPts val="0"/>
              </a:spcBef>
              <a:spcAft>
                <a:spcPts val="0"/>
              </a:spcAft>
              <a:buNone/>
              <a:defRPr sz="2400">
                <a:solidFill>
                  <a:schemeClr val="dk1"/>
                </a:solidFill>
                <a:latin typeface="Josefin Slab Medium"/>
                <a:ea typeface="Josefin Slab Medium"/>
                <a:cs typeface="Josefin Slab Medium"/>
                <a:sym typeface="Josefin Slab Medium"/>
              </a:defRPr>
            </a:lvl2pPr>
            <a:lvl3pPr lvl="2" algn="ctr" rtl="0">
              <a:lnSpc>
                <a:spcPct val="100000"/>
              </a:lnSpc>
              <a:spcBef>
                <a:spcPts val="0"/>
              </a:spcBef>
              <a:spcAft>
                <a:spcPts val="0"/>
              </a:spcAft>
              <a:buNone/>
              <a:defRPr sz="2400">
                <a:solidFill>
                  <a:schemeClr val="dk1"/>
                </a:solidFill>
                <a:latin typeface="Josefin Slab Medium"/>
                <a:ea typeface="Josefin Slab Medium"/>
                <a:cs typeface="Josefin Slab Medium"/>
                <a:sym typeface="Josefin Slab Medium"/>
              </a:defRPr>
            </a:lvl3pPr>
            <a:lvl4pPr lvl="3" algn="ctr" rtl="0">
              <a:lnSpc>
                <a:spcPct val="100000"/>
              </a:lnSpc>
              <a:spcBef>
                <a:spcPts val="0"/>
              </a:spcBef>
              <a:spcAft>
                <a:spcPts val="0"/>
              </a:spcAft>
              <a:buNone/>
              <a:defRPr sz="2400">
                <a:solidFill>
                  <a:schemeClr val="dk1"/>
                </a:solidFill>
                <a:latin typeface="Josefin Slab Medium"/>
                <a:ea typeface="Josefin Slab Medium"/>
                <a:cs typeface="Josefin Slab Medium"/>
                <a:sym typeface="Josefin Slab Medium"/>
              </a:defRPr>
            </a:lvl4pPr>
            <a:lvl5pPr lvl="4" algn="ctr" rtl="0">
              <a:lnSpc>
                <a:spcPct val="100000"/>
              </a:lnSpc>
              <a:spcBef>
                <a:spcPts val="0"/>
              </a:spcBef>
              <a:spcAft>
                <a:spcPts val="0"/>
              </a:spcAft>
              <a:buNone/>
              <a:defRPr sz="2400">
                <a:solidFill>
                  <a:schemeClr val="dk1"/>
                </a:solidFill>
                <a:latin typeface="Josefin Slab Medium"/>
                <a:ea typeface="Josefin Slab Medium"/>
                <a:cs typeface="Josefin Slab Medium"/>
                <a:sym typeface="Josefin Slab Medium"/>
              </a:defRPr>
            </a:lvl5pPr>
            <a:lvl6pPr lvl="5" algn="ctr" rtl="0">
              <a:lnSpc>
                <a:spcPct val="100000"/>
              </a:lnSpc>
              <a:spcBef>
                <a:spcPts val="0"/>
              </a:spcBef>
              <a:spcAft>
                <a:spcPts val="0"/>
              </a:spcAft>
              <a:buNone/>
              <a:defRPr sz="2400">
                <a:solidFill>
                  <a:schemeClr val="dk1"/>
                </a:solidFill>
                <a:latin typeface="Josefin Slab Medium"/>
                <a:ea typeface="Josefin Slab Medium"/>
                <a:cs typeface="Josefin Slab Medium"/>
                <a:sym typeface="Josefin Slab Medium"/>
              </a:defRPr>
            </a:lvl6pPr>
            <a:lvl7pPr lvl="6" algn="ctr" rtl="0">
              <a:lnSpc>
                <a:spcPct val="100000"/>
              </a:lnSpc>
              <a:spcBef>
                <a:spcPts val="0"/>
              </a:spcBef>
              <a:spcAft>
                <a:spcPts val="0"/>
              </a:spcAft>
              <a:buNone/>
              <a:defRPr sz="2400">
                <a:solidFill>
                  <a:schemeClr val="dk1"/>
                </a:solidFill>
                <a:latin typeface="Josefin Slab Medium"/>
                <a:ea typeface="Josefin Slab Medium"/>
                <a:cs typeface="Josefin Slab Medium"/>
                <a:sym typeface="Josefin Slab Medium"/>
              </a:defRPr>
            </a:lvl7pPr>
            <a:lvl8pPr lvl="7" algn="ctr" rtl="0">
              <a:lnSpc>
                <a:spcPct val="100000"/>
              </a:lnSpc>
              <a:spcBef>
                <a:spcPts val="0"/>
              </a:spcBef>
              <a:spcAft>
                <a:spcPts val="0"/>
              </a:spcAft>
              <a:buNone/>
              <a:defRPr sz="2400">
                <a:solidFill>
                  <a:schemeClr val="dk1"/>
                </a:solidFill>
                <a:latin typeface="Josefin Slab Medium"/>
                <a:ea typeface="Josefin Slab Medium"/>
                <a:cs typeface="Josefin Slab Medium"/>
                <a:sym typeface="Josefin Slab Medium"/>
              </a:defRPr>
            </a:lvl8pPr>
            <a:lvl9pPr lvl="8" algn="ctr" rtl="0">
              <a:lnSpc>
                <a:spcPct val="100000"/>
              </a:lnSpc>
              <a:spcBef>
                <a:spcPts val="0"/>
              </a:spcBef>
              <a:spcAft>
                <a:spcPts val="0"/>
              </a:spcAft>
              <a:buNone/>
              <a:defRPr sz="2400">
                <a:solidFill>
                  <a:schemeClr val="dk1"/>
                </a:solidFill>
                <a:latin typeface="Josefin Slab Medium"/>
                <a:ea typeface="Josefin Slab Medium"/>
                <a:cs typeface="Josefin Slab Medium"/>
                <a:sym typeface="Josefin Slab Medium"/>
              </a:defRPr>
            </a:lvl9pPr>
          </a:lstStyle>
          <a:p>
            <a:endParaRPr/>
          </a:p>
        </p:txBody>
      </p:sp>
      <p:pic>
        <p:nvPicPr>
          <p:cNvPr id="54" name="Google Shape;54;p9"/>
          <p:cNvPicPr preferRelativeResize="0"/>
          <p:nvPr/>
        </p:nvPicPr>
        <p:blipFill rotWithShape="1">
          <a:blip r:embed="rId2">
            <a:alphaModFix/>
          </a:blip>
          <a:srcRect l="11646" t="23509" r="21570" b="13123"/>
          <a:stretch/>
        </p:blipFill>
        <p:spPr>
          <a:xfrm rot="-4730313">
            <a:off x="3874676" y="122844"/>
            <a:ext cx="8008241" cy="4323418"/>
          </a:xfrm>
          <a:prstGeom prst="rect">
            <a:avLst/>
          </a:prstGeom>
          <a:noFill/>
          <a:ln>
            <a:noFill/>
          </a:ln>
        </p:spPr>
      </p:pic>
      <p:pic>
        <p:nvPicPr>
          <p:cNvPr id="55" name="Google Shape;55;p9"/>
          <p:cNvPicPr preferRelativeResize="0"/>
          <p:nvPr/>
        </p:nvPicPr>
        <p:blipFill rotWithShape="1">
          <a:blip r:embed="rId3">
            <a:alphaModFix/>
          </a:blip>
          <a:srcRect l="15308" t="18940" r="20233" b="17840"/>
          <a:stretch/>
        </p:blipFill>
        <p:spPr>
          <a:xfrm rot="9344004">
            <a:off x="-682013" y="-2276521"/>
            <a:ext cx="5548847" cy="3096402"/>
          </a:xfrm>
          <a:prstGeom prst="rect">
            <a:avLst/>
          </a:prstGeom>
          <a:noFill/>
          <a:ln>
            <a:noFill/>
          </a:ln>
        </p:spPr>
      </p:pic>
      <p:pic>
        <p:nvPicPr>
          <p:cNvPr id="56" name="Google Shape;56;p9"/>
          <p:cNvPicPr preferRelativeResize="0"/>
          <p:nvPr/>
        </p:nvPicPr>
        <p:blipFill rotWithShape="1">
          <a:blip r:embed="rId4">
            <a:alphaModFix/>
          </a:blip>
          <a:srcRect l="9262" t="38868" r="10545" b="36231"/>
          <a:stretch/>
        </p:blipFill>
        <p:spPr>
          <a:xfrm rot="-10580457" flipH="1">
            <a:off x="-3058601" y="3486275"/>
            <a:ext cx="10772169" cy="1903109"/>
          </a:xfrm>
          <a:prstGeom prst="rect">
            <a:avLst/>
          </a:prstGeom>
          <a:noFill/>
          <a:ln>
            <a:noFill/>
          </a:ln>
        </p:spPr>
      </p:pic>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Blank" type="blank">
  <p:cSld name="BLANK">
    <p:bg>
      <p:bgPr>
        <a:noFill/>
        <a:effectLst/>
      </p:bgPr>
    </p:bg>
    <p:spTree>
      <p:nvGrpSpPr>
        <p:cNvPr id="1" name="Shape 67"/>
        <p:cNvGrpSpPr/>
        <p:nvPr/>
      </p:nvGrpSpPr>
      <p:grpSpPr>
        <a:xfrm>
          <a:off x="0" y="0"/>
          <a:ext cx="0" cy="0"/>
          <a:chOff x="0" y="0"/>
          <a:chExt cx="0" cy="0"/>
        </a:xfrm>
      </p:grpSpPr>
      <p:sp>
        <p:nvSpPr>
          <p:cNvPr id="68" name="Google Shape;68;p12"/>
          <p:cNvSpPr/>
          <p:nvPr/>
        </p:nvSpPr>
        <p:spPr>
          <a:xfrm rot="1356523" flipH="1">
            <a:off x="7359480" y="-103797"/>
            <a:ext cx="11640" cy="34572"/>
          </a:xfrm>
          <a:custGeom>
            <a:avLst/>
            <a:gdLst/>
            <a:ahLst/>
            <a:cxnLst/>
            <a:rect l="l" t="t" r="r" b="b"/>
            <a:pathLst>
              <a:path w="368" h="1093" extrusionOk="0">
                <a:moveTo>
                  <a:pt x="334" y="0"/>
                </a:moveTo>
                <a:cubicBezTo>
                  <a:pt x="368" y="200"/>
                  <a:pt x="334" y="367"/>
                  <a:pt x="301" y="567"/>
                </a:cubicBezTo>
                <a:cubicBezTo>
                  <a:pt x="268" y="734"/>
                  <a:pt x="168" y="901"/>
                  <a:pt x="34" y="1034"/>
                </a:cubicBezTo>
                <a:cubicBezTo>
                  <a:pt x="1" y="1034"/>
                  <a:pt x="1" y="1067"/>
                  <a:pt x="34" y="1067"/>
                </a:cubicBezTo>
                <a:cubicBezTo>
                  <a:pt x="34" y="1084"/>
                  <a:pt x="34" y="1092"/>
                  <a:pt x="38" y="1092"/>
                </a:cubicBezTo>
                <a:cubicBezTo>
                  <a:pt x="43" y="1092"/>
                  <a:pt x="51" y="1084"/>
                  <a:pt x="68" y="1067"/>
                </a:cubicBezTo>
                <a:cubicBezTo>
                  <a:pt x="201" y="934"/>
                  <a:pt x="301" y="767"/>
                  <a:pt x="334" y="567"/>
                </a:cubicBezTo>
                <a:cubicBezTo>
                  <a:pt x="368" y="367"/>
                  <a:pt x="368" y="200"/>
                  <a:pt x="334" y="0"/>
                </a:cubicBezTo>
                <a:close/>
              </a:path>
            </a:pathLst>
          </a:custGeom>
          <a:solidFill>
            <a:srgbClr val="11675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able of contents ">
  <p:cSld name="CUSTOM_19_1">
    <p:spTree>
      <p:nvGrpSpPr>
        <p:cNvPr id="1" name="Shape 69"/>
        <p:cNvGrpSpPr/>
        <p:nvPr/>
      </p:nvGrpSpPr>
      <p:grpSpPr>
        <a:xfrm>
          <a:off x="0" y="0"/>
          <a:ext cx="0" cy="0"/>
          <a:chOff x="0" y="0"/>
          <a:chExt cx="0" cy="0"/>
        </a:xfrm>
      </p:grpSpPr>
      <p:sp>
        <p:nvSpPr>
          <p:cNvPr id="70" name="Google Shape;70;p13"/>
          <p:cNvSpPr txBox="1">
            <a:spLocks noGrp="1"/>
          </p:cNvSpPr>
          <p:nvPr>
            <p:ph type="title" hasCustomPrompt="1"/>
          </p:nvPr>
        </p:nvSpPr>
        <p:spPr>
          <a:xfrm>
            <a:off x="1162625" y="1843025"/>
            <a:ext cx="864300" cy="447900"/>
          </a:xfrm>
          <a:prstGeom prst="rect">
            <a:avLst/>
          </a:prstGeom>
        </p:spPr>
        <p:txBody>
          <a:bodyPr spcFirstLastPara="1" wrap="square" lIns="91425" tIns="91425" rIns="91425" bIns="91425" anchor="ctr" anchorCtr="0">
            <a:noAutofit/>
          </a:bodyPr>
          <a:lstStyle>
            <a:lvl1pPr lvl="0" algn="l" rtl="0">
              <a:spcBef>
                <a:spcPts val="0"/>
              </a:spcBef>
              <a:spcAft>
                <a:spcPts val="0"/>
              </a:spcAft>
              <a:buClr>
                <a:schemeClr val="dk1"/>
              </a:buClr>
              <a:buSzPts val="3600"/>
              <a:buNone/>
              <a:defRPr sz="3800">
                <a:solidFill>
                  <a:schemeClr val="dk1"/>
                </a:solidFill>
              </a:defRPr>
            </a:lvl1pPr>
            <a:lvl2pPr lvl="1" algn="ctr" rtl="0">
              <a:spcBef>
                <a:spcPts val="0"/>
              </a:spcBef>
              <a:spcAft>
                <a:spcPts val="0"/>
              </a:spcAft>
              <a:buClr>
                <a:schemeClr val="dk1"/>
              </a:buClr>
              <a:buSzPts val="12000"/>
              <a:buNone/>
              <a:defRPr sz="12000">
                <a:solidFill>
                  <a:schemeClr val="dk1"/>
                </a:solidFill>
              </a:defRPr>
            </a:lvl2pPr>
            <a:lvl3pPr lvl="2" algn="ctr" rtl="0">
              <a:spcBef>
                <a:spcPts val="0"/>
              </a:spcBef>
              <a:spcAft>
                <a:spcPts val="0"/>
              </a:spcAft>
              <a:buClr>
                <a:schemeClr val="dk1"/>
              </a:buClr>
              <a:buSzPts val="12000"/>
              <a:buNone/>
              <a:defRPr sz="12000">
                <a:solidFill>
                  <a:schemeClr val="dk1"/>
                </a:solidFill>
              </a:defRPr>
            </a:lvl3pPr>
            <a:lvl4pPr lvl="3" algn="ctr" rtl="0">
              <a:spcBef>
                <a:spcPts val="0"/>
              </a:spcBef>
              <a:spcAft>
                <a:spcPts val="0"/>
              </a:spcAft>
              <a:buClr>
                <a:schemeClr val="dk1"/>
              </a:buClr>
              <a:buSzPts val="12000"/>
              <a:buNone/>
              <a:defRPr sz="12000">
                <a:solidFill>
                  <a:schemeClr val="dk1"/>
                </a:solidFill>
              </a:defRPr>
            </a:lvl4pPr>
            <a:lvl5pPr lvl="4" algn="ctr" rtl="0">
              <a:spcBef>
                <a:spcPts val="0"/>
              </a:spcBef>
              <a:spcAft>
                <a:spcPts val="0"/>
              </a:spcAft>
              <a:buClr>
                <a:schemeClr val="dk1"/>
              </a:buClr>
              <a:buSzPts val="12000"/>
              <a:buNone/>
              <a:defRPr sz="12000">
                <a:solidFill>
                  <a:schemeClr val="dk1"/>
                </a:solidFill>
              </a:defRPr>
            </a:lvl5pPr>
            <a:lvl6pPr lvl="5" algn="ctr" rtl="0">
              <a:spcBef>
                <a:spcPts val="0"/>
              </a:spcBef>
              <a:spcAft>
                <a:spcPts val="0"/>
              </a:spcAft>
              <a:buClr>
                <a:schemeClr val="dk1"/>
              </a:buClr>
              <a:buSzPts val="12000"/>
              <a:buNone/>
              <a:defRPr sz="12000">
                <a:solidFill>
                  <a:schemeClr val="dk1"/>
                </a:solidFill>
              </a:defRPr>
            </a:lvl6pPr>
            <a:lvl7pPr lvl="6" algn="ctr" rtl="0">
              <a:spcBef>
                <a:spcPts val="0"/>
              </a:spcBef>
              <a:spcAft>
                <a:spcPts val="0"/>
              </a:spcAft>
              <a:buClr>
                <a:schemeClr val="dk1"/>
              </a:buClr>
              <a:buSzPts val="12000"/>
              <a:buNone/>
              <a:defRPr sz="12000">
                <a:solidFill>
                  <a:schemeClr val="dk1"/>
                </a:solidFill>
              </a:defRPr>
            </a:lvl7pPr>
            <a:lvl8pPr lvl="7" algn="ctr" rtl="0">
              <a:spcBef>
                <a:spcPts val="0"/>
              </a:spcBef>
              <a:spcAft>
                <a:spcPts val="0"/>
              </a:spcAft>
              <a:buClr>
                <a:schemeClr val="dk1"/>
              </a:buClr>
              <a:buSzPts val="12000"/>
              <a:buNone/>
              <a:defRPr sz="12000">
                <a:solidFill>
                  <a:schemeClr val="dk1"/>
                </a:solidFill>
              </a:defRPr>
            </a:lvl8pPr>
            <a:lvl9pPr lvl="8" algn="ctr" rtl="0">
              <a:spcBef>
                <a:spcPts val="0"/>
              </a:spcBef>
              <a:spcAft>
                <a:spcPts val="0"/>
              </a:spcAft>
              <a:buClr>
                <a:schemeClr val="dk1"/>
              </a:buClr>
              <a:buSzPts val="12000"/>
              <a:buNone/>
              <a:defRPr sz="12000">
                <a:solidFill>
                  <a:schemeClr val="dk1"/>
                </a:solidFill>
              </a:defRPr>
            </a:lvl9pPr>
          </a:lstStyle>
          <a:p>
            <a:r>
              <a:t>xx%</a:t>
            </a:r>
          </a:p>
        </p:txBody>
      </p:sp>
      <p:sp>
        <p:nvSpPr>
          <p:cNvPr id="71" name="Google Shape;71;p13"/>
          <p:cNvSpPr txBox="1">
            <a:spLocks noGrp="1"/>
          </p:cNvSpPr>
          <p:nvPr>
            <p:ph type="title" idx="2" hasCustomPrompt="1"/>
          </p:nvPr>
        </p:nvSpPr>
        <p:spPr>
          <a:xfrm>
            <a:off x="1162625" y="3366251"/>
            <a:ext cx="864300" cy="447900"/>
          </a:xfrm>
          <a:prstGeom prst="rect">
            <a:avLst/>
          </a:prstGeom>
        </p:spPr>
        <p:txBody>
          <a:bodyPr spcFirstLastPara="1" wrap="square" lIns="91425" tIns="91425" rIns="91425" bIns="91425" anchor="ctr" anchorCtr="0">
            <a:noAutofit/>
          </a:bodyPr>
          <a:lstStyle>
            <a:lvl1pPr lvl="0" algn="l" rtl="0">
              <a:spcBef>
                <a:spcPts val="0"/>
              </a:spcBef>
              <a:spcAft>
                <a:spcPts val="0"/>
              </a:spcAft>
              <a:buClr>
                <a:schemeClr val="dk1"/>
              </a:buClr>
              <a:buSzPts val="3600"/>
              <a:buNone/>
              <a:defRPr sz="3800">
                <a:solidFill>
                  <a:schemeClr val="dk1"/>
                </a:solidFill>
              </a:defRPr>
            </a:lvl1pPr>
            <a:lvl2pPr lvl="1" algn="ctr" rtl="0">
              <a:spcBef>
                <a:spcPts val="0"/>
              </a:spcBef>
              <a:spcAft>
                <a:spcPts val="0"/>
              </a:spcAft>
              <a:buClr>
                <a:schemeClr val="dk1"/>
              </a:buClr>
              <a:buSzPts val="12000"/>
              <a:buNone/>
              <a:defRPr sz="12000">
                <a:solidFill>
                  <a:schemeClr val="dk1"/>
                </a:solidFill>
              </a:defRPr>
            </a:lvl2pPr>
            <a:lvl3pPr lvl="2" algn="ctr" rtl="0">
              <a:spcBef>
                <a:spcPts val="0"/>
              </a:spcBef>
              <a:spcAft>
                <a:spcPts val="0"/>
              </a:spcAft>
              <a:buClr>
                <a:schemeClr val="dk1"/>
              </a:buClr>
              <a:buSzPts val="12000"/>
              <a:buNone/>
              <a:defRPr sz="12000">
                <a:solidFill>
                  <a:schemeClr val="dk1"/>
                </a:solidFill>
              </a:defRPr>
            </a:lvl3pPr>
            <a:lvl4pPr lvl="3" algn="ctr" rtl="0">
              <a:spcBef>
                <a:spcPts val="0"/>
              </a:spcBef>
              <a:spcAft>
                <a:spcPts val="0"/>
              </a:spcAft>
              <a:buClr>
                <a:schemeClr val="dk1"/>
              </a:buClr>
              <a:buSzPts val="12000"/>
              <a:buNone/>
              <a:defRPr sz="12000">
                <a:solidFill>
                  <a:schemeClr val="dk1"/>
                </a:solidFill>
              </a:defRPr>
            </a:lvl4pPr>
            <a:lvl5pPr lvl="4" algn="ctr" rtl="0">
              <a:spcBef>
                <a:spcPts val="0"/>
              </a:spcBef>
              <a:spcAft>
                <a:spcPts val="0"/>
              </a:spcAft>
              <a:buClr>
                <a:schemeClr val="dk1"/>
              </a:buClr>
              <a:buSzPts val="12000"/>
              <a:buNone/>
              <a:defRPr sz="12000">
                <a:solidFill>
                  <a:schemeClr val="dk1"/>
                </a:solidFill>
              </a:defRPr>
            </a:lvl5pPr>
            <a:lvl6pPr lvl="5" algn="ctr" rtl="0">
              <a:spcBef>
                <a:spcPts val="0"/>
              </a:spcBef>
              <a:spcAft>
                <a:spcPts val="0"/>
              </a:spcAft>
              <a:buClr>
                <a:schemeClr val="dk1"/>
              </a:buClr>
              <a:buSzPts val="12000"/>
              <a:buNone/>
              <a:defRPr sz="12000">
                <a:solidFill>
                  <a:schemeClr val="dk1"/>
                </a:solidFill>
              </a:defRPr>
            </a:lvl6pPr>
            <a:lvl7pPr lvl="6" algn="ctr" rtl="0">
              <a:spcBef>
                <a:spcPts val="0"/>
              </a:spcBef>
              <a:spcAft>
                <a:spcPts val="0"/>
              </a:spcAft>
              <a:buClr>
                <a:schemeClr val="dk1"/>
              </a:buClr>
              <a:buSzPts val="12000"/>
              <a:buNone/>
              <a:defRPr sz="12000">
                <a:solidFill>
                  <a:schemeClr val="dk1"/>
                </a:solidFill>
              </a:defRPr>
            </a:lvl7pPr>
            <a:lvl8pPr lvl="7" algn="ctr" rtl="0">
              <a:spcBef>
                <a:spcPts val="0"/>
              </a:spcBef>
              <a:spcAft>
                <a:spcPts val="0"/>
              </a:spcAft>
              <a:buClr>
                <a:schemeClr val="dk1"/>
              </a:buClr>
              <a:buSzPts val="12000"/>
              <a:buNone/>
              <a:defRPr sz="12000">
                <a:solidFill>
                  <a:schemeClr val="dk1"/>
                </a:solidFill>
              </a:defRPr>
            </a:lvl8pPr>
            <a:lvl9pPr lvl="8" algn="ctr" rtl="0">
              <a:spcBef>
                <a:spcPts val="0"/>
              </a:spcBef>
              <a:spcAft>
                <a:spcPts val="0"/>
              </a:spcAft>
              <a:buClr>
                <a:schemeClr val="dk1"/>
              </a:buClr>
              <a:buSzPts val="12000"/>
              <a:buNone/>
              <a:defRPr sz="12000">
                <a:solidFill>
                  <a:schemeClr val="dk1"/>
                </a:solidFill>
              </a:defRPr>
            </a:lvl9pPr>
          </a:lstStyle>
          <a:p>
            <a:r>
              <a:t>xx%</a:t>
            </a:r>
          </a:p>
        </p:txBody>
      </p:sp>
      <p:sp>
        <p:nvSpPr>
          <p:cNvPr id="72" name="Google Shape;72;p13"/>
          <p:cNvSpPr txBox="1">
            <a:spLocks noGrp="1"/>
          </p:cNvSpPr>
          <p:nvPr>
            <p:ph type="title" idx="3" hasCustomPrompt="1"/>
          </p:nvPr>
        </p:nvSpPr>
        <p:spPr>
          <a:xfrm>
            <a:off x="5225600" y="1843025"/>
            <a:ext cx="864300" cy="447900"/>
          </a:xfrm>
          <a:prstGeom prst="rect">
            <a:avLst/>
          </a:prstGeom>
        </p:spPr>
        <p:txBody>
          <a:bodyPr spcFirstLastPara="1" wrap="square" lIns="91425" tIns="91425" rIns="91425" bIns="91425" anchor="ctr" anchorCtr="0">
            <a:noAutofit/>
          </a:bodyPr>
          <a:lstStyle>
            <a:lvl1pPr lvl="0" algn="l" rtl="0">
              <a:spcBef>
                <a:spcPts val="0"/>
              </a:spcBef>
              <a:spcAft>
                <a:spcPts val="0"/>
              </a:spcAft>
              <a:buClr>
                <a:schemeClr val="dk1"/>
              </a:buClr>
              <a:buSzPts val="3600"/>
              <a:buNone/>
              <a:defRPr sz="3800">
                <a:solidFill>
                  <a:schemeClr val="dk1"/>
                </a:solidFill>
              </a:defRPr>
            </a:lvl1pPr>
            <a:lvl2pPr lvl="1" algn="ctr" rtl="0">
              <a:spcBef>
                <a:spcPts val="0"/>
              </a:spcBef>
              <a:spcAft>
                <a:spcPts val="0"/>
              </a:spcAft>
              <a:buClr>
                <a:schemeClr val="dk1"/>
              </a:buClr>
              <a:buSzPts val="12000"/>
              <a:buNone/>
              <a:defRPr sz="12000">
                <a:solidFill>
                  <a:schemeClr val="dk1"/>
                </a:solidFill>
              </a:defRPr>
            </a:lvl2pPr>
            <a:lvl3pPr lvl="2" algn="ctr" rtl="0">
              <a:spcBef>
                <a:spcPts val="0"/>
              </a:spcBef>
              <a:spcAft>
                <a:spcPts val="0"/>
              </a:spcAft>
              <a:buClr>
                <a:schemeClr val="dk1"/>
              </a:buClr>
              <a:buSzPts val="12000"/>
              <a:buNone/>
              <a:defRPr sz="12000">
                <a:solidFill>
                  <a:schemeClr val="dk1"/>
                </a:solidFill>
              </a:defRPr>
            </a:lvl3pPr>
            <a:lvl4pPr lvl="3" algn="ctr" rtl="0">
              <a:spcBef>
                <a:spcPts val="0"/>
              </a:spcBef>
              <a:spcAft>
                <a:spcPts val="0"/>
              </a:spcAft>
              <a:buClr>
                <a:schemeClr val="dk1"/>
              </a:buClr>
              <a:buSzPts val="12000"/>
              <a:buNone/>
              <a:defRPr sz="12000">
                <a:solidFill>
                  <a:schemeClr val="dk1"/>
                </a:solidFill>
              </a:defRPr>
            </a:lvl4pPr>
            <a:lvl5pPr lvl="4" algn="ctr" rtl="0">
              <a:spcBef>
                <a:spcPts val="0"/>
              </a:spcBef>
              <a:spcAft>
                <a:spcPts val="0"/>
              </a:spcAft>
              <a:buClr>
                <a:schemeClr val="dk1"/>
              </a:buClr>
              <a:buSzPts val="12000"/>
              <a:buNone/>
              <a:defRPr sz="12000">
                <a:solidFill>
                  <a:schemeClr val="dk1"/>
                </a:solidFill>
              </a:defRPr>
            </a:lvl5pPr>
            <a:lvl6pPr lvl="5" algn="ctr" rtl="0">
              <a:spcBef>
                <a:spcPts val="0"/>
              </a:spcBef>
              <a:spcAft>
                <a:spcPts val="0"/>
              </a:spcAft>
              <a:buClr>
                <a:schemeClr val="dk1"/>
              </a:buClr>
              <a:buSzPts val="12000"/>
              <a:buNone/>
              <a:defRPr sz="12000">
                <a:solidFill>
                  <a:schemeClr val="dk1"/>
                </a:solidFill>
              </a:defRPr>
            </a:lvl6pPr>
            <a:lvl7pPr lvl="6" algn="ctr" rtl="0">
              <a:spcBef>
                <a:spcPts val="0"/>
              </a:spcBef>
              <a:spcAft>
                <a:spcPts val="0"/>
              </a:spcAft>
              <a:buClr>
                <a:schemeClr val="dk1"/>
              </a:buClr>
              <a:buSzPts val="12000"/>
              <a:buNone/>
              <a:defRPr sz="12000">
                <a:solidFill>
                  <a:schemeClr val="dk1"/>
                </a:solidFill>
              </a:defRPr>
            </a:lvl7pPr>
            <a:lvl8pPr lvl="7" algn="ctr" rtl="0">
              <a:spcBef>
                <a:spcPts val="0"/>
              </a:spcBef>
              <a:spcAft>
                <a:spcPts val="0"/>
              </a:spcAft>
              <a:buClr>
                <a:schemeClr val="dk1"/>
              </a:buClr>
              <a:buSzPts val="12000"/>
              <a:buNone/>
              <a:defRPr sz="12000">
                <a:solidFill>
                  <a:schemeClr val="dk1"/>
                </a:solidFill>
              </a:defRPr>
            </a:lvl8pPr>
            <a:lvl9pPr lvl="8" algn="ctr" rtl="0">
              <a:spcBef>
                <a:spcPts val="0"/>
              </a:spcBef>
              <a:spcAft>
                <a:spcPts val="0"/>
              </a:spcAft>
              <a:buClr>
                <a:schemeClr val="dk1"/>
              </a:buClr>
              <a:buSzPts val="12000"/>
              <a:buNone/>
              <a:defRPr sz="12000">
                <a:solidFill>
                  <a:schemeClr val="dk1"/>
                </a:solidFill>
              </a:defRPr>
            </a:lvl9pPr>
          </a:lstStyle>
          <a:p>
            <a:r>
              <a:t>xx%</a:t>
            </a:r>
          </a:p>
        </p:txBody>
      </p:sp>
      <p:sp>
        <p:nvSpPr>
          <p:cNvPr id="73" name="Google Shape;73;p13"/>
          <p:cNvSpPr txBox="1">
            <a:spLocks noGrp="1"/>
          </p:cNvSpPr>
          <p:nvPr>
            <p:ph type="title" idx="4" hasCustomPrompt="1"/>
          </p:nvPr>
        </p:nvSpPr>
        <p:spPr>
          <a:xfrm>
            <a:off x="5225600" y="3366251"/>
            <a:ext cx="864300" cy="447900"/>
          </a:xfrm>
          <a:prstGeom prst="rect">
            <a:avLst/>
          </a:prstGeom>
        </p:spPr>
        <p:txBody>
          <a:bodyPr spcFirstLastPara="1" wrap="square" lIns="91425" tIns="91425" rIns="91425" bIns="91425" anchor="ctr" anchorCtr="0">
            <a:noAutofit/>
          </a:bodyPr>
          <a:lstStyle>
            <a:lvl1pPr lvl="0" algn="l" rtl="0">
              <a:spcBef>
                <a:spcPts val="0"/>
              </a:spcBef>
              <a:spcAft>
                <a:spcPts val="0"/>
              </a:spcAft>
              <a:buClr>
                <a:schemeClr val="dk1"/>
              </a:buClr>
              <a:buSzPts val="3600"/>
              <a:buNone/>
              <a:defRPr sz="3800">
                <a:solidFill>
                  <a:schemeClr val="dk1"/>
                </a:solidFill>
              </a:defRPr>
            </a:lvl1pPr>
            <a:lvl2pPr lvl="1" algn="ctr" rtl="0">
              <a:spcBef>
                <a:spcPts val="0"/>
              </a:spcBef>
              <a:spcAft>
                <a:spcPts val="0"/>
              </a:spcAft>
              <a:buClr>
                <a:schemeClr val="dk1"/>
              </a:buClr>
              <a:buSzPts val="12000"/>
              <a:buNone/>
              <a:defRPr sz="12000">
                <a:solidFill>
                  <a:schemeClr val="dk1"/>
                </a:solidFill>
              </a:defRPr>
            </a:lvl2pPr>
            <a:lvl3pPr lvl="2" algn="ctr" rtl="0">
              <a:spcBef>
                <a:spcPts val="0"/>
              </a:spcBef>
              <a:spcAft>
                <a:spcPts val="0"/>
              </a:spcAft>
              <a:buClr>
                <a:schemeClr val="dk1"/>
              </a:buClr>
              <a:buSzPts val="12000"/>
              <a:buNone/>
              <a:defRPr sz="12000">
                <a:solidFill>
                  <a:schemeClr val="dk1"/>
                </a:solidFill>
              </a:defRPr>
            </a:lvl3pPr>
            <a:lvl4pPr lvl="3" algn="ctr" rtl="0">
              <a:spcBef>
                <a:spcPts val="0"/>
              </a:spcBef>
              <a:spcAft>
                <a:spcPts val="0"/>
              </a:spcAft>
              <a:buClr>
                <a:schemeClr val="dk1"/>
              </a:buClr>
              <a:buSzPts val="12000"/>
              <a:buNone/>
              <a:defRPr sz="12000">
                <a:solidFill>
                  <a:schemeClr val="dk1"/>
                </a:solidFill>
              </a:defRPr>
            </a:lvl4pPr>
            <a:lvl5pPr lvl="4" algn="ctr" rtl="0">
              <a:spcBef>
                <a:spcPts val="0"/>
              </a:spcBef>
              <a:spcAft>
                <a:spcPts val="0"/>
              </a:spcAft>
              <a:buClr>
                <a:schemeClr val="dk1"/>
              </a:buClr>
              <a:buSzPts val="12000"/>
              <a:buNone/>
              <a:defRPr sz="12000">
                <a:solidFill>
                  <a:schemeClr val="dk1"/>
                </a:solidFill>
              </a:defRPr>
            </a:lvl5pPr>
            <a:lvl6pPr lvl="5" algn="ctr" rtl="0">
              <a:spcBef>
                <a:spcPts val="0"/>
              </a:spcBef>
              <a:spcAft>
                <a:spcPts val="0"/>
              </a:spcAft>
              <a:buClr>
                <a:schemeClr val="dk1"/>
              </a:buClr>
              <a:buSzPts val="12000"/>
              <a:buNone/>
              <a:defRPr sz="12000">
                <a:solidFill>
                  <a:schemeClr val="dk1"/>
                </a:solidFill>
              </a:defRPr>
            </a:lvl6pPr>
            <a:lvl7pPr lvl="6" algn="ctr" rtl="0">
              <a:spcBef>
                <a:spcPts val="0"/>
              </a:spcBef>
              <a:spcAft>
                <a:spcPts val="0"/>
              </a:spcAft>
              <a:buClr>
                <a:schemeClr val="dk1"/>
              </a:buClr>
              <a:buSzPts val="12000"/>
              <a:buNone/>
              <a:defRPr sz="12000">
                <a:solidFill>
                  <a:schemeClr val="dk1"/>
                </a:solidFill>
              </a:defRPr>
            </a:lvl7pPr>
            <a:lvl8pPr lvl="7" algn="ctr" rtl="0">
              <a:spcBef>
                <a:spcPts val="0"/>
              </a:spcBef>
              <a:spcAft>
                <a:spcPts val="0"/>
              </a:spcAft>
              <a:buClr>
                <a:schemeClr val="dk1"/>
              </a:buClr>
              <a:buSzPts val="12000"/>
              <a:buNone/>
              <a:defRPr sz="12000">
                <a:solidFill>
                  <a:schemeClr val="dk1"/>
                </a:solidFill>
              </a:defRPr>
            </a:lvl8pPr>
            <a:lvl9pPr lvl="8" algn="ctr" rtl="0">
              <a:spcBef>
                <a:spcPts val="0"/>
              </a:spcBef>
              <a:spcAft>
                <a:spcPts val="0"/>
              </a:spcAft>
              <a:buClr>
                <a:schemeClr val="dk1"/>
              </a:buClr>
              <a:buSzPts val="12000"/>
              <a:buNone/>
              <a:defRPr sz="12000">
                <a:solidFill>
                  <a:schemeClr val="dk1"/>
                </a:solidFill>
              </a:defRPr>
            </a:lvl9pPr>
          </a:lstStyle>
          <a:p>
            <a:r>
              <a:t>xx%</a:t>
            </a:r>
          </a:p>
        </p:txBody>
      </p:sp>
      <p:sp>
        <p:nvSpPr>
          <p:cNvPr id="74" name="Google Shape;74;p13"/>
          <p:cNvSpPr txBox="1">
            <a:spLocks noGrp="1"/>
          </p:cNvSpPr>
          <p:nvPr>
            <p:ph type="subTitle" idx="1"/>
          </p:nvPr>
        </p:nvSpPr>
        <p:spPr>
          <a:xfrm>
            <a:off x="1846500" y="1938050"/>
            <a:ext cx="2605200" cy="462300"/>
          </a:xfrm>
          <a:prstGeom prst="rect">
            <a:avLst/>
          </a:prstGeom>
        </p:spPr>
        <p:txBody>
          <a:bodyPr spcFirstLastPara="1" wrap="square" lIns="91425" tIns="91425" rIns="91425" bIns="91425" anchor="t" anchorCtr="0">
            <a:noAutofit/>
          </a:bodyPr>
          <a:lstStyle>
            <a:lvl1pPr lvl="0" rtl="0">
              <a:spcBef>
                <a:spcPts val="0"/>
              </a:spcBef>
              <a:spcAft>
                <a:spcPts val="0"/>
              </a:spcAft>
              <a:buClr>
                <a:schemeClr val="dk1"/>
              </a:buClr>
              <a:buSzPts val="1400"/>
              <a:buFont typeface="Roboto"/>
              <a:buNone/>
              <a:defRPr sz="1400" b="0">
                <a:solidFill>
                  <a:schemeClr val="dk1"/>
                </a:solidFill>
                <a:latin typeface="Montserrat"/>
                <a:ea typeface="Montserrat"/>
                <a:cs typeface="Montserrat"/>
                <a:sym typeface="Montserrat"/>
              </a:defRPr>
            </a:lvl1pPr>
            <a:lvl2pPr lvl="1" rtl="0">
              <a:spcBef>
                <a:spcPts val="0"/>
              </a:spcBef>
              <a:spcAft>
                <a:spcPts val="0"/>
              </a:spcAft>
              <a:buClr>
                <a:schemeClr val="dk1"/>
              </a:buClr>
              <a:buSzPts val="1400"/>
              <a:buFont typeface="Roboto"/>
              <a:buNone/>
              <a:defRPr>
                <a:solidFill>
                  <a:schemeClr val="dk1"/>
                </a:solidFill>
                <a:latin typeface="Roboto"/>
                <a:ea typeface="Roboto"/>
                <a:cs typeface="Roboto"/>
                <a:sym typeface="Roboto"/>
              </a:defRPr>
            </a:lvl2pPr>
            <a:lvl3pPr lvl="2" rtl="0">
              <a:spcBef>
                <a:spcPts val="0"/>
              </a:spcBef>
              <a:spcAft>
                <a:spcPts val="0"/>
              </a:spcAft>
              <a:buClr>
                <a:schemeClr val="dk1"/>
              </a:buClr>
              <a:buSzPts val="1400"/>
              <a:buFont typeface="Roboto"/>
              <a:buNone/>
              <a:defRPr>
                <a:solidFill>
                  <a:schemeClr val="dk1"/>
                </a:solidFill>
                <a:latin typeface="Roboto"/>
                <a:ea typeface="Roboto"/>
                <a:cs typeface="Roboto"/>
                <a:sym typeface="Roboto"/>
              </a:defRPr>
            </a:lvl3pPr>
            <a:lvl4pPr lvl="3" rtl="0">
              <a:spcBef>
                <a:spcPts val="0"/>
              </a:spcBef>
              <a:spcAft>
                <a:spcPts val="0"/>
              </a:spcAft>
              <a:buClr>
                <a:schemeClr val="dk1"/>
              </a:buClr>
              <a:buSzPts val="1400"/>
              <a:buFont typeface="Roboto"/>
              <a:buNone/>
              <a:defRPr>
                <a:solidFill>
                  <a:schemeClr val="dk1"/>
                </a:solidFill>
                <a:latin typeface="Roboto"/>
                <a:ea typeface="Roboto"/>
                <a:cs typeface="Roboto"/>
                <a:sym typeface="Roboto"/>
              </a:defRPr>
            </a:lvl4pPr>
            <a:lvl5pPr lvl="4" rtl="0">
              <a:spcBef>
                <a:spcPts val="0"/>
              </a:spcBef>
              <a:spcAft>
                <a:spcPts val="0"/>
              </a:spcAft>
              <a:buClr>
                <a:schemeClr val="dk1"/>
              </a:buClr>
              <a:buSzPts val="1400"/>
              <a:buFont typeface="Roboto"/>
              <a:buNone/>
              <a:defRPr>
                <a:solidFill>
                  <a:schemeClr val="dk1"/>
                </a:solidFill>
                <a:latin typeface="Roboto"/>
                <a:ea typeface="Roboto"/>
                <a:cs typeface="Roboto"/>
                <a:sym typeface="Roboto"/>
              </a:defRPr>
            </a:lvl5pPr>
            <a:lvl6pPr lvl="5" rtl="0">
              <a:spcBef>
                <a:spcPts val="0"/>
              </a:spcBef>
              <a:spcAft>
                <a:spcPts val="0"/>
              </a:spcAft>
              <a:buClr>
                <a:schemeClr val="dk1"/>
              </a:buClr>
              <a:buSzPts val="1400"/>
              <a:buFont typeface="Roboto"/>
              <a:buNone/>
              <a:defRPr>
                <a:solidFill>
                  <a:schemeClr val="dk1"/>
                </a:solidFill>
                <a:latin typeface="Roboto"/>
                <a:ea typeface="Roboto"/>
                <a:cs typeface="Roboto"/>
                <a:sym typeface="Roboto"/>
              </a:defRPr>
            </a:lvl6pPr>
            <a:lvl7pPr lvl="6" rtl="0">
              <a:spcBef>
                <a:spcPts val="0"/>
              </a:spcBef>
              <a:spcAft>
                <a:spcPts val="0"/>
              </a:spcAft>
              <a:buClr>
                <a:schemeClr val="dk1"/>
              </a:buClr>
              <a:buSzPts val="1400"/>
              <a:buFont typeface="Roboto"/>
              <a:buNone/>
              <a:defRPr>
                <a:solidFill>
                  <a:schemeClr val="dk1"/>
                </a:solidFill>
                <a:latin typeface="Roboto"/>
                <a:ea typeface="Roboto"/>
                <a:cs typeface="Roboto"/>
                <a:sym typeface="Roboto"/>
              </a:defRPr>
            </a:lvl7pPr>
            <a:lvl8pPr lvl="7" rtl="0">
              <a:spcBef>
                <a:spcPts val="0"/>
              </a:spcBef>
              <a:spcAft>
                <a:spcPts val="0"/>
              </a:spcAft>
              <a:buClr>
                <a:schemeClr val="dk1"/>
              </a:buClr>
              <a:buSzPts val="1400"/>
              <a:buFont typeface="Roboto"/>
              <a:buNone/>
              <a:defRPr>
                <a:solidFill>
                  <a:schemeClr val="dk1"/>
                </a:solidFill>
                <a:latin typeface="Roboto"/>
                <a:ea typeface="Roboto"/>
                <a:cs typeface="Roboto"/>
                <a:sym typeface="Roboto"/>
              </a:defRPr>
            </a:lvl8pPr>
            <a:lvl9pPr lvl="8" rtl="0">
              <a:spcBef>
                <a:spcPts val="0"/>
              </a:spcBef>
              <a:spcAft>
                <a:spcPts val="0"/>
              </a:spcAft>
              <a:buClr>
                <a:schemeClr val="dk1"/>
              </a:buClr>
              <a:buSzPts val="1400"/>
              <a:buFont typeface="Roboto"/>
              <a:buNone/>
              <a:defRPr>
                <a:solidFill>
                  <a:schemeClr val="dk1"/>
                </a:solidFill>
                <a:latin typeface="Roboto"/>
                <a:ea typeface="Roboto"/>
                <a:cs typeface="Roboto"/>
                <a:sym typeface="Roboto"/>
              </a:defRPr>
            </a:lvl9pPr>
          </a:lstStyle>
          <a:p>
            <a:endParaRPr/>
          </a:p>
        </p:txBody>
      </p:sp>
      <p:sp>
        <p:nvSpPr>
          <p:cNvPr id="75" name="Google Shape;75;p13"/>
          <p:cNvSpPr txBox="1">
            <a:spLocks noGrp="1"/>
          </p:cNvSpPr>
          <p:nvPr>
            <p:ph type="subTitle" idx="5"/>
          </p:nvPr>
        </p:nvSpPr>
        <p:spPr>
          <a:xfrm>
            <a:off x="1846500" y="1581950"/>
            <a:ext cx="1724400" cy="381900"/>
          </a:xfrm>
          <a:prstGeom prst="rect">
            <a:avLst/>
          </a:prstGeom>
        </p:spPr>
        <p:txBody>
          <a:bodyPr spcFirstLastPara="1" wrap="square" lIns="91425" tIns="91425" rIns="91425" bIns="91425" anchor="t" anchorCtr="0">
            <a:noAutofit/>
          </a:bodyPr>
          <a:lstStyle>
            <a:lvl1pPr lvl="0" rtl="0">
              <a:spcBef>
                <a:spcPts val="0"/>
              </a:spcBef>
              <a:spcAft>
                <a:spcPts val="0"/>
              </a:spcAft>
              <a:buClr>
                <a:schemeClr val="dk1"/>
              </a:buClr>
              <a:buSzPts val="2000"/>
              <a:buFont typeface="Signika"/>
              <a:buNone/>
              <a:defRPr sz="2200">
                <a:solidFill>
                  <a:schemeClr val="dk1"/>
                </a:solidFill>
                <a:latin typeface="Josefin Slab Medium"/>
                <a:ea typeface="Josefin Slab Medium"/>
                <a:cs typeface="Josefin Slab Medium"/>
                <a:sym typeface="Josefin Slab Medium"/>
              </a:defRPr>
            </a:lvl1pPr>
            <a:lvl2pPr lvl="1" rtl="0">
              <a:spcBef>
                <a:spcPts val="0"/>
              </a:spcBef>
              <a:spcAft>
                <a:spcPts val="0"/>
              </a:spcAft>
              <a:buClr>
                <a:schemeClr val="dk1"/>
              </a:buClr>
              <a:buSzPts val="1400"/>
              <a:buFont typeface="Signika"/>
              <a:buNone/>
              <a:defRPr b="1">
                <a:solidFill>
                  <a:schemeClr val="dk1"/>
                </a:solidFill>
                <a:latin typeface="Signika"/>
                <a:ea typeface="Signika"/>
                <a:cs typeface="Signika"/>
                <a:sym typeface="Signika"/>
              </a:defRPr>
            </a:lvl2pPr>
            <a:lvl3pPr lvl="2" rtl="0">
              <a:spcBef>
                <a:spcPts val="0"/>
              </a:spcBef>
              <a:spcAft>
                <a:spcPts val="0"/>
              </a:spcAft>
              <a:buClr>
                <a:schemeClr val="dk1"/>
              </a:buClr>
              <a:buSzPts val="1400"/>
              <a:buFont typeface="Signika"/>
              <a:buNone/>
              <a:defRPr b="1">
                <a:solidFill>
                  <a:schemeClr val="dk1"/>
                </a:solidFill>
                <a:latin typeface="Signika"/>
                <a:ea typeface="Signika"/>
                <a:cs typeface="Signika"/>
                <a:sym typeface="Signika"/>
              </a:defRPr>
            </a:lvl3pPr>
            <a:lvl4pPr lvl="3" rtl="0">
              <a:spcBef>
                <a:spcPts val="0"/>
              </a:spcBef>
              <a:spcAft>
                <a:spcPts val="0"/>
              </a:spcAft>
              <a:buClr>
                <a:schemeClr val="dk1"/>
              </a:buClr>
              <a:buSzPts val="1400"/>
              <a:buFont typeface="Signika"/>
              <a:buNone/>
              <a:defRPr b="1">
                <a:solidFill>
                  <a:schemeClr val="dk1"/>
                </a:solidFill>
                <a:latin typeface="Signika"/>
                <a:ea typeface="Signika"/>
                <a:cs typeface="Signika"/>
                <a:sym typeface="Signika"/>
              </a:defRPr>
            </a:lvl4pPr>
            <a:lvl5pPr lvl="4" rtl="0">
              <a:spcBef>
                <a:spcPts val="0"/>
              </a:spcBef>
              <a:spcAft>
                <a:spcPts val="0"/>
              </a:spcAft>
              <a:buClr>
                <a:schemeClr val="dk1"/>
              </a:buClr>
              <a:buSzPts val="1400"/>
              <a:buFont typeface="Signika"/>
              <a:buNone/>
              <a:defRPr b="1">
                <a:solidFill>
                  <a:schemeClr val="dk1"/>
                </a:solidFill>
                <a:latin typeface="Signika"/>
                <a:ea typeface="Signika"/>
                <a:cs typeface="Signika"/>
                <a:sym typeface="Signika"/>
              </a:defRPr>
            </a:lvl5pPr>
            <a:lvl6pPr lvl="5" rtl="0">
              <a:spcBef>
                <a:spcPts val="0"/>
              </a:spcBef>
              <a:spcAft>
                <a:spcPts val="0"/>
              </a:spcAft>
              <a:buClr>
                <a:schemeClr val="dk1"/>
              </a:buClr>
              <a:buSzPts val="1400"/>
              <a:buFont typeface="Signika"/>
              <a:buNone/>
              <a:defRPr b="1">
                <a:solidFill>
                  <a:schemeClr val="dk1"/>
                </a:solidFill>
                <a:latin typeface="Signika"/>
                <a:ea typeface="Signika"/>
                <a:cs typeface="Signika"/>
                <a:sym typeface="Signika"/>
              </a:defRPr>
            </a:lvl6pPr>
            <a:lvl7pPr lvl="6" rtl="0">
              <a:spcBef>
                <a:spcPts val="0"/>
              </a:spcBef>
              <a:spcAft>
                <a:spcPts val="0"/>
              </a:spcAft>
              <a:buClr>
                <a:schemeClr val="dk1"/>
              </a:buClr>
              <a:buSzPts val="1400"/>
              <a:buFont typeface="Signika"/>
              <a:buNone/>
              <a:defRPr b="1">
                <a:solidFill>
                  <a:schemeClr val="dk1"/>
                </a:solidFill>
                <a:latin typeface="Signika"/>
                <a:ea typeface="Signika"/>
                <a:cs typeface="Signika"/>
                <a:sym typeface="Signika"/>
              </a:defRPr>
            </a:lvl7pPr>
            <a:lvl8pPr lvl="7" rtl="0">
              <a:spcBef>
                <a:spcPts val="0"/>
              </a:spcBef>
              <a:spcAft>
                <a:spcPts val="0"/>
              </a:spcAft>
              <a:buClr>
                <a:schemeClr val="dk1"/>
              </a:buClr>
              <a:buSzPts val="1400"/>
              <a:buFont typeface="Signika"/>
              <a:buNone/>
              <a:defRPr b="1">
                <a:solidFill>
                  <a:schemeClr val="dk1"/>
                </a:solidFill>
                <a:latin typeface="Signika"/>
                <a:ea typeface="Signika"/>
                <a:cs typeface="Signika"/>
                <a:sym typeface="Signika"/>
              </a:defRPr>
            </a:lvl8pPr>
            <a:lvl9pPr lvl="8" rtl="0">
              <a:spcBef>
                <a:spcPts val="0"/>
              </a:spcBef>
              <a:spcAft>
                <a:spcPts val="0"/>
              </a:spcAft>
              <a:buClr>
                <a:schemeClr val="dk1"/>
              </a:buClr>
              <a:buSzPts val="1400"/>
              <a:buFont typeface="Signika"/>
              <a:buNone/>
              <a:defRPr b="1">
                <a:solidFill>
                  <a:schemeClr val="dk1"/>
                </a:solidFill>
                <a:latin typeface="Signika"/>
                <a:ea typeface="Signika"/>
                <a:cs typeface="Signika"/>
                <a:sym typeface="Signika"/>
              </a:defRPr>
            </a:lvl9pPr>
          </a:lstStyle>
          <a:p>
            <a:endParaRPr/>
          </a:p>
        </p:txBody>
      </p:sp>
      <p:sp>
        <p:nvSpPr>
          <p:cNvPr id="76" name="Google Shape;76;p13"/>
          <p:cNvSpPr txBox="1">
            <a:spLocks noGrp="1"/>
          </p:cNvSpPr>
          <p:nvPr>
            <p:ph type="subTitle" idx="6"/>
          </p:nvPr>
        </p:nvSpPr>
        <p:spPr>
          <a:xfrm>
            <a:off x="1846500" y="3478475"/>
            <a:ext cx="2605200" cy="462300"/>
          </a:xfrm>
          <a:prstGeom prst="rect">
            <a:avLst/>
          </a:prstGeom>
        </p:spPr>
        <p:txBody>
          <a:bodyPr spcFirstLastPara="1" wrap="square" lIns="91425" tIns="91425" rIns="91425" bIns="91425" anchor="t" anchorCtr="0">
            <a:noAutofit/>
          </a:bodyPr>
          <a:lstStyle>
            <a:lvl1pPr lvl="0" rtl="0">
              <a:spcBef>
                <a:spcPts val="0"/>
              </a:spcBef>
              <a:spcAft>
                <a:spcPts val="0"/>
              </a:spcAft>
              <a:buClr>
                <a:schemeClr val="dk1"/>
              </a:buClr>
              <a:buSzPts val="1400"/>
              <a:buFont typeface="Roboto"/>
              <a:buNone/>
              <a:defRPr sz="1400" b="0">
                <a:solidFill>
                  <a:schemeClr val="dk1"/>
                </a:solidFill>
                <a:latin typeface="Montserrat"/>
                <a:ea typeface="Montserrat"/>
                <a:cs typeface="Montserrat"/>
                <a:sym typeface="Montserrat"/>
              </a:defRPr>
            </a:lvl1pPr>
            <a:lvl2pPr lvl="1" rtl="0">
              <a:spcBef>
                <a:spcPts val="0"/>
              </a:spcBef>
              <a:spcAft>
                <a:spcPts val="0"/>
              </a:spcAft>
              <a:buClr>
                <a:schemeClr val="dk1"/>
              </a:buClr>
              <a:buSzPts val="1400"/>
              <a:buFont typeface="Roboto"/>
              <a:buNone/>
              <a:defRPr>
                <a:solidFill>
                  <a:schemeClr val="dk1"/>
                </a:solidFill>
                <a:latin typeface="Roboto"/>
                <a:ea typeface="Roboto"/>
                <a:cs typeface="Roboto"/>
                <a:sym typeface="Roboto"/>
              </a:defRPr>
            </a:lvl2pPr>
            <a:lvl3pPr lvl="2" rtl="0">
              <a:spcBef>
                <a:spcPts val="0"/>
              </a:spcBef>
              <a:spcAft>
                <a:spcPts val="0"/>
              </a:spcAft>
              <a:buClr>
                <a:schemeClr val="dk1"/>
              </a:buClr>
              <a:buSzPts val="1400"/>
              <a:buFont typeface="Roboto"/>
              <a:buNone/>
              <a:defRPr>
                <a:solidFill>
                  <a:schemeClr val="dk1"/>
                </a:solidFill>
                <a:latin typeface="Roboto"/>
                <a:ea typeface="Roboto"/>
                <a:cs typeface="Roboto"/>
                <a:sym typeface="Roboto"/>
              </a:defRPr>
            </a:lvl3pPr>
            <a:lvl4pPr lvl="3" rtl="0">
              <a:spcBef>
                <a:spcPts val="0"/>
              </a:spcBef>
              <a:spcAft>
                <a:spcPts val="0"/>
              </a:spcAft>
              <a:buClr>
                <a:schemeClr val="dk1"/>
              </a:buClr>
              <a:buSzPts val="1400"/>
              <a:buFont typeface="Roboto"/>
              <a:buNone/>
              <a:defRPr>
                <a:solidFill>
                  <a:schemeClr val="dk1"/>
                </a:solidFill>
                <a:latin typeface="Roboto"/>
                <a:ea typeface="Roboto"/>
                <a:cs typeface="Roboto"/>
                <a:sym typeface="Roboto"/>
              </a:defRPr>
            </a:lvl4pPr>
            <a:lvl5pPr lvl="4" rtl="0">
              <a:spcBef>
                <a:spcPts val="0"/>
              </a:spcBef>
              <a:spcAft>
                <a:spcPts val="0"/>
              </a:spcAft>
              <a:buClr>
                <a:schemeClr val="dk1"/>
              </a:buClr>
              <a:buSzPts val="1400"/>
              <a:buFont typeface="Roboto"/>
              <a:buNone/>
              <a:defRPr>
                <a:solidFill>
                  <a:schemeClr val="dk1"/>
                </a:solidFill>
                <a:latin typeface="Roboto"/>
                <a:ea typeface="Roboto"/>
                <a:cs typeface="Roboto"/>
                <a:sym typeface="Roboto"/>
              </a:defRPr>
            </a:lvl5pPr>
            <a:lvl6pPr lvl="5" rtl="0">
              <a:spcBef>
                <a:spcPts val="0"/>
              </a:spcBef>
              <a:spcAft>
                <a:spcPts val="0"/>
              </a:spcAft>
              <a:buClr>
                <a:schemeClr val="dk1"/>
              </a:buClr>
              <a:buSzPts val="1400"/>
              <a:buFont typeface="Roboto"/>
              <a:buNone/>
              <a:defRPr>
                <a:solidFill>
                  <a:schemeClr val="dk1"/>
                </a:solidFill>
                <a:latin typeface="Roboto"/>
                <a:ea typeface="Roboto"/>
                <a:cs typeface="Roboto"/>
                <a:sym typeface="Roboto"/>
              </a:defRPr>
            </a:lvl6pPr>
            <a:lvl7pPr lvl="6" rtl="0">
              <a:spcBef>
                <a:spcPts val="0"/>
              </a:spcBef>
              <a:spcAft>
                <a:spcPts val="0"/>
              </a:spcAft>
              <a:buClr>
                <a:schemeClr val="dk1"/>
              </a:buClr>
              <a:buSzPts val="1400"/>
              <a:buFont typeface="Roboto"/>
              <a:buNone/>
              <a:defRPr>
                <a:solidFill>
                  <a:schemeClr val="dk1"/>
                </a:solidFill>
                <a:latin typeface="Roboto"/>
                <a:ea typeface="Roboto"/>
                <a:cs typeface="Roboto"/>
                <a:sym typeface="Roboto"/>
              </a:defRPr>
            </a:lvl7pPr>
            <a:lvl8pPr lvl="7" rtl="0">
              <a:spcBef>
                <a:spcPts val="0"/>
              </a:spcBef>
              <a:spcAft>
                <a:spcPts val="0"/>
              </a:spcAft>
              <a:buClr>
                <a:schemeClr val="dk1"/>
              </a:buClr>
              <a:buSzPts val="1400"/>
              <a:buFont typeface="Roboto"/>
              <a:buNone/>
              <a:defRPr>
                <a:solidFill>
                  <a:schemeClr val="dk1"/>
                </a:solidFill>
                <a:latin typeface="Roboto"/>
                <a:ea typeface="Roboto"/>
                <a:cs typeface="Roboto"/>
                <a:sym typeface="Roboto"/>
              </a:defRPr>
            </a:lvl8pPr>
            <a:lvl9pPr lvl="8" rtl="0">
              <a:spcBef>
                <a:spcPts val="0"/>
              </a:spcBef>
              <a:spcAft>
                <a:spcPts val="0"/>
              </a:spcAft>
              <a:buClr>
                <a:schemeClr val="dk1"/>
              </a:buClr>
              <a:buSzPts val="1400"/>
              <a:buFont typeface="Roboto"/>
              <a:buNone/>
              <a:defRPr>
                <a:solidFill>
                  <a:schemeClr val="dk1"/>
                </a:solidFill>
                <a:latin typeface="Roboto"/>
                <a:ea typeface="Roboto"/>
                <a:cs typeface="Roboto"/>
                <a:sym typeface="Roboto"/>
              </a:defRPr>
            </a:lvl9pPr>
          </a:lstStyle>
          <a:p>
            <a:endParaRPr/>
          </a:p>
        </p:txBody>
      </p:sp>
      <p:sp>
        <p:nvSpPr>
          <p:cNvPr id="77" name="Google Shape;77;p13"/>
          <p:cNvSpPr txBox="1">
            <a:spLocks noGrp="1"/>
          </p:cNvSpPr>
          <p:nvPr>
            <p:ph type="subTitle" idx="7"/>
          </p:nvPr>
        </p:nvSpPr>
        <p:spPr>
          <a:xfrm>
            <a:off x="1846500" y="3120953"/>
            <a:ext cx="1724400" cy="381900"/>
          </a:xfrm>
          <a:prstGeom prst="rect">
            <a:avLst/>
          </a:prstGeom>
        </p:spPr>
        <p:txBody>
          <a:bodyPr spcFirstLastPara="1" wrap="square" lIns="91425" tIns="91425" rIns="91425" bIns="91425" anchor="t" anchorCtr="0">
            <a:noAutofit/>
          </a:bodyPr>
          <a:lstStyle>
            <a:lvl1pPr lvl="0" rtl="0">
              <a:spcBef>
                <a:spcPts val="0"/>
              </a:spcBef>
              <a:spcAft>
                <a:spcPts val="0"/>
              </a:spcAft>
              <a:buClr>
                <a:schemeClr val="dk1"/>
              </a:buClr>
              <a:buSzPts val="2000"/>
              <a:buFont typeface="Signika"/>
              <a:buNone/>
              <a:defRPr sz="2200">
                <a:solidFill>
                  <a:schemeClr val="dk1"/>
                </a:solidFill>
                <a:latin typeface="Josefin Slab Medium"/>
                <a:ea typeface="Josefin Slab Medium"/>
                <a:cs typeface="Josefin Slab Medium"/>
                <a:sym typeface="Josefin Slab Medium"/>
              </a:defRPr>
            </a:lvl1pPr>
            <a:lvl2pPr lvl="1" rtl="0">
              <a:spcBef>
                <a:spcPts val="0"/>
              </a:spcBef>
              <a:spcAft>
                <a:spcPts val="0"/>
              </a:spcAft>
              <a:buClr>
                <a:schemeClr val="dk1"/>
              </a:buClr>
              <a:buSzPts val="1400"/>
              <a:buFont typeface="Signika"/>
              <a:buNone/>
              <a:defRPr b="1">
                <a:solidFill>
                  <a:schemeClr val="dk1"/>
                </a:solidFill>
                <a:latin typeface="Signika"/>
                <a:ea typeface="Signika"/>
                <a:cs typeface="Signika"/>
                <a:sym typeface="Signika"/>
              </a:defRPr>
            </a:lvl2pPr>
            <a:lvl3pPr lvl="2" rtl="0">
              <a:spcBef>
                <a:spcPts val="0"/>
              </a:spcBef>
              <a:spcAft>
                <a:spcPts val="0"/>
              </a:spcAft>
              <a:buClr>
                <a:schemeClr val="dk1"/>
              </a:buClr>
              <a:buSzPts val="1400"/>
              <a:buFont typeface="Signika"/>
              <a:buNone/>
              <a:defRPr b="1">
                <a:solidFill>
                  <a:schemeClr val="dk1"/>
                </a:solidFill>
                <a:latin typeface="Signika"/>
                <a:ea typeface="Signika"/>
                <a:cs typeface="Signika"/>
                <a:sym typeface="Signika"/>
              </a:defRPr>
            </a:lvl3pPr>
            <a:lvl4pPr lvl="3" rtl="0">
              <a:spcBef>
                <a:spcPts val="0"/>
              </a:spcBef>
              <a:spcAft>
                <a:spcPts val="0"/>
              </a:spcAft>
              <a:buClr>
                <a:schemeClr val="dk1"/>
              </a:buClr>
              <a:buSzPts val="1400"/>
              <a:buFont typeface="Signika"/>
              <a:buNone/>
              <a:defRPr b="1">
                <a:solidFill>
                  <a:schemeClr val="dk1"/>
                </a:solidFill>
                <a:latin typeface="Signika"/>
                <a:ea typeface="Signika"/>
                <a:cs typeface="Signika"/>
                <a:sym typeface="Signika"/>
              </a:defRPr>
            </a:lvl4pPr>
            <a:lvl5pPr lvl="4" rtl="0">
              <a:spcBef>
                <a:spcPts val="0"/>
              </a:spcBef>
              <a:spcAft>
                <a:spcPts val="0"/>
              </a:spcAft>
              <a:buClr>
                <a:schemeClr val="dk1"/>
              </a:buClr>
              <a:buSzPts val="1400"/>
              <a:buFont typeface="Signika"/>
              <a:buNone/>
              <a:defRPr b="1">
                <a:solidFill>
                  <a:schemeClr val="dk1"/>
                </a:solidFill>
                <a:latin typeface="Signika"/>
                <a:ea typeface="Signika"/>
                <a:cs typeface="Signika"/>
                <a:sym typeface="Signika"/>
              </a:defRPr>
            </a:lvl5pPr>
            <a:lvl6pPr lvl="5" rtl="0">
              <a:spcBef>
                <a:spcPts val="0"/>
              </a:spcBef>
              <a:spcAft>
                <a:spcPts val="0"/>
              </a:spcAft>
              <a:buClr>
                <a:schemeClr val="dk1"/>
              </a:buClr>
              <a:buSzPts val="1400"/>
              <a:buFont typeface="Signika"/>
              <a:buNone/>
              <a:defRPr b="1">
                <a:solidFill>
                  <a:schemeClr val="dk1"/>
                </a:solidFill>
                <a:latin typeface="Signika"/>
                <a:ea typeface="Signika"/>
                <a:cs typeface="Signika"/>
                <a:sym typeface="Signika"/>
              </a:defRPr>
            </a:lvl6pPr>
            <a:lvl7pPr lvl="6" rtl="0">
              <a:spcBef>
                <a:spcPts val="0"/>
              </a:spcBef>
              <a:spcAft>
                <a:spcPts val="0"/>
              </a:spcAft>
              <a:buClr>
                <a:schemeClr val="dk1"/>
              </a:buClr>
              <a:buSzPts val="1400"/>
              <a:buFont typeface="Signika"/>
              <a:buNone/>
              <a:defRPr b="1">
                <a:solidFill>
                  <a:schemeClr val="dk1"/>
                </a:solidFill>
                <a:latin typeface="Signika"/>
                <a:ea typeface="Signika"/>
                <a:cs typeface="Signika"/>
                <a:sym typeface="Signika"/>
              </a:defRPr>
            </a:lvl7pPr>
            <a:lvl8pPr lvl="7" rtl="0">
              <a:spcBef>
                <a:spcPts val="0"/>
              </a:spcBef>
              <a:spcAft>
                <a:spcPts val="0"/>
              </a:spcAft>
              <a:buClr>
                <a:schemeClr val="dk1"/>
              </a:buClr>
              <a:buSzPts val="1400"/>
              <a:buFont typeface="Signika"/>
              <a:buNone/>
              <a:defRPr b="1">
                <a:solidFill>
                  <a:schemeClr val="dk1"/>
                </a:solidFill>
                <a:latin typeface="Signika"/>
                <a:ea typeface="Signika"/>
                <a:cs typeface="Signika"/>
                <a:sym typeface="Signika"/>
              </a:defRPr>
            </a:lvl8pPr>
            <a:lvl9pPr lvl="8" rtl="0">
              <a:spcBef>
                <a:spcPts val="0"/>
              </a:spcBef>
              <a:spcAft>
                <a:spcPts val="0"/>
              </a:spcAft>
              <a:buClr>
                <a:schemeClr val="dk1"/>
              </a:buClr>
              <a:buSzPts val="1400"/>
              <a:buFont typeface="Signika"/>
              <a:buNone/>
              <a:defRPr b="1">
                <a:solidFill>
                  <a:schemeClr val="dk1"/>
                </a:solidFill>
                <a:latin typeface="Signika"/>
                <a:ea typeface="Signika"/>
                <a:cs typeface="Signika"/>
                <a:sym typeface="Signika"/>
              </a:defRPr>
            </a:lvl9pPr>
          </a:lstStyle>
          <a:p>
            <a:endParaRPr/>
          </a:p>
        </p:txBody>
      </p:sp>
      <p:sp>
        <p:nvSpPr>
          <p:cNvPr id="78" name="Google Shape;78;p13"/>
          <p:cNvSpPr txBox="1">
            <a:spLocks noGrp="1"/>
          </p:cNvSpPr>
          <p:nvPr>
            <p:ph type="subTitle" idx="8"/>
          </p:nvPr>
        </p:nvSpPr>
        <p:spPr>
          <a:xfrm>
            <a:off x="5909575" y="1938050"/>
            <a:ext cx="2605200" cy="462300"/>
          </a:xfrm>
          <a:prstGeom prst="rect">
            <a:avLst/>
          </a:prstGeom>
        </p:spPr>
        <p:txBody>
          <a:bodyPr spcFirstLastPara="1" wrap="square" lIns="91425" tIns="91425" rIns="91425" bIns="91425" anchor="t" anchorCtr="0">
            <a:noAutofit/>
          </a:bodyPr>
          <a:lstStyle>
            <a:lvl1pPr lvl="0" rtl="0">
              <a:spcBef>
                <a:spcPts val="0"/>
              </a:spcBef>
              <a:spcAft>
                <a:spcPts val="0"/>
              </a:spcAft>
              <a:buClr>
                <a:schemeClr val="dk1"/>
              </a:buClr>
              <a:buSzPts val="1400"/>
              <a:buFont typeface="Roboto"/>
              <a:buNone/>
              <a:defRPr sz="1400" b="0">
                <a:solidFill>
                  <a:schemeClr val="dk1"/>
                </a:solidFill>
                <a:latin typeface="Montserrat"/>
                <a:ea typeface="Montserrat"/>
                <a:cs typeface="Montserrat"/>
                <a:sym typeface="Montserrat"/>
              </a:defRPr>
            </a:lvl1pPr>
            <a:lvl2pPr lvl="1" rtl="0">
              <a:spcBef>
                <a:spcPts val="0"/>
              </a:spcBef>
              <a:spcAft>
                <a:spcPts val="0"/>
              </a:spcAft>
              <a:buClr>
                <a:schemeClr val="dk1"/>
              </a:buClr>
              <a:buSzPts val="1400"/>
              <a:buFont typeface="Roboto"/>
              <a:buNone/>
              <a:defRPr>
                <a:solidFill>
                  <a:schemeClr val="dk1"/>
                </a:solidFill>
                <a:latin typeface="Roboto"/>
                <a:ea typeface="Roboto"/>
                <a:cs typeface="Roboto"/>
                <a:sym typeface="Roboto"/>
              </a:defRPr>
            </a:lvl2pPr>
            <a:lvl3pPr lvl="2" rtl="0">
              <a:spcBef>
                <a:spcPts val="0"/>
              </a:spcBef>
              <a:spcAft>
                <a:spcPts val="0"/>
              </a:spcAft>
              <a:buClr>
                <a:schemeClr val="dk1"/>
              </a:buClr>
              <a:buSzPts val="1400"/>
              <a:buFont typeface="Roboto"/>
              <a:buNone/>
              <a:defRPr>
                <a:solidFill>
                  <a:schemeClr val="dk1"/>
                </a:solidFill>
                <a:latin typeface="Roboto"/>
                <a:ea typeface="Roboto"/>
                <a:cs typeface="Roboto"/>
                <a:sym typeface="Roboto"/>
              </a:defRPr>
            </a:lvl3pPr>
            <a:lvl4pPr lvl="3" rtl="0">
              <a:spcBef>
                <a:spcPts val="0"/>
              </a:spcBef>
              <a:spcAft>
                <a:spcPts val="0"/>
              </a:spcAft>
              <a:buClr>
                <a:schemeClr val="dk1"/>
              </a:buClr>
              <a:buSzPts val="1400"/>
              <a:buFont typeface="Roboto"/>
              <a:buNone/>
              <a:defRPr>
                <a:solidFill>
                  <a:schemeClr val="dk1"/>
                </a:solidFill>
                <a:latin typeface="Roboto"/>
                <a:ea typeface="Roboto"/>
                <a:cs typeface="Roboto"/>
                <a:sym typeface="Roboto"/>
              </a:defRPr>
            </a:lvl4pPr>
            <a:lvl5pPr lvl="4" rtl="0">
              <a:spcBef>
                <a:spcPts val="0"/>
              </a:spcBef>
              <a:spcAft>
                <a:spcPts val="0"/>
              </a:spcAft>
              <a:buClr>
                <a:schemeClr val="dk1"/>
              </a:buClr>
              <a:buSzPts val="1400"/>
              <a:buFont typeface="Roboto"/>
              <a:buNone/>
              <a:defRPr>
                <a:solidFill>
                  <a:schemeClr val="dk1"/>
                </a:solidFill>
                <a:latin typeface="Roboto"/>
                <a:ea typeface="Roboto"/>
                <a:cs typeface="Roboto"/>
                <a:sym typeface="Roboto"/>
              </a:defRPr>
            </a:lvl5pPr>
            <a:lvl6pPr lvl="5" rtl="0">
              <a:spcBef>
                <a:spcPts val="0"/>
              </a:spcBef>
              <a:spcAft>
                <a:spcPts val="0"/>
              </a:spcAft>
              <a:buClr>
                <a:schemeClr val="dk1"/>
              </a:buClr>
              <a:buSzPts val="1400"/>
              <a:buFont typeface="Roboto"/>
              <a:buNone/>
              <a:defRPr>
                <a:solidFill>
                  <a:schemeClr val="dk1"/>
                </a:solidFill>
                <a:latin typeface="Roboto"/>
                <a:ea typeface="Roboto"/>
                <a:cs typeface="Roboto"/>
                <a:sym typeface="Roboto"/>
              </a:defRPr>
            </a:lvl6pPr>
            <a:lvl7pPr lvl="6" rtl="0">
              <a:spcBef>
                <a:spcPts val="0"/>
              </a:spcBef>
              <a:spcAft>
                <a:spcPts val="0"/>
              </a:spcAft>
              <a:buClr>
                <a:schemeClr val="dk1"/>
              </a:buClr>
              <a:buSzPts val="1400"/>
              <a:buFont typeface="Roboto"/>
              <a:buNone/>
              <a:defRPr>
                <a:solidFill>
                  <a:schemeClr val="dk1"/>
                </a:solidFill>
                <a:latin typeface="Roboto"/>
                <a:ea typeface="Roboto"/>
                <a:cs typeface="Roboto"/>
                <a:sym typeface="Roboto"/>
              </a:defRPr>
            </a:lvl7pPr>
            <a:lvl8pPr lvl="7" rtl="0">
              <a:spcBef>
                <a:spcPts val="0"/>
              </a:spcBef>
              <a:spcAft>
                <a:spcPts val="0"/>
              </a:spcAft>
              <a:buClr>
                <a:schemeClr val="dk1"/>
              </a:buClr>
              <a:buSzPts val="1400"/>
              <a:buFont typeface="Roboto"/>
              <a:buNone/>
              <a:defRPr>
                <a:solidFill>
                  <a:schemeClr val="dk1"/>
                </a:solidFill>
                <a:latin typeface="Roboto"/>
                <a:ea typeface="Roboto"/>
                <a:cs typeface="Roboto"/>
                <a:sym typeface="Roboto"/>
              </a:defRPr>
            </a:lvl8pPr>
            <a:lvl9pPr lvl="8" rtl="0">
              <a:spcBef>
                <a:spcPts val="0"/>
              </a:spcBef>
              <a:spcAft>
                <a:spcPts val="0"/>
              </a:spcAft>
              <a:buClr>
                <a:schemeClr val="dk1"/>
              </a:buClr>
              <a:buSzPts val="1400"/>
              <a:buFont typeface="Roboto"/>
              <a:buNone/>
              <a:defRPr>
                <a:solidFill>
                  <a:schemeClr val="dk1"/>
                </a:solidFill>
                <a:latin typeface="Roboto"/>
                <a:ea typeface="Roboto"/>
                <a:cs typeface="Roboto"/>
                <a:sym typeface="Roboto"/>
              </a:defRPr>
            </a:lvl9pPr>
          </a:lstStyle>
          <a:p>
            <a:endParaRPr/>
          </a:p>
        </p:txBody>
      </p:sp>
      <p:sp>
        <p:nvSpPr>
          <p:cNvPr id="79" name="Google Shape;79;p13"/>
          <p:cNvSpPr txBox="1">
            <a:spLocks noGrp="1"/>
          </p:cNvSpPr>
          <p:nvPr>
            <p:ph type="subTitle" idx="9"/>
          </p:nvPr>
        </p:nvSpPr>
        <p:spPr>
          <a:xfrm>
            <a:off x="5909575" y="1581950"/>
            <a:ext cx="1724400" cy="381900"/>
          </a:xfrm>
          <a:prstGeom prst="rect">
            <a:avLst/>
          </a:prstGeom>
        </p:spPr>
        <p:txBody>
          <a:bodyPr spcFirstLastPara="1" wrap="square" lIns="91425" tIns="91425" rIns="91425" bIns="91425" anchor="t" anchorCtr="0">
            <a:noAutofit/>
          </a:bodyPr>
          <a:lstStyle>
            <a:lvl1pPr lvl="0" rtl="0">
              <a:spcBef>
                <a:spcPts val="0"/>
              </a:spcBef>
              <a:spcAft>
                <a:spcPts val="0"/>
              </a:spcAft>
              <a:buClr>
                <a:schemeClr val="dk1"/>
              </a:buClr>
              <a:buSzPts val="2000"/>
              <a:buFont typeface="Signika"/>
              <a:buNone/>
              <a:defRPr sz="2200">
                <a:solidFill>
                  <a:schemeClr val="dk1"/>
                </a:solidFill>
                <a:latin typeface="Josefin Slab Medium"/>
                <a:ea typeface="Josefin Slab Medium"/>
                <a:cs typeface="Josefin Slab Medium"/>
                <a:sym typeface="Josefin Slab Medium"/>
              </a:defRPr>
            </a:lvl1pPr>
            <a:lvl2pPr lvl="1" rtl="0">
              <a:spcBef>
                <a:spcPts val="0"/>
              </a:spcBef>
              <a:spcAft>
                <a:spcPts val="0"/>
              </a:spcAft>
              <a:buClr>
                <a:schemeClr val="dk1"/>
              </a:buClr>
              <a:buSzPts val="1400"/>
              <a:buFont typeface="Signika"/>
              <a:buNone/>
              <a:defRPr b="1">
                <a:solidFill>
                  <a:schemeClr val="dk1"/>
                </a:solidFill>
                <a:latin typeface="Signika"/>
                <a:ea typeface="Signika"/>
                <a:cs typeface="Signika"/>
                <a:sym typeface="Signika"/>
              </a:defRPr>
            </a:lvl2pPr>
            <a:lvl3pPr lvl="2" rtl="0">
              <a:spcBef>
                <a:spcPts val="0"/>
              </a:spcBef>
              <a:spcAft>
                <a:spcPts val="0"/>
              </a:spcAft>
              <a:buClr>
                <a:schemeClr val="dk1"/>
              </a:buClr>
              <a:buSzPts val="1400"/>
              <a:buFont typeface="Signika"/>
              <a:buNone/>
              <a:defRPr b="1">
                <a:solidFill>
                  <a:schemeClr val="dk1"/>
                </a:solidFill>
                <a:latin typeface="Signika"/>
                <a:ea typeface="Signika"/>
                <a:cs typeface="Signika"/>
                <a:sym typeface="Signika"/>
              </a:defRPr>
            </a:lvl3pPr>
            <a:lvl4pPr lvl="3" rtl="0">
              <a:spcBef>
                <a:spcPts val="0"/>
              </a:spcBef>
              <a:spcAft>
                <a:spcPts val="0"/>
              </a:spcAft>
              <a:buClr>
                <a:schemeClr val="dk1"/>
              </a:buClr>
              <a:buSzPts val="1400"/>
              <a:buFont typeface="Signika"/>
              <a:buNone/>
              <a:defRPr b="1">
                <a:solidFill>
                  <a:schemeClr val="dk1"/>
                </a:solidFill>
                <a:latin typeface="Signika"/>
                <a:ea typeface="Signika"/>
                <a:cs typeface="Signika"/>
                <a:sym typeface="Signika"/>
              </a:defRPr>
            </a:lvl4pPr>
            <a:lvl5pPr lvl="4" rtl="0">
              <a:spcBef>
                <a:spcPts val="0"/>
              </a:spcBef>
              <a:spcAft>
                <a:spcPts val="0"/>
              </a:spcAft>
              <a:buClr>
                <a:schemeClr val="dk1"/>
              </a:buClr>
              <a:buSzPts val="1400"/>
              <a:buFont typeface="Signika"/>
              <a:buNone/>
              <a:defRPr b="1">
                <a:solidFill>
                  <a:schemeClr val="dk1"/>
                </a:solidFill>
                <a:latin typeface="Signika"/>
                <a:ea typeface="Signika"/>
                <a:cs typeface="Signika"/>
                <a:sym typeface="Signika"/>
              </a:defRPr>
            </a:lvl5pPr>
            <a:lvl6pPr lvl="5" rtl="0">
              <a:spcBef>
                <a:spcPts val="0"/>
              </a:spcBef>
              <a:spcAft>
                <a:spcPts val="0"/>
              </a:spcAft>
              <a:buClr>
                <a:schemeClr val="dk1"/>
              </a:buClr>
              <a:buSzPts val="1400"/>
              <a:buFont typeface="Signika"/>
              <a:buNone/>
              <a:defRPr b="1">
                <a:solidFill>
                  <a:schemeClr val="dk1"/>
                </a:solidFill>
                <a:latin typeface="Signika"/>
                <a:ea typeface="Signika"/>
                <a:cs typeface="Signika"/>
                <a:sym typeface="Signika"/>
              </a:defRPr>
            </a:lvl6pPr>
            <a:lvl7pPr lvl="6" rtl="0">
              <a:spcBef>
                <a:spcPts val="0"/>
              </a:spcBef>
              <a:spcAft>
                <a:spcPts val="0"/>
              </a:spcAft>
              <a:buClr>
                <a:schemeClr val="dk1"/>
              </a:buClr>
              <a:buSzPts val="1400"/>
              <a:buFont typeface="Signika"/>
              <a:buNone/>
              <a:defRPr b="1">
                <a:solidFill>
                  <a:schemeClr val="dk1"/>
                </a:solidFill>
                <a:latin typeface="Signika"/>
                <a:ea typeface="Signika"/>
                <a:cs typeface="Signika"/>
                <a:sym typeface="Signika"/>
              </a:defRPr>
            </a:lvl7pPr>
            <a:lvl8pPr lvl="7" rtl="0">
              <a:spcBef>
                <a:spcPts val="0"/>
              </a:spcBef>
              <a:spcAft>
                <a:spcPts val="0"/>
              </a:spcAft>
              <a:buClr>
                <a:schemeClr val="dk1"/>
              </a:buClr>
              <a:buSzPts val="1400"/>
              <a:buFont typeface="Signika"/>
              <a:buNone/>
              <a:defRPr b="1">
                <a:solidFill>
                  <a:schemeClr val="dk1"/>
                </a:solidFill>
                <a:latin typeface="Signika"/>
                <a:ea typeface="Signika"/>
                <a:cs typeface="Signika"/>
                <a:sym typeface="Signika"/>
              </a:defRPr>
            </a:lvl8pPr>
            <a:lvl9pPr lvl="8" rtl="0">
              <a:spcBef>
                <a:spcPts val="0"/>
              </a:spcBef>
              <a:spcAft>
                <a:spcPts val="0"/>
              </a:spcAft>
              <a:buClr>
                <a:schemeClr val="dk1"/>
              </a:buClr>
              <a:buSzPts val="1400"/>
              <a:buFont typeface="Signika"/>
              <a:buNone/>
              <a:defRPr b="1">
                <a:solidFill>
                  <a:schemeClr val="dk1"/>
                </a:solidFill>
                <a:latin typeface="Signika"/>
                <a:ea typeface="Signika"/>
                <a:cs typeface="Signika"/>
                <a:sym typeface="Signika"/>
              </a:defRPr>
            </a:lvl9pPr>
          </a:lstStyle>
          <a:p>
            <a:endParaRPr/>
          </a:p>
        </p:txBody>
      </p:sp>
      <p:sp>
        <p:nvSpPr>
          <p:cNvPr id="80" name="Google Shape;80;p13"/>
          <p:cNvSpPr txBox="1">
            <a:spLocks noGrp="1"/>
          </p:cNvSpPr>
          <p:nvPr>
            <p:ph type="subTitle" idx="13"/>
          </p:nvPr>
        </p:nvSpPr>
        <p:spPr>
          <a:xfrm>
            <a:off x="5909575" y="3478475"/>
            <a:ext cx="2605200" cy="462300"/>
          </a:xfrm>
          <a:prstGeom prst="rect">
            <a:avLst/>
          </a:prstGeom>
        </p:spPr>
        <p:txBody>
          <a:bodyPr spcFirstLastPara="1" wrap="square" lIns="91425" tIns="91425" rIns="91425" bIns="91425" anchor="t" anchorCtr="0">
            <a:noAutofit/>
          </a:bodyPr>
          <a:lstStyle>
            <a:lvl1pPr lvl="0" rtl="0">
              <a:spcBef>
                <a:spcPts val="0"/>
              </a:spcBef>
              <a:spcAft>
                <a:spcPts val="0"/>
              </a:spcAft>
              <a:buClr>
                <a:schemeClr val="dk1"/>
              </a:buClr>
              <a:buSzPts val="1400"/>
              <a:buFont typeface="Roboto"/>
              <a:buNone/>
              <a:defRPr sz="1400" b="0">
                <a:solidFill>
                  <a:schemeClr val="dk1"/>
                </a:solidFill>
                <a:latin typeface="Montserrat"/>
                <a:ea typeface="Montserrat"/>
                <a:cs typeface="Montserrat"/>
                <a:sym typeface="Montserrat"/>
              </a:defRPr>
            </a:lvl1pPr>
            <a:lvl2pPr lvl="1" rtl="0">
              <a:spcBef>
                <a:spcPts val="0"/>
              </a:spcBef>
              <a:spcAft>
                <a:spcPts val="0"/>
              </a:spcAft>
              <a:buClr>
                <a:schemeClr val="dk1"/>
              </a:buClr>
              <a:buSzPts val="1400"/>
              <a:buFont typeface="Roboto"/>
              <a:buNone/>
              <a:defRPr>
                <a:solidFill>
                  <a:schemeClr val="dk1"/>
                </a:solidFill>
                <a:latin typeface="Roboto"/>
                <a:ea typeface="Roboto"/>
                <a:cs typeface="Roboto"/>
                <a:sym typeface="Roboto"/>
              </a:defRPr>
            </a:lvl2pPr>
            <a:lvl3pPr lvl="2" rtl="0">
              <a:spcBef>
                <a:spcPts val="0"/>
              </a:spcBef>
              <a:spcAft>
                <a:spcPts val="0"/>
              </a:spcAft>
              <a:buClr>
                <a:schemeClr val="dk1"/>
              </a:buClr>
              <a:buSzPts val="1400"/>
              <a:buFont typeface="Roboto"/>
              <a:buNone/>
              <a:defRPr>
                <a:solidFill>
                  <a:schemeClr val="dk1"/>
                </a:solidFill>
                <a:latin typeface="Roboto"/>
                <a:ea typeface="Roboto"/>
                <a:cs typeface="Roboto"/>
                <a:sym typeface="Roboto"/>
              </a:defRPr>
            </a:lvl3pPr>
            <a:lvl4pPr lvl="3" rtl="0">
              <a:spcBef>
                <a:spcPts val="0"/>
              </a:spcBef>
              <a:spcAft>
                <a:spcPts val="0"/>
              </a:spcAft>
              <a:buClr>
                <a:schemeClr val="dk1"/>
              </a:buClr>
              <a:buSzPts val="1400"/>
              <a:buFont typeface="Roboto"/>
              <a:buNone/>
              <a:defRPr>
                <a:solidFill>
                  <a:schemeClr val="dk1"/>
                </a:solidFill>
                <a:latin typeface="Roboto"/>
                <a:ea typeface="Roboto"/>
                <a:cs typeface="Roboto"/>
                <a:sym typeface="Roboto"/>
              </a:defRPr>
            </a:lvl4pPr>
            <a:lvl5pPr lvl="4" rtl="0">
              <a:spcBef>
                <a:spcPts val="0"/>
              </a:spcBef>
              <a:spcAft>
                <a:spcPts val="0"/>
              </a:spcAft>
              <a:buClr>
                <a:schemeClr val="dk1"/>
              </a:buClr>
              <a:buSzPts val="1400"/>
              <a:buFont typeface="Roboto"/>
              <a:buNone/>
              <a:defRPr>
                <a:solidFill>
                  <a:schemeClr val="dk1"/>
                </a:solidFill>
                <a:latin typeface="Roboto"/>
                <a:ea typeface="Roboto"/>
                <a:cs typeface="Roboto"/>
                <a:sym typeface="Roboto"/>
              </a:defRPr>
            </a:lvl5pPr>
            <a:lvl6pPr lvl="5" rtl="0">
              <a:spcBef>
                <a:spcPts val="0"/>
              </a:spcBef>
              <a:spcAft>
                <a:spcPts val="0"/>
              </a:spcAft>
              <a:buClr>
                <a:schemeClr val="dk1"/>
              </a:buClr>
              <a:buSzPts val="1400"/>
              <a:buFont typeface="Roboto"/>
              <a:buNone/>
              <a:defRPr>
                <a:solidFill>
                  <a:schemeClr val="dk1"/>
                </a:solidFill>
                <a:latin typeface="Roboto"/>
                <a:ea typeface="Roboto"/>
                <a:cs typeface="Roboto"/>
                <a:sym typeface="Roboto"/>
              </a:defRPr>
            </a:lvl6pPr>
            <a:lvl7pPr lvl="6" rtl="0">
              <a:spcBef>
                <a:spcPts val="0"/>
              </a:spcBef>
              <a:spcAft>
                <a:spcPts val="0"/>
              </a:spcAft>
              <a:buClr>
                <a:schemeClr val="dk1"/>
              </a:buClr>
              <a:buSzPts val="1400"/>
              <a:buFont typeface="Roboto"/>
              <a:buNone/>
              <a:defRPr>
                <a:solidFill>
                  <a:schemeClr val="dk1"/>
                </a:solidFill>
                <a:latin typeface="Roboto"/>
                <a:ea typeface="Roboto"/>
                <a:cs typeface="Roboto"/>
                <a:sym typeface="Roboto"/>
              </a:defRPr>
            </a:lvl7pPr>
            <a:lvl8pPr lvl="7" rtl="0">
              <a:spcBef>
                <a:spcPts val="0"/>
              </a:spcBef>
              <a:spcAft>
                <a:spcPts val="0"/>
              </a:spcAft>
              <a:buClr>
                <a:schemeClr val="dk1"/>
              </a:buClr>
              <a:buSzPts val="1400"/>
              <a:buFont typeface="Roboto"/>
              <a:buNone/>
              <a:defRPr>
                <a:solidFill>
                  <a:schemeClr val="dk1"/>
                </a:solidFill>
                <a:latin typeface="Roboto"/>
                <a:ea typeface="Roboto"/>
                <a:cs typeface="Roboto"/>
                <a:sym typeface="Roboto"/>
              </a:defRPr>
            </a:lvl8pPr>
            <a:lvl9pPr lvl="8" rtl="0">
              <a:spcBef>
                <a:spcPts val="0"/>
              </a:spcBef>
              <a:spcAft>
                <a:spcPts val="0"/>
              </a:spcAft>
              <a:buClr>
                <a:schemeClr val="dk1"/>
              </a:buClr>
              <a:buSzPts val="1400"/>
              <a:buFont typeface="Roboto"/>
              <a:buNone/>
              <a:defRPr>
                <a:solidFill>
                  <a:schemeClr val="dk1"/>
                </a:solidFill>
                <a:latin typeface="Roboto"/>
                <a:ea typeface="Roboto"/>
                <a:cs typeface="Roboto"/>
                <a:sym typeface="Roboto"/>
              </a:defRPr>
            </a:lvl9pPr>
          </a:lstStyle>
          <a:p>
            <a:endParaRPr/>
          </a:p>
        </p:txBody>
      </p:sp>
      <p:sp>
        <p:nvSpPr>
          <p:cNvPr id="81" name="Google Shape;81;p13"/>
          <p:cNvSpPr txBox="1">
            <a:spLocks noGrp="1"/>
          </p:cNvSpPr>
          <p:nvPr>
            <p:ph type="subTitle" idx="14"/>
          </p:nvPr>
        </p:nvSpPr>
        <p:spPr>
          <a:xfrm>
            <a:off x="5909575" y="3120953"/>
            <a:ext cx="1724400" cy="381900"/>
          </a:xfrm>
          <a:prstGeom prst="rect">
            <a:avLst/>
          </a:prstGeom>
        </p:spPr>
        <p:txBody>
          <a:bodyPr spcFirstLastPara="1" wrap="square" lIns="91425" tIns="91425" rIns="91425" bIns="91425" anchor="t" anchorCtr="0">
            <a:noAutofit/>
          </a:bodyPr>
          <a:lstStyle>
            <a:lvl1pPr lvl="0" rtl="0">
              <a:spcBef>
                <a:spcPts val="0"/>
              </a:spcBef>
              <a:spcAft>
                <a:spcPts val="0"/>
              </a:spcAft>
              <a:buClr>
                <a:schemeClr val="dk1"/>
              </a:buClr>
              <a:buSzPts val="2000"/>
              <a:buFont typeface="Signika"/>
              <a:buNone/>
              <a:defRPr sz="2200">
                <a:solidFill>
                  <a:schemeClr val="dk1"/>
                </a:solidFill>
                <a:latin typeface="Josefin Slab Medium"/>
                <a:ea typeface="Josefin Slab Medium"/>
                <a:cs typeface="Josefin Slab Medium"/>
                <a:sym typeface="Josefin Slab Medium"/>
              </a:defRPr>
            </a:lvl1pPr>
            <a:lvl2pPr lvl="1" rtl="0">
              <a:spcBef>
                <a:spcPts val="0"/>
              </a:spcBef>
              <a:spcAft>
                <a:spcPts val="0"/>
              </a:spcAft>
              <a:buClr>
                <a:schemeClr val="dk1"/>
              </a:buClr>
              <a:buSzPts val="1400"/>
              <a:buFont typeface="Signika"/>
              <a:buNone/>
              <a:defRPr b="1">
                <a:solidFill>
                  <a:schemeClr val="dk1"/>
                </a:solidFill>
                <a:latin typeface="Signika"/>
                <a:ea typeface="Signika"/>
                <a:cs typeface="Signika"/>
                <a:sym typeface="Signika"/>
              </a:defRPr>
            </a:lvl2pPr>
            <a:lvl3pPr lvl="2" rtl="0">
              <a:spcBef>
                <a:spcPts val="0"/>
              </a:spcBef>
              <a:spcAft>
                <a:spcPts val="0"/>
              </a:spcAft>
              <a:buClr>
                <a:schemeClr val="dk1"/>
              </a:buClr>
              <a:buSzPts val="1400"/>
              <a:buFont typeface="Signika"/>
              <a:buNone/>
              <a:defRPr b="1">
                <a:solidFill>
                  <a:schemeClr val="dk1"/>
                </a:solidFill>
                <a:latin typeface="Signika"/>
                <a:ea typeface="Signika"/>
                <a:cs typeface="Signika"/>
                <a:sym typeface="Signika"/>
              </a:defRPr>
            </a:lvl3pPr>
            <a:lvl4pPr lvl="3" rtl="0">
              <a:spcBef>
                <a:spcPts val="0"/>
              </a:spcBef>
              <a:spcAft>
                <a:spcPts val="0"/>
              </a:spcAft>
              <a:buClr>
                <a:schemeClr val="dk1"/>
              </a:buClr>
              <a:buSzPts val="1400"/>
              <a:buFont typeface="Signika"/>
              <a:buNone/>
              <a:defRPr b="1">
                <a:solidFill>
                  <a:schemeClr val="dk1"/>
                </a:solidFill>
                <a:latin typeface="Signika"/>
                <a:ea typeface="Signika"/>
                <a:cs typeface="Signika"/>
                <a:sym typeface="Signika"/>
              </a:defRPr>
            </a:lvl4pPr>
            <a:lvl5pPr lvl="4" rtl="0">
              <a:spcBef>
                <a:spcPts val="0"/>
              </a:spcBef>
              <a:spcAft>
                <a:spcPts val="0"/>
              </a:spcAft>
              <a:buClr>
                <a:schemeClr val="dk1"/>
              </a:buClr>
              <a:buSzPts val="1400"/>
              <a:buFont typeface="Signika"/>
              <a:buNone/>
              <a:defRPr b="1">
                <a:solidFill>
                  <a:schemeClr val="dk1"/>
                </a:solidFill>
                <a:latin typeface="Signika"/>
                <a:ea typeface="Signika"/>
                <a:cs typeface="Signika"/>
                <a:sym typeface="Signika"/>
              </a:defRPr>
            </a:lvl5pPr>
            <a:lvl6pPr lvl="5" rtl="0">
              <a:spcBef>
                <a:spcPts val="0"/>
              </a:spcBef>
              <a:spcAft>
                <a:spcPts val="0"/>
              </a:spcAft>
              <a:buClr>
                <a:schemeClr val="dk1"/>
              </a:buClr>
              <a:buSzPts val="1400"/>
              <a:buFont typeface="Signika"/>
              <a:buNone/>
              <a:defRPr b="1">
                <a:solidFill>
                  <a:schemeClr val="dk1"/>
                </a:solidFill>
                <a:latin typeface="Signika"/>
                <a:ea typeface="Signika"/>
                <a:cs typeface="Signika"/>
                <a:sym typeface="Signika"/>
              </a:defRPr>
            </a:lvl6pPr>
            <a:lvl7pPr lvl="6" rtl="0">
              <a:spcBef>
                <a:spcPts val="0"/>
              </a:spcBef>
              <a:spcAft>
                <a:spcPts val="0"/>
              </a:spcAft>
              <a:buClr>
                <a:schemeClr val="dk1"/>
              </a:buClr>
              <a:buSzPts val="1400"/>
              <a:buFont typeface="Signika"/>
              <a:buNone/>
              <a:defRPr b="1">
                <a:solidFill>
                  <a:schemeClr val="dk1"/>
                </a:solidFill>
                <a:latin typeface="Signika"/>
                <a:ea typeface="Signika"/>
                <a:cs typeface="Signika"/>
                <a:sym typeface="Signika"/>
              </a:defRPr>
            </a:lvl7pPr>
            <a:lvl8pPr lvl="7" rtl="0">
              <a:spcBef>
                <a:spcPts val="0"/>
              </a:spcBef>
              <a:spcAft>
                <a:spcPts val="0"/>
              </a:spcAft>
              <a:buClr>
                <a:schemeClr val="dk1"/>
              </a:buClr>
              <a:buSzPts val="1400"/>
              <a:buFont typeface="Signika"/>
              <a:buNone/>
              <a:defRPr b="1">
                <a:solidFill>
                  <a:schemeClr val="dk1"/>
                </a:solidFill>
                <a:latin typeface="Signika"/>
                <a:ea typeface="Signika"/>
                <a:cs typeface="Signika"/>
                <a:sym typeface="Signika"/>
              </a:defRPr>
            </a:lvl8pPr>
            <a:lvl9pPr lvl="8" rtl="0">
              <a:spcBef>
                <a:spcPts val="0"/>
              </a:spcBef>
              <a:spcAft>
                <a:spcPts val="0"/>
              </a:spcAft>
              <a:buClr>
                <a:schemeClr val="dk1"/>
              </a:buClr>
              <a:buSzPts val="1400"/>
              <a:buFont typeface="Signika"/>
              <a:buNone/>
              <a:defRPr b="1">
                <a:solidFill>
                  <a:schemeClr val="dk1"/>
                </a:solidFill>
                <a:latin typeface="Signika"/>
                <a:ea typeface="Signika"/>
                <a:cs typeface="Signika"/>
                <a:sym typeface="Signika"/>
              </a:defRPr>
            </a:lvl9pPr>
          </a:lstStyle>
          <a:p>
            <a:endParaRPr/>
          </a:p>
        </p:txBody>
      </p:sp>
      <p:sp>
        <p:nvSpPr>
          <p:cNvPr id="82" name="Google Shape;82;p13"/>
          <p:cNvSpPr/>
          <p:nvPr/>
        </p:nvSpPr>
        <p:spPr>
          <a:xfrm rot="1356523" flipH="1">
            <a:off x="7359480" y="-103797"/>
            <a:ext cx="11640" cy="34572"/>
          </a:xfrm>
          <a:custGeom>
            <a:avLst/>
            <a:gdLst/>
            <a:ahLst/>
            <a:cxnLst/>
            <a:rect l="l" t="t" r="r" b="b"/>
            <a:pathLst>
              <a:path w="368" h="1093" extrusionOk="0">
                <a:moveTo>
                  <a:pt x="334" y="0"/>
                </a:moveTo>
                <a:cubicBezTo>
                  <a:pt x="368" y="200"/>
                  <a:pt x="334" y="367"/>
                  <a:pt x="301" y="567"/>
                </a:cubicBezTo>
                <a:cubicBezTo>
                  <a:pt x="268" y="734"/>
                  <a:pt x="168" y="901"/>
                  <a:pt x="34" y="1034"/>
                </a:cubicBezTo>
                <a:cubicBezTo>
                  <a:pt x="1" y="1034"/>
                  <a:pt x="1" y="1067"/>
                  <a:pt x="34" y="1067"/>
                </a:cubicBezTo>
                <a:cubicBezTo>
                  <a:pt x="34" y="1084"/>
                  <a:pt x="34" y="1092"/>
                  <a:pt x="38" y="1092"/>
                </a:cubicBezTo>
                <a:cubicBezTo>
                  <a:pt x="43" y="1092"/>
                  <a:pt x="51" y="1084"/>
                  <a:pt x="68" y="1067"/>
                </a:cubicBezTo>
                <a:cubicBezTo>
                  <a:pt x="201" y="934"/>
                  <a:pt x="301" y="767"/>
                  <a:pt x="334" y="567"/>
                </a:cubicBezTo>
                <a:cubicBezTo>
                  <a:pt x="368" y="367"/>
                  <a:pt x="368" y="200"/>
                  <a:pt x="334" y="0"/>
                </a:cubicBezTo>
                <a:close/>
              </a:path>
            </a:pathLst>
          </a:custGeom>
          <a:solidFill>
            <a:srgbClr val="11675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 name="Google Shape;83;p13"/>
          <p:cNvSpPr txBox="1">
            <a:spLocks noGrp="1"/>
          </p:cNvSpPr>
          <p:nvPr>
            <p:ph type="title" idx="15"/>
          </p:nvPr>
        </p:nvSpPr>
        <p:spPr>
          <a:xfrm>
            <a:off x="787825" y="351800"/>
            <a:ext cx="7444800" cy="646500"/>
          </a:xfrm>
          <a:prstGeom prst="rect">
            <a:avLst/>
          </a:prstGeom>
        </p:spPr>
        <p:txBody>
          <a:bodyPr spcFirstLastPara="1" wrap="square" lIns="91425" tIns="91425" rIns="91425" bIns="91425" anchor="t" anchorCtr="0">
            <a:noAutofit/>
          </a:bodyPr>
          <a:lstStyle>
            <a:lvl1pPr lvl="0" algn="l" rtl="0">
              <a:spcBef>
                <a:spcPts val="0"/>
              </a:spcBef>
              <a:spcAft>
                <a:spcPts val="0"/>
              </a:spcAft>
              <a:buSzPts val="3000"/>
              <a:buNone/>
              <a:defRPr sz="3600" b="0">
                <a:solidFill>
                  <a:schemeClr val="dk1"/>
                </a:solidFill>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a:endParaRPr/>
          </a:p>
        </p:txBody>
      </p:sp>
      <p:pic>
        <p:nvPicPr>
          <p:cNvPr id="84" name="Google Shape;84;p13"/>
          <p:cNvPicPr preferRelativeResize="0"/>
          <p:nvPr/>
        </p:nvPicPr>
        <p:blipFill rotWithShape="1">
          <a:blip r:embed="rId2">
            <a:alphaModFix/>
          </a:blip>
          <a:srcRect l="15308" t="18940" r="20233" b="17840"/>
          <a:stretch/>
        </p:blipFill>
        <p:spPr>
          <a:xfrm rot="-7408698">
            <a:off x="-1770204" y="1279537"/>
            <a:ext cx="5548852" cy="3096396"/>
          </a:xfrm>
          <a:prstGeom prst="rect">
            <a:avLst/>
          </a:prstGeom>
          <a:noFill/>
          <a:ln>
            <a:noFill/>
          </a:ln>
        </p:spPr>
      </p:pic>
      <p:pic>
        <p:nvPicPr>
          <p:cNvPr id="85" name="Google Shape;85;p13"/>
          <p:cNvPicPr preferRelativeResize="0"/>
          <p:nvPr/>
        </p:nvPicPr>
        <p:blipFill rotWithShape="1">
          <a:blip r:embed="rId3">
            <a:alphaModFix/>
          </a:blip>
          <a:srcRect l="9262" t="38868" r="10545" b="36231"/>
          <a:stretch/>
        </p:blipFill>
        <p:spPr>
          <a:xfrm rot="4667779">
            <a:off x="2942819" y="991544"/>
            <a:ext cx="10772163" cy="1903103"/>
          </a:xfrm>
          <a:prstGeom prst="rect">
            <a:avLst/>
          </a:prstGeom>
          <a:noFill/>
          <a:ln>
            <a:noFill/>
          </a:ln>
        </p:spPr>
      </p:pic>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itle and four columns  ">
  <p:cSld name="CUSTOM_12_1_1">
    <p:spTree>
      <p:nvGrpSpPr>
        <p:cNvPr id="1" name="Shape 125"/>
        <p:cNvGrpSpPr/>
        <p:nvPr/>
      </p:nvGrpSpPr>
      <p:grpSpPr>
        <a:xfrm>
          <a:off x="0" y="0"/>
          <a:ext cx="0" cy="0"/>
          <a:chOff x="0" y="0"/>
          <a:chExt cx="0" cy="0"/>
        </a:xfrm>
      </p:grpSpPr>
      <p:pic>
        <p:nvPicPr>
          <p:cNvPr id="126" name="Google Shape;126;p19"/>
          <p:cNvPicPr preferRelativeResize="0"/>
          <p:nvPr/>
        </p:nvPicPr>
        <p:blipFill rotWithShape="1">
          <a:blip r:embed="rId2">
            <a:alphaModFix/>
          </a:blip>
          <a:srcRect l="15308" t="18940" r="20233" b="17840"/>
          <a:stretch/>
        </p:blipFill>
        <p:spPr>
          <a:xfrm rot="7742638">
            <a:off x="-3511265" y="-1531089"/>
            <a:ext cx="5548854" cy="3096396"/>
          </a:xfrm>
          <a:prstGeom prst="rect">
            <a:avLst/>
          </a:prstGeom>
          <a:noFill/>
          <a:ln>
            <a:noFill/>
          </a:ln>
        </p:spPr>
      </p:pic>
      <p:pic>
        <p:nvPicPr>
          <p:cNvPr id="127" name="Google Shape;127;p19"/>
          <p:cNvPicPr preferRelativeResize="0"/>
          <p:nvPr/>
        </p:nvPicPr>
        <p:blipFill rotWithShape="1">
          <a:blip r:embed="rId3">
            <a:alphaModFix/>
          </a:blip>
          <a:srcRect l="9262" t="38868" r="10545" b="36231"/>
          <a:stretch/>
        </p:blipFill>
        <p:spPr>
          <a:xfrm rot="-10401481">
            <a:off x="-1143585" y="4061820"/>
            <a:ext cx="10772166" cy="1903105"/>
          </a:xfrm>
          <a:prstGeom prst="rect">
            <a:avLst/>
          </a:prstGeom>
          <a:noFill/>
          <a:ln>
            <a:noFill/>
          </a:ln>
        </p:spPr>
      </p:pic>
      <p:pic>
        <p:nvPicPr>
          <p:cNvPr id="128" name="Google Shape;128;p19"/>
          <p:cNvPicPr preferRelativeResize="0"/>
          <p:nvPr/>
        </p:nvPicPr>
        <p:blipFill rotWithShape="1">
          <a:blip r:embed="rId2">
            <a:alphaModFix/>
          </a:blip>
          <a:srcRect l="15308" t="18940" r="20233" b="17840"/>
          <a:stretch/>
        </p:blipFill>
        <p:spPr>
          <a:xfrm rot="-6665825">
            <a:off x="7047161" y="-1370493"/>
            <a:ext cx="5548856" cy="3096399"/>
          </a:xfrm>
          <a:prstGeom prst="rect">
            <a:avLst/>
          </a:prstGeom>
          <a:noFill/>
          <a:ln>
            <a:noFill/>
          </a:ln>
        </p:spPr>
      </p:pic>
      <p:sp>
        <p:nvSpPr>
          <p:cNvPr id="129" name="Google Shape;129;p19"/>
          <p:cNvSpPr txBox="1">
            <a:spLocks noGrp="1"/>
          </p:cNvSpPr>
          <p:nvPr>
            <p:ph type="subTitle" idx="1"/>
          </p:nvPr>
        </p:nvSpPr>
        <p:spPr>
          <a:xfrm>
            <a:off x="637253" y="2601600"/>
            <a:ext cx="1886700" cy="369000"/>
          </a:xfrm>
          <a:prstGeom prst="rect">
            <a:avLst/>
          </a:prstGeom>
        </p:spPr>
        <p:txBody>
          <a:bodyPr spcFirstLastPara="1" wrap="square" lIns="91425" tIns="91425" rIns="91425" bIns="91425" anchor="t" anchorCtr="0">
            <a:noAutofit/>
          </a:bodyPr>
          <a:lstStyle>
            <a:lvl1pPr lvl="0" algn="ctr" rtl="0">
              <a:spcBef>
                <a:spcPts val="0"/>
              </a:spcBef>
              <a:spcAft>
                <a:spcPts val="0"/>
              </a:spcAft>
              <a:buNone/>
              <a:defRPr sz="2200">
                <a:solidFill>
                  <a:schemeClr val="dk1"/>
                </a:solidFill>
                <a:latin typeface="Josefin Slab Medium"/>
                <a:ea typeface="Josefin Slab Medium"/>
                <a:cs typeface="Josefin Slab Medium"/>
                <a:sym typeface="Josefin Slab Medium"/>
              </a:defRPr>
            </a:lvl1pPr>
            <a:lvl2pPr lvl="1" algn="ctr" rtl="0">
              <a:spcBef>
                <a:spcPts val="0"/>
              </a:spcBef>
              <a:spcAft>
                <a:spcPts val="0"/>
              </a:spcAft>
              <a:buNone/>
              <a:defRPr sz="2200">
                <a:solidFill>
                  <a:schemeClr val="dk1"/>
                </a:solidFill>
                <a:latin typeface="Josefin Slab Medium"/>
                <a:ea typeface="Josefin Slab Medium"/>
                <a:cs typeface="Josefin Slab Medium"/>
                <a:sym typeface="Josefin Slab Medium"/>
              </a:defRPr>
            </a:lvl2pPr>
            <a:lvl3pPr lvl="2" algn="ctr" rtl="0">
              <a:spcBef>
                <a:spcPts val="0"/>
              </a:spcBef>
              <a:spcAft>
                <a:spcPts val="0"/>
              </a:spcAft>
              <a:buNone/>
              <a:defRPr sz="2200">
                <a:solidFill>
                  <a:schemeClr val="dk1"/>
                </a:solidFill>
                <a:latin typeface="Josefin Slab Medium"/>
                <a:ea typeface="Josefin Slab Medium"/>
                <a:cs typeface="Josefin Slab Medium"/>
                <a:sym typeface="Josefin Slab Medium"/>
              </a:defRPr>
            </a:lvl3pPr>
            <a:lvl4pPr lvl="3" algn="ctr" rtl="0">
              <a:spcBef>
                <a:spcPts val="0"/>
              </a:spcBef>
              <a:spcAft>
                <a:spcPts val="0"/>
              </a:spcAft>
              <a:buNone/>
              <a:defRPr sz="2200">
                <a:solidFill>
                  <a:schemeClr val="dk1"/>
                </a:solidFill>
                <a:latin typeface="Josefin Slab Medium"/>
                <a:ea typeface="Josefin Slab Medium"/>
                <a:cs typeface="Josefin Slab Medium"/>
                <a:sym typeface="Josefin Slab Medium"/>
              </a:defRPr>
            </a:lvl4pPr>
            <a:lvl5pPr lvl="4" algn="ctr" rtl="0">
              <a:spcBef>
                <a:spcPts val="0"/>
              </a:spcBef>
              <a:spcAft>
                <a:spcPts val="0"/>
              </a:spcAft>
              <a:buNone/>
              <a:defRPr sz="2200">
                <a:solidFill>
                  <a:schemeClr val="dk1"/>
                </a:solidFill>
                <a:latin typeface="Josefin Slab Medium"/>
                <a:ea typeface="Josefin Slab Medium"/>
                <a:cs typeface="Josefin Slab Medium"/>
                <a:sym typeface="Josefin Slab Medium"/>
              </a:defRPr>
            </a:lvl5pPr>
            <a:lvl6pPr lvl="5" algn="ctr" rtl="0">
              <a:spcBef>
                <a:spcPts val="0"/>
              </a:spcBef>
              <a:spcAft>
                <a:spcPts val="0"/>
              </a:spcAft>
              <a:buNone/>
              <a:defRPr sz="2200">
                <a:solidFill>
                  <a:schemeClr val="dk1"/>
                </a:solidFill>
                <a:latin typeface="Josefin Slab Medium"/>
                <a:ea typeface="Josefin Slab Medium"/>
                <a:cs typeface="Josefin Slab Medium"/>
                <a:sym typeface="Josefin Slab Medium"/>
              </a:defRPr>
            </a:lvl6pPr>
            <a:lvl7pPr lvl="6" algn="ctr" rtl="0">
              <a:spcBef>
                <a:spcPts val="0"/>
              </a:spcBef>
              <a:spcAft>
                <a:spcPts val="0"/>
              </a:spcAft>
              <a:buNone/>
              <a:defRPr sz="2200">
                <a:solidFill>
                  <a:schemeClr val="dk1"/>
                </a:solidFill>
                <a:latin typeface="Josefin Slab Medium"/>
                <a:ea typeface="Josefin Slab Medium"/>
                <a:cs typeface="Josefin Slab Medium"/>
                <a:sym typeface="Josefin Slab Medium"/>
              </a:defRPr>
            </a:lvl7pPr>
            <a:lvl8pPr lvl="7" algn="ctr" rtl="0">
              <a:spcBef>
                <a:spcPts val="0"/>
              </a:spcBef>
              <a:spcAft>
                <a:spcPts val="0"/>
              </a:spcAft>
              <a:buNone/>
              <a:defRPr sz="2200">
                <a:solidFill>
                  <a:schemeClr val="dk1"/>
                </a:solidFill>
                <a:latin typeface="Josefin Slab Medium"/>
                <a:ea typeface="Josefin Slab Medium"/>
                <a:cs typeface="Josefin Slab Medium"/>
                <a:sym typeface="Josefin Slab Medium"/>
              </a:defRPr>
            </a:lvl8pPr>
            <a:lvl9pPr lvl="8" algn="ctr" rtl="0">
              <a:spcBef>
                <a:spcPts val="0"/>
              </a:spcBef>
              <a:spcAft>
                <a:spcPts val="0"/>
              </a:spcAft>
              <a:buNone/>
              <a:defRPr sz="2200">
                <a:solidFill>
                  <a:schemeClr val="dk1"/>
                </a:solidFill>
                <a:latin typeface="Josefin Slab Medium"/>
                <a:ea typeface="Josefin Slab Medium"/>
                <a:cs typeface="Josefin Slab Medium"/>
                <a:sym typeface="Josefin Slab Medium"/>
              </a:defRPr>
            </a:lvl9pPr>
          </a:lstStyle>
          <a:p>
            <a:endParaRPr/>
          </a:p>
        </p:txBody>
      </p:sp>
      <p:sp>
        <p:nvSpPr>
          <p:cNvPr id="130" name="Google Shape;130;p19"/>
          <p:cNvSpPr txBox="1">
            <a:spLocks noGrp="1"/>
          </p:cNvSpPr>
          <p:nvPr>
            <p:ph type="subTitle" idx="2"/>
          </p:nvPr>
        </p:nvSpPr>
        <p:spPr>
          <a:xfrm>
            <a:off x="685803" y="2962600"/>
            <a:ext cx="1793700" cy="603900"/>
          </a:xfrm>
          <a:prstGeom prst="rect">
            <a:avLst/>
          </a:prstGeom>
        </p:spPr>
        <p:txBody>
          <a:bodyPr spcFirstLastPara="1" wrap="square" lIns="91425" tIns="91425" rIns="91425" bIns="91425" anchor="t" anchorCtr="0">
            <a:noAutofit/>
          </a:bodyPr>
          <a:lstStyle>
            <a:lvl1pPr lvl="0" algn="ctr" rtl="0">
              <a:spcBef>
                <a:spcPts val="0"/>
              </a:spcBef>
              <a:spcAft>
                <a:spcPts val="0"/>
              </a:spcAft>
              <a:buNone/>
              <a:defRPr sz="1400">
                <a:solidFill>
                  <a:schemeClr val="dk1"/>
                </a:solidFill>
                <a:latin typeface="Montserrat"/>
                <a:ea typeface="Montserrat"/>
                <a:cs typeface="Montserrat"/>
                <a:sym typeface="Montserrat"/>
              </a:defRPr>
            </a:lvl1pPr>
            <a:lvl2pPr lvl="1" algn="ctr" rtl="0">
              <a:spcBef>
                <a:spcPts val="0"/>
              </a:spcBef>
              <a:spcAft>
                <a:spcPts val="0"/>
              </a:spcAft>
              <a:buNone/>
              <a:defRPr sz="1400">
                <a:solidFill>
                  <a:schemeClr val="dk1"/>
                </a:solidFill>
                <a:latin typeface="Montserrat"/>
                <a:ea typeface="Montserrat"/>
                <a:cs typeface="Montserrat"/>
                <a:sym typeface="Montserrat"/>
              </a:defRPr>
            </a:lvl2pPr>
            <a:lvl3pPr lvl="2" algn="ctr" rtl="0">
              <a:spcBef>
                <a:spcPts val="0"/>
              </a:spcBef>
              <a:spcAft>
                <a:spcPts val="0"/>
              </a:spcAft>
              <a:buNone/>
              <a:defRPr sz="1400">
                <a:solidFill>
                  <a:schemeClr val="dk1"/>
                </a:solidFill>
                <a:latin typeface="Montserrat"/>
                <a:ea typeface="Montserrat"/>
                <a:cs typeface="Montserrat"/>
                <a:sym typeface="Montserrat"/>
              </a:defRPr>
            </a:lvl3pPr>
            <a:lvl4pPr lvl="3" algn="ctr" rtl="0">
              <a:spcBef>
                <a:spcPts val="0"/>
              </a:spcBef>
              <a:spcAft>
                <a:spcPts val="0"/>
              </a:spcAft>
              <a:buNone/>
              <a:defRPr sz="1400">
                <a:solidFill>
                  <a:schemeClr val="dk1"/>
                </a:solidFill>
                <a:latin typeface="Montserrat"/>
                <a:ea typeface="Montserrat"/>
                <a:cs typeface="Montserrat"/>
                <a:sym typeface="Montserrat"/>
              </a:defRPr>
            </a:lvl4pPr>
            <a:lvl5pPr lvl="4" algn="ctr" rtl="0">
              <a:spcBef>
                <a:spcPts val="0"/>
              </a:spcBef>
              <a:spcAft>
                <a:spcPts val="0"/>
              </a:spcAft>
              <a:buNone/>
              <a:defRPr sz="1400">
                <a:solidFill>
                  <a:schemeClr val="dk1"/>
                </a:solidFill>
                <a:latin typeface="Montserrat"/>
                <a:ea typeface="Montserrat"/>
                <a:cs typeface="Montserrat"/>
                <a:sym typeface="Montserrat"/>
              </a:defRPr>
            </a:lvl5pPr>
            <a:lvl6pPr lvl="5" algn="ctr" rtl="0">
              <a:spcBef>
                <a:spcPts val="0"/>
              </a:spcBef>
              <a:spcAft>
                <a:spcPts val="0"/>
              </a:spcAft>
              <a:buNone/>
              <a:defRPr sz="1400">
                <a:solidFill>
                  <a:schemeClr val="dk1"/>
                </a:solidFill>
                <a:latin typeface="Montserrat"/>
                <a:ea typeface="Montserrat"/>
                <a:cs typeface="Montserrat"/>
                <a:sym typeface="Montserrat"/>
              </a:defRPr>
            </a:lvl6pPr>
            <a:lvl7pPr lvl="6" algn="ctr" rtl="0">
              <a:spcBef>
                <a:spcPts val="0"/>
              </a:spcBef>
              <a:spcAft>
                <a:spcPts val="0"/>
              </a:spcAft>
              <a:buNone/>
              <a:defRPr sz="1400">
                <a:solidFill>
                  <a:schemeClr val="dk1"/>
                </a:solidFill>
                <a:latin typeface="Montserrat"/>
                <a:ea typeface="Montserrat"/>
                <a:cs typeface="Montserrat"/>
                <a:sym typeface="Montserrat"/>
              </a:defRPr>
            </a:lvl7pPr>
            <a:lvl8pPr lvl="7" algn="ctr" rtl="0">
              <a:spcBef>
                <a:spcPts val="0"/>
              </a:spcBef>
              <a:spcAft>
                <a:spcPts val="0"/>
              </a:spcAft>
              <a:buNone/>
              <a:defRPr sz="1400">
                <a:solidFill>
                  <a:schemeClr val="dk1"/>
                </a:solidFill>
                <a:latin typeface="Montserrat"/>
                <a:ea typeface="Montserrat"/>
                <a:cs typeface="Montserrat"/>
                <a:sym typeface="Montserrat"/>
              </a:defRPr>
            </a:lvl8pPr>
            <a:lvl9pPr lvl="8" algn="ctr" rtl="0">
              <a:spcBef>
                <a:spcPts val="0"/>
              </a:spcBef>
              <a:spcAft>
                <a:spcPts val="0"/>
              </a:spcAft>
              <a:buNone/>
              <a:defRPr sz="1400">
                <a:solidFill>
                  <a:schemeClr val="dk1"/>
                </a:solidFill>
                <a:latin typeface="Montserrat"/>
                <a:ea typeface="Montserrat"/>
                <a:cs typeface="Montserrat"/>
                <a:sym typeface="Montserrat"/>
              </a:defRPr>
            </a:lvl9pPr>
          </a:lstStyle>
          <a:p>
            <a:endParaRPr/>
          </a:p>
        </p:txBody>
      </p:sp>
      <p:sp>
        <p:nvSpPr>
          <p:cNvPr id="131" name="Google Shape;131;p19"/>
          <p:cNvSpPr txBox="1">
            <a:spLocks noGrp="1"/>
          </p:cNvSpPr>
          <p:nvPr>
            <p:ph type="subTitle" idx="3"/>
          </p:nvPr>
        </p:nvSpPr>
        <p:spPr>
          <a:xfrm>
            <a:off x="6593722" y="2601363"/>
            <a:ext cx="1886700" cy="369000"/>
          </a:xfrm>
          <a:prstGeom prst="rect">
            <a:avLst/>
          </a:prstGeom>
        </p:spPr>
        <p:txBody>
          <a:bodyPr spcFirstLastPara="1" wrap="square" lIns="91425" tIns="91425" rIns="91425" bIns="91425" anchor="t" anchorCtr="0">
            <a:noAutofit/>
          </a:bodyPr>
          <a:lstStyle>
            <a:lvl1pPr lvl="0" algn="ctr" rtl="0">
              <a:spcBef>
                <a:spcPts val="0"/>
              </a:spcBef>
              <a:spcAft>
                <a:spcPts val="0"/>
              </a:spcAft>
              <a:buNone/>
              <a:defRPr sz="2200">
                <a:solidFill>
                  <a:schemeClr val="dk1"/>
                </a:solidFill>
                <a:latin typeface="Josefin Slab Medium"/>
                <a:ea typeface="Josefin Slab Medium"/>
                <a:cs typeface="Josefin Slab Medium"/>
                <a:sym typeface="Josefin Slab Medium"/>
              </a:defRPr>
            </a:lvl1pPr>
            <a:lvl2pPr lvl="1" algn="ctr" rtl="0">
              <a:spcBef>
                <a:spcPts val="0"/>
              </a:spcBef>
              <a:spcAft>
                <a:spcPts val="0"/>
              </a:spcAft>
              <a:buNone/>
              <a:defRPr sz="2200">
                <a:solidFill>
                  <a:schemeClr val="dk1"/>
                </a:solidFill>
                <a:latin typeface="Josefin Slab Medium"/>
                <a:ea typeface="Josefin Slab Medium"/>
                <a:cs typeface="Josefin Slab Medium"/>
                <a:sym typeface="Josefin Slab Medium"/>
              </a:defRPr>
            </a:lvl2pPr>
            <a:lvl3pPr lvl="2" algn="ctr" rtl="0">
              <a:spcBef>
                <a:spcPts val="0"/>
              </a:spcBef>
              <a:spcAft>
                <a:spcPts val="0"/>
              </a:spcAft>
              <a:buNone/>
              <a:defRPr sz="2200">
                <a:solidFill>
                  <a:schemeClr val="dk1"/>
                </a:solidFill>
                <a:latin typeface="Josefin Slab Medium"/>
                <a:ea typeface="Josefin Slab Medium"/>
                <a:cs typeface="Josefin Slab Medium"/>
                <a:sym typeface="Josefin Slab Medium"/>
              </a:defRPr>
            </a:lvl3pPr>
            <a:lvl4pPr lvl="3" algn="ctr" rtl="0">
              <a:spcBef>
                <a:spcPts val="0"/>
              </a:spcBef>
              <a:spcAft>
                <a:spcPts val="0"/>
              </a:spcAft>
              <a:buNone/>
              <a:defRPr sz="2200">
                <a:solidFill>
                  <a:schemeClr val="dk1"/>
                </a:solidFill>
                <a:latin typeface="Josefin Slab Medium"/>
                <a:ea typeface="Josefin Slab Medium"/>
                <a:cs typeface="Josefin Slab Medium"/>
                <a:sym typeface="Josefin Slab Medium"/>
              </a:defRPr>
            </a:lvl4pPr>
            <a:lvl5pPr lvl="4" algn="ctr" rtl="0">
              <a:spcBef>
                <a:spcPts val="0"/>
              </a:spcBef>
              <a:spcAft>
                <a:spcPts val="0"/>
              </a:spcAft>
              <a:buNone/>
              <a:defRPr sz="2200">
                <a:solidFill>
                  <a:schemeClr val="dk1"/>
                </a:solidFill>
                <a:latin typeface="Josefin Slab Medium"/>
                <a:ea typeface="Josefin Slab Medium"/>
                <a:cs typeface="Josefin Slab Medium"/>
                <a:sym typeface="Josefin Slab Medium"/>
              </a:defRPr>
            </a:lvl5pPr>
            <a:lvl6pPr lvl="5" algn="ctr" rtl="0">
              <a:spcBef>
                <a:spcPts val="0"/>
              </a:spcBef>
              <a:spcAft>
                <a:spcPts val="0"/>
              </a:spcAft>
              <a:buNone/>
              <a:defRPr sz="2200">
                <a:solidFill>
                  <a:schemeClr val="dk1"/>
                </a:solidFill>
                <a:latin typeface="Josefin Slab Medium"/>
                <a:ea typeface="Josefin Slab Medium"/>
                <a:cs typeface="Josefin Slab Medium"/>
                <a:sym typeface="Josefin Slab Medium"/>
              </a:defRPr>
            </a:lvl6pPr>
            <a:lvl7pPr lvl="6" algn="ctr" rtl="0">
              <a:spcBef>
                <a:spcPts val="0"/>
              </a:spcBef>
              <a:spcAft>
                <a:spcPts val="0"/>
              </a:spcAft>
              <a:buNone/>
              <a:defRPr sz="2200">
                <a:solidFill>
                  <a:schemeClr val="dk1"/>
                </a:solidFill>
                <a:latin typeface="Josefin Slab Medium"/>
                <a:ea typeface="Josefin Slab Medium"/>
                <a:cs typeface="Josefin Slab Medium"/>
                <a:sym typeface="Josefin Slab Medium"/>
              </a:defRPr>
            </a:lvl7pPr>
            <a:lvl8pPr lvl="7" algn="ctr" rtl="0">
              <a:spcBef>
                <a:spcPts val="0"/>
              </a:spcBef>
              <a:spcAft>
                <a:spcPts val="0"/>
              </a:spcAft>
              <a:buNone/>
              <a:defRPr sz="2200">
                <a:solidFill>
                  <a:schemeClr val="dk1"/>
                </a:solidFill>
                <a:latin typeface="Josefin Slab Medium"/>
                <a:ea typeface="Josefin Slab Medium"/>
                <a:cs typeface="Josefin Slab Medium"/>
                <a:sym typeface="Josefin Slab Medium"/>
              </a:defRPr>
            </a:lvl8pPr>
            <a:lvl9pPr lvl="8" algn="ctr" rtl="0">
              <a:spcBef>
                <a:spcPts val="0"/>
              </a:spcBef>
              <a:spcAft>
                <a:spcPts val="0"/>
              </a:spcAft>
              <a:buNone/>
              <a:defRPr sz="2200">
                <a:solidFill>
                  <a:schemeClr val="dk1"/>
                </a:solidFill>
                <a:latin typeface="Josefin Slab Medium"/>
                <a:ea typeface="Josefin Slab Medium"/>
                <a:cs typeface="Josefin Slab Medium"/>
                <a:sym typeface="Josefin Slab Medium"/>
              </a:defRPr>
            </a:lvl9pPr>
          </a:lstStyle>
          <a:p>
            <a:endParaRPr/>
          </a:p>
        </p:txBody>
      </p:sp>
      <p:sp>
        <p:nvSpPr>
          <p:cNvPr id="132" name="Google Shape;132;p19"/>
          <p:cNvSpPr txBox="1">
            <a:spLocks noGrp="1"/>
          </p:cNvSpPr>
          <p:nvPr>
            <p:ph type="subTitle" idx="4"/>
          </p:nvPr>
        </p:nvSpPr>
        <p:spPr>
          <a:xfrm>
            <a:off x="6651022" y="2962275"/>
            <a:ext cx="1772100" cy="603900"/>
          </a:xfrm>
          <a:prstGeom prst="rect">
            <a:avLst/>
          </a:prstGeom>
        </p:spPr>
        <p:txBody>
          <a:bodyPr spcFirstLastPara="1" wrap="square" lIns="91425" tIns="91425" rIns="91425" bIns="91425" anchor="t" anchorCtr="0">
            <a:noAutofit/>
          </a:bodyPr>
          <a:lstStyle>
            <a:lvl1pPr lvl="0" algn="ctr" rtl="0">
              <a:spcBef>
                <a:spcPts val="0"/>
              </a:spcBef>
              <a:spcAft>
                <a:spcPts val="0"/>
              </a:spcAft>
              <a:buNone/>
              <a:defRPr sz="1400">
                <a:solidFill>
                  <a:schemeClr val="dk1"/>
                </a:solidFill>
                <a:latin typeface="Montserrat"/>
                <a:ea typeface="Montserrat"/>
                <a:cs typeface="Montserrat"/>
                <a:sym typeface="Montserrat"/>
              </a:defRPr>
            </a:lvl1pPr>
            <a:lvl2pPr lvl="1" algn="ctr" rtl="0">
              <a:spcBef>
                <a:spcPts val="0"/>
              </a:spcBef>
              <a:spcAft>
                <a:spcPts val="0"/>
              </a:spcAft>
              <a:buNone/>
              <a:defRPr sz="1400">
                <a:solidFill>
                  <a:schemeClr val="dk1"/>
                </a:solidFill>
                <a:latin typeface="Montserrat"/>
                <a:ea typeface="Montserrat"/>
                <a:cs typeface="Montserrat"/>
                <a:sym typeface="Montserrat"/>
              </a:defRPr>
            </a:lvl2pPr>
            <a:lvl3pPr lvl="2" algn="ctr" rtl="0">
              <a:spcBef>
                <a:spcPts val="0"/>
              </a:spcBef>
              <a:spcAft>
                <a:spcPts val="0"/>
              </a:spcAft>
              <a:buNone/>
              <a:defRPr sz="1400">
                <a:solidFill>
                  <a:schemeClr val="dk1"/>
                </a:solidFill>
                <a:latin typeface="Montserrat"/>
                <a:ea typeface="Montserrat"/>
                <a:cs typeface="Montserrat"/>
                <a:sym typeface="Montserrat"/>
              </a:defRPr>
            </a:lvl3pPr>
            <a:lvl4pPr lvl="3" algn="ctr" rtl="0">
              <a:spcBef>
                <a:spcPts val="0"/>
              </a:spcBef>
              <a:spcAft>
                <a:spcPts val="0"/>
              </a:spcAft>
              <a:buNone/>
              <a:defRPr sz="1400">
                <a:solidFill>
                  <a:schemeClr val="dk1"/>
                </a:solidFill>
                <a:latin typeface="Montserrat"/>
                <a:ea typeface="Montserrat"/>
                <a:cs typeface="Montserrat"/>
                <a:sym typeface="Montserrat"/>
              </a:defRPr>
            </a:lvl4pPr>
            <a:lvl5pPr lvl="4" algn="ctr" rtl="0">
              <a:spcBef>
                <a:spcPts val="0"/>
              </a:spcBef>
              <a:spcAft>
                <a:spcPts val="0"/>
              </a:spcAft>
              <a:buNone/>
              <a:defRPr sz="1400">
                <a:solidFill>
                  <a:schemeClr val="dk1"/>
                </a:solidFill>
                <a:latin typeface="Montserrat"/>
                <a:ea typeface="Montserrat"/>
                <a:cs typeface="Montserrat"/>
                <a:sym typeface="Montserrat"/>
              </a:defRPr>
            </a:lvl5pPr>
            <a:lvl6pPr lvl="5" algn="ctr" rtl="0">
              <a:spcBef>
                <a:spcPts val="0"/>
              </a:spcBef>
              <a:spcAft>
                <a:spcPts val="0"/>
              </a:spcAft>
              <a:buNone/>
              <a:defRPr sz="1400">
                <a:solidFill>
                  <a:schemeClr val="dk1"/>
                </a:solidFill>
                <a:latin typeface="Montserrat"/>
                <a:ea typeface="Montserrat"/>
                <a:cs typeface="Montserrat"/>
                <a:sym typeface="Montserrat"/>
              </a:defRPr>
            </a:lvl6pPr>
            <a:lvl7pPr lvl="6" algn="ctr" rtl="0">
              <a:spcBef>
                <a:spcPts val="0"/>
              </a:spcBef>
              <a:spcAft>
                <a:spcPts val="0"/>
              </a:spcAft>
              <a:buNone/>
              <a:defRPr sz="1400">
                <a:solidFill>
                  <a:schemeClr val="dk1"/>
                </a:solidFill>
                <a:latin typeface="Montserrat"/>
                <a:ea typeface="Montserrat"/>
                <a:cs typeface="Montserrat"/>
                <a:sym typeface="Montserrat"/>
              </a:defRPr>
            </a:lvl7pPr>
            <a:lvl8pPr lvl="7" algn="ctr" rtl="0">
              <a:spcBef>
                <a:spcPts val="0"/>
              </a:spcBef>
              <a:spcAft>
                <a:spcPts val="0"/>
              </a:spcAft>
              <a:buNone/>
              <a:defRPr sz="1400">
                <a:solidFill>
                  <a:schemeClr val="dk1"/>
                </a:solidFill>
                <a:latin typeface="Montserrat"/>
                <a:ea typeface="Montserrat"/>
                <a:cs typeface="Montserrat"/>
                <a:sym typeface="Montserrat"/>
              </a:defRPr>
            </a:lvl8pPr>
            <a:lvl9pPr lvl="8" algn="ctr" rtl="0">
              <a:spcBef>
                <a:spcPts val="0"/>
              </a:spcBef>
              <a:spcAft>
                <a:spcPts val="0"/>
              </a:spcAft>
              <a:buNone/>
              <a:defRPr sz="1400">
                <a:solidFill>
                  <a:schemeClr val="dk1"/>
                </a:solidFill>
                <a:latin typeface="Montserrat"/>
                <a:ea typeface="Montserrat"/>
                <a:cs typeface="Montserrat"/>
                <a:sym typeface="Montserrat"/>
              </a:defRPr>
            </a:lvl9pPr>
          </a:lstStyle>
          <a:p>
            <a:endParaRPr/>
          </a:p>
        </p:txBody>
      </p:sp>
      <p:sp>
        <p:nvSpPr>
          <p:cNvPr id="133" name="Google Shape;133;p19"/>
          <p:cNvSpPr txBox="1">
            <a:spLocks noGrp="1"/>
          </p:cNvSpPr>
          <p:nvPr>
            <p:ph type="subTitle" idx="5"/>
          </p:nvPr>
        </p:nvSpPr>
        <p:spPr>
          <a:xfrm>
            <a:off x="2622684" y="2601200"/>
            <a:ext cx="1886700" cy="369000"/>
          </a:xfrm>
          <a:prstGeom prst="rect">
            <a:avLst/>
          </a:prstGeom>
        </p:spPr>
        <p:txBody>
          <a:bodyPr spcFirstLastPara="1" wrap="square" lIns="91425" tIns="91425" rIns="91425" bIns="91425" anchor="t" anchorCtr="0">
            <a:noAutofit/>
          </a:bodyPr>
          <a:lstStyle>
            <a:lvl1pPr lvl="0" algn="ctr" rtl="0">
              <a:spcBef>
                <a:spcPts val="0"/>
              </a:spcBef>
              <a:spcAft>
                <a:spcPts val="0"/>
              </a:spcAft>
              <a:buNone/>
              <a:defRPr sz="2200">
                <a:solidFill>
                  <a:schemeClr val="dk1"/>
                </a:solidFill>
                <a:latin typeface="Josefin Slab Medium"/>
                <a:ea typeface="Josefin Slab Medium"/>
                <a:cs typeface="Josefin Slab Medium"/>
                <a:sym typeface="Josefin Slab Medium"/>
              </a:defRPr>
            </a:lvl1pPr>
            <a:lvl2pPr lvl="1" algn="ctr" rtl="0">
              <a:spcBef>
                <a:spcPts val="0"/>
              </a:spcBef>
              <a:spcAft>
                <a:spcPts val="0"/>
              </a:spcAft>
              <a:buNone/>
              <a:defRPr sz="2200">
                <a:solidFill>
                  <a:schemeClr val="dk1"/>
                </a:solidFill>
                <a:latin typeface="Josefin Slab Medium"/>
                <a:ea typeface="Josefin Slab Medium"/>
                <a:cs typeface="Josefin Slab Medium"/>
                <a:sym typeface="Josefin Slab Medium"/>
              </a:defRPr>
            </a:lvl2pPr>
            <a:lvl3pPr lvl="2" algn="ctr" rtl="0">
              <a:spcBef>
                <a:spcPts val="0"/>
              </a:spcBef>
              <a:spcAft>
                <a:spcPts val="0"/>
              </a:spcAft>
              <a:buNone/>
              <a:defRPr sz="2200">
                <a:solidFill>
                  <a:schemeClr val="dk1"/>
                </a:solidFill>
                <a:latin typeface="Josefin Slab Medium"/>
                <a:ea typeface="Josefin Slab Medium"/>
                <a:cs typeface="Josefin Slab Medium"/>
                <a:sym typeface="Josefin Slab Medium"/>
              </a:defRPr>
            </a:lvl3pPr>
            <a:lvl4pPr lvl="3" algn="ctr" rtl="0">
              <a:spcBef>
                <a:spcPts val="0"/>
              </a:spcBef>
              <a:spcAft>
                <a:spcPts val="0"/>
              </a:spcAft>
              <a:buNone/>
              <a:defRPr sz="2200">
                <a:solidFill>
                  <a:schemeClr val="dk1"/>
                </a:solidFill>
                <a:latin typeface="Josefin Slab Medium"/>
                <a:ea typeface="Josefin Slab Medium"/>
                <a:cs typeface="Josefin Slab Medium"/>
                <a:sym typeface="Josefin Slab Medium"/>
              </a:defRPr>
            </a:lvl4pPr>
            <a:lvl5pPr lvl="4" algn="ctr" rtl="0">
              <a:spcBef>
                <a:spcPts val="0"/>
              </a:spcBef>
              <a:spcAft>
                <a:spcPts val="0"/>
              </a:spcAft>
              <a:buNone/>
              <a:defRPr sz="2200">
                <a:solidFill>
                  <a:schemeClr val="dk1"/>
                </a:solidFill>
                <a:latin typeface="Josefin Slab Medium"/>
                <a:ea typeface="Josefin Slab Medium"/>
                <a:cs typeface="Josefin Slab Medium"/>
                <a:sym typeface="Josefin Slab Medium"/>
              </a:defRPr>
            </a:lvl5pPr>
            <a:lvl6pPr lvl="5" algn="ctr" rtl="0">
              <a:spcBef>
                <a:spcPts val="0"/>
              </a:spcBef>
              <a:spcAft>
                <a:spcPts val="0"/>
              </a:spcAft>
              <a:buNone/>
              <a:defRPr sz="2200">
                <a:solidFill>
                  <a:schemeClr val="dk1"/>
                </a:solidFill>
                <a:latin typeface="Josefin Slab Medium"/>
                <a:ea typeface="Josefin Slab Medium"/>
                <a:cs typeface="Josefin Slab Medium"/>
                <a:sym typeface="Josefin Slab Medium"/>
              </a:defRPr>
            </a:lvl6pPr>
            <a:lvl7pPr lvl="6" algn="ctr" rtl="0">
              <a:spcBef>
                <a:spcPts val="0"/>
              </a:spcBef>
              <a:spcAft>
                <a:spcPts val="0"/>
              </a:spcAft>
              <a:buNone/>
              <a:defRPr sz="2200">
                <a:solidFill>
                  <a:schemeClr val="dk1"/>
                </a:solidFill>
                <a:latin typeface="Josefin Slab Medium"/>
                <a:ea typeface="Josefin Slab Medium"/>
                <a:cs typeface="Josefin Slab Medium"/>
                <a:sym typeface="Josefin Slab Medium"/>
              </a:defRPr>
            </a:lvl7pPr>
            <a:lvl8pPr lvl="7" algn="ctr" rtl="0">
              <a:spcBef>
                <a:spcPts val="0"/>
              </a:spcBef>
              <a:spcAft>
                <a:spcPts val="0"/>
              </a:spcAft>
              <a:buNone/>
              <a:defRPr sz="2200">
                <a:solidFill>
                  <a:schemeClr val="dk1"/>
                </a:solidFill>
                <a:latin typeface="Josefin Slab Medium"/>
                <a:ea typeface="Josefin Slab Medium"/>
                <a:cs typeface="Josefin Slab Medium"/>
                <a:sym typeface="Josefin Slab Medium"/>
              </a:defRPr>
            </a:lvl8pPr>
            <a:lvl9pPr lvl="8" algn="ctr" rtl="0">
              <a:spcBef>
                <a:spcPts val="0"/>
              </a:spcBef>
              <a:spcAft>
                <a:spcPts val="0"/>
              </a:spcAft>
              <a:buNone/>
              <a:defRPr sz="2200">
                <a:solidFill>
                  <a:schemeClr val="dk1"/>
                </a:solidFill>
                <a:latin typeface="Josefin Slab Medium"/>
                <a:ea typeface="Josefin Slab Medium"/>
                <a:cs typeface="Josefin Slab Medium"/>
                <a:sym typeface="Josefin Slab Medium"/>
              </a:defRPr>
            </a:lvl9pPr>
          </a:lstStyle>
          <a:p>
            <a:endParaRPr/>
          </a:p>
        </p:txBody>
      </p:sp>
      <p:sp>
        <p:nvSpPr>
          <p:cNvPr id="134" name="Google Shape;134;p19"/>
          <p:cNvSpPr txBox="1">
            <a:spLocks noGrp="1"/>
          </p:cNvSpPr>
          <p:nvPr>
            <p:ph type="subTitle" idx="6"/>
          </p:nvPr>
        </p:nvSpPr>
        <p:spPr>
          <a:xfrm>
            <a:off x="2694184" y="2962275"/>
            <a:ext cx="1747800" cy="603900"/>
          </a:xfrm>
          <a:prstGeom prst="rect">
            <a:avLst/>
          </a:prstGeom>
        </p:spPr>
        <p:txBody>
          <a:bodyPr spcFirstLastPara="1" wrap="square" lIns="91425" tIns="91425" rIns="91425" bIns="91425" anchor="t" anchorCtr="0">
            <a:noAutofit/>
          </a:bodyPr>
          <a:lstStyle>
            <a:lvl1pPr lvl="0" algn="ctr" rtl="0">
              <a:spcBef>
                <a:spcPts val="0"/>
              </a:spcBef>
              <a:spcAft>
                <a:spcPts val="0"/>
              </a:spcAft>
              <a:buNone/>
              <a:defRPr sz="1400">
                <a:solidFill>
                  <a:schemeClr val="dk1"/>
                </a:solidFill>
                <a:latin typeface="Montserrat"/>
                <a:ea typeface="Montserrat"/>
                <a:cs typeface="Montserrat"/>
                <a:sym typeface="Montserrat"/>
              </a:defRPr>
            </a:lvl1pPr>
            <a:lvl2pPr lvl="1" algn="ctr" rtl="0">
              <a:spcBef>
                <a:spcPts val="0"/>
              </a:spcBef>
              <a:spcAft>
                <a:spcPts val="0"/>
              </a:spcAft>
              <a:buNone/>
              <a:defRPr sz="1400">
                <a:solidFill>
                  <a:schemeClr val="dk1"/>
                </a:solidFill>
                <a:latin typeface="Montserrat"/>
                <a:ea typeface="Montserrat"/>
                <a:cs typeface="Montserrat"/>
                <a:sym typeface="Montserrat"/>
              </a:defRPr>
            </a:lvl2pPr>
            <a:lvl3pPr lvl="2" algn="ctr" rtl="0">
              <a:spcBef>
                <a:spcPts val="0"/>
              </a:spcBef>
              <a:spcAft>
                <a:spcPts val="0"/>
              </a:spcAft>
              <a:buNone/>
              <a:defRPr sz="1400">
                <a:solidFill>
                  <a:schemeClr val="dk1"/>
                </a:solidFill>
                <a:latin typeface="Montserrat"/>
                <a:ea typeface="Montserrat"/>
                <a:cs typeface="Montserrat"/>
                <a:sym typeface="Montserrat"/>
              </a:defRPr>
            </a:lvl3pPr>
            <a:lvl4pPr lvl="3" algn="ctr" rtl="0">
              <a:spcBef>
                <a:spcPts val="0"/>
              </a:spcBef>
              <a:spcAft>
                <a:spcPts val="0"/>
              </a:spcAft>
              <a:buNone/>
              <a:defRPr sz="1400">
                <a:solidFill>
                  <a:schemeClr val="dk1"/>
                </a:solidFill>
                <a:latin typeface="Montserrat"/>
                <a:ea typeface="Montserrat"/>
                <a:cs typeface="Montserrat"/>
                <a:sym typeface="Montserrat"/>
              </a:defRPr>
            </a:lvl4pPr>
            <a:lvl5pPr lvl="4" algn="ctr" rtl="0">
              <a:spcBef>
                <a:spcPts val="0"/>
              </a:spcBef>
              <a:spcAft>
                <a:spcPts val="0"/>
              </a:spcAft>
              <a:buNone/>
              <a:defRPr sz="1400">
                <a:solidFill>
                  <a:schemeClr val="dk1"/>
                </a:solidFill>
                <a:latin typeface="Montserrat"/>
                <a:ea typeface="Montserrat"/>
                <a:cs typeface="Montserrat"/>
                <a:sym typeface="Montserrat"/>
              </a:defRPr>
            </a:lvl5pPr>
            <a:lvl6pPr lvl="5" algn="ctr" rtl="0">
              <a:spcBef>
                <a:spcPts val="0"/>
              </a:spcBef>
              <a:spcAft>
                <a:spcPts val="0"/>
              </a:spcAft>
              <a:buNone/>
              <a:defRPr sz="1400">
                <a:solidFill>
                  <a:schemeClr val="dk1"/>
                </a:solidFill>
                <a:latin typeface="Montserrat"/>
                <a:ea typeface="Montserrat"/>
                <a:cs typeface="Montserrat"/>
                <a:sym typeface="Montserrat"/>
              </a:defRPr>
            </a:lvl6pPr>
            <a:lvl7pPr lvl="6" algn="ctr" rtl="0">
              <a:spcBef>
                <a:spcPts val="0"/>
              </a:spcBef>
              <a:spcAft>
                <a:spcPts val="0"/>
              </a:spcAft>
              <a:buNone/>
              <a:defRPr sz="1400">
                <a:solidFill>
                  <a:schemeClr val="dk1"/>
                </a:solidFill>
                <a:latin typeface="Montserrat"/>
                <a:ea typeface="Montserrat"/>
                <a:cs typeface="Montserrat"/>
                <a:sym typeface="Montserrat"/>
              </a:defRPr>
            </a:lvl7pPr>
            <a:lvl8pPr lvl="7" algn="ctr" rtl="0">
              <a:spcBef>
                <a:spcPts val="0"/>
              </a:spcBef>
              <a:spcAft>
                <a:spcPts val="0"/>
              </a:spcAft>
              <a:buNone/>
              <a:defRPr sz="1400">
                <a:solidFill>
                  <a:schemeClr val="dk1"/>
                </a:solidFill>
                <a:latin typeface="Montserrat"/>
                <a:ea typeface="Montserrat"/>
                <a:cs typeface="Montserrat"/>
                <a:sym typeface="Montserrat"/>
              </a:defRPr>
            </a:lvl8pPr>
            <a:lvl9pPr lvl="8" algn="ctr" rtl="0">
              <a:spcBef>
                <a:spcPts val="0"/>
              </a:spcBef>
              <a:spcAft>
                <a:spcPts val="0"/>
              </a:spcAft>
              <a:buNone/>
              <a:defRPr sz="1400">
                <a:solidFill>
                  <a:schemeClr val="dk1"/>
                </a:solidFill>
                <a:latin typeface="Montserrat"/>
                <a:ea typeface="Montserrat"/>
                <a:cs typeface="Montserrat"/>
                <a:sym typeface="Montserrat"/>
              </a:defRPr>
            </a:lvl9pPr>
          </a:lstStyle>
          <a:p>
            <a:endParaRPr/>
          </a:p>
        </p:txBody>
      </p:sp>
      <p:sp>
        <p:nvSpPr>
          <p:cNvPr id="135" name="Google Shape;135;p19"/>
          <p:cNvSpPr txBox="1">
            <a:spLocks noGrp="1"/>
          </p:cNvSpPr>
          <p:nvPr>
            <p:ph type="subTitle" idx="7"/>
          </p:nvPr>
        </p:nvSpPr>
        <p:spPr>
          <a:xfrm>
            <a:off x="4538966" y="2601200"/>
            <a:ext cx="1886700" cy="369000"/>
          </a:xfrm>
          <a:prstGeom prst="rect">
            <a:avLst/>
          </a:prstGeom>
        </p:spPr>
        <p:txBody>
          <a:bodyPr spcFirstLastPara="1" wrap="square" lIns="91425" tIns="91425" rIns="91425" bIns="91425" anchor="t" anchorCtr="0">
            <a:noAutofit/>
          </a:bodyPr>
          <a:lstStyle>
            <a:lvl1pPr lvl="0" algn="ctr" rtl="0">
              <a:spcBef>
                <a:spcPts val="0"/>
              </a:spcBef>
              <a:spcAft>
                <a:spcPts val="0"/>
              </a:spcAft>
              <a:buNone/>
              <a:defRPr sz="2200">
                <a:solidFill>
                  <a:schemeClr val="dk1"/>
                </a:solidFill>
                <a:latin typeface="Josefin Slab Medium"/>
                <a:ea typeface="Josefin Slab Medium"/>
                <a:cs typeface="Josefin Slab Medium"/>
                <a:sym typeface="Josefin Slab Medium"/>
              </a:defRPr>
            </a:lvl1pPr>
            <a:lvl2pPr lvl="1" algn="ctr" rtl="0">
              <a:spcBef>
                <a:spcPts val="0"/>
              </a:spcBef>
              <a:spcAft>
                <a:spcPts val="0"/>
              </a:spcAft>
              <a:buNone/>
              <a:defRPr sz="2200">
                <a:solidFill>
                  <a:schemeClr val="dk1"/>
                </a:solidFill>
                <a:latin typeface="Josefin Slab Medium"/>
                <a:ea typeface="Josefin Slab Medium"/>
                <a:cs typeface="Josefin Slab Medium"/>
                <a:sym typeface="Josefin Slab Medium"/>
              </a:defRPr>
            </a:lvl2pPr>
            <a:lvl3pPr lvl="2" algn="ctr" rtl="0">
              <a:spcBef>
                <a:spcPts val="0"/>
              </a:spcBef>
              <a:spcAft>
                <a:spcPts val="0"/>
              </a:spcAft>
              <a:buNone/>
              <a:defRPr sz="2200">
                <a:solidFill>
                  <a:schemeClr val="dk1"/>
                </a:solidFill>
                <a:latin typeface="Josefin Slab Medium"/>
                <a:ea typeface="Josefin Slab Medium"/>
                <a:cs typeface="Josefin Slab Medium"/>
                <a:sym typeface="Josefin Slab Medium"/>
              </a:defRPr>
            </a:lvl3pPr>
            <a:lvl4pPr lvl="3" algn="ctr" rtl="0">
              <a:spcBef>
                <a:spcPts val="0"/>
              </a:spcBef>
              <a:spcAft>
                <a:spcPts val="0"/>
              </a:spcAft>
              <a:buNone/>
              <a:defRPr sz="2200">
                <a:solidFill>
                  <a:schemeClr val="dk1"/>
                </a:solidFill>
                <a:latin typeface="Josefin Slab Medium"/>
                <a:ea typeface="Josefin Slab Medium"/>
                <a:cs typeface="Josefin Slab Medium"/>
                <a:sym typeface="Josefin Slab Medium"/>
              </a:defRPr>
            </a:lvl4pPr>
            <a:lvl5pPr lvl="4" algn="ctr" rtl="0">
              <a:spcBef>
                <a:spcPts val="0"/>
              </a:spcBef>
              <a:spcAft>
                <a:spcPts val="0"/>
              </a:spcAft>
              <a:buNone/>
              <a:defRPr sz="2200">
                <a:solidFill>
                  <a:schemeClr val="dk1"/>
                </a:solidFill>
                <a:latin typeface="Josefin Slab Medium"/>
                <a:ea typeface="Josefin Slab Medium"/>
                <a:cs typeface="Josefin Slab Medium"/>
                <a:sym typeface="Josefin Slab Medium"/>
              </a:defRPr>
            </a:lvl5pPr>
            <a:lvl6pPr lvl="5" algn="ctr" rtl="0">
              <a:spcBef>
                <a:spcPts val="0"/>
              </a:spcBef>
              <a:spcAft>
                <a:spcPts val="0"/>
              </a:spcAft>
              <a:buNone/>
              <a:defRPr sz="2200">
                <a:solidFill>
                  <a:schemeClr val="dk1"/>
                </a:solidFill>
                <a:latin typeface="Josefin Slab Medium"/>
                <a:ea typeface="Josefin Slab Medium"/>
                <a:cs typeface="Josefin Slab Medium"/>
                <a:sym typeface="Josefin Slab Medium"/>
              </a:defRPr>
            </a:lvl6pPr>
            <a:lvl7pPr lvl="6" algn="ctr" rtl="0">
              <a:spcBef>
                <a:spcPts val="0"/>
              </a:spcBef>
              <a:spcAft>
                <a:spcPts val="0"/>
              </a:spcAft>
              <a:buNone/>
              <a:defRPr sz="2200">
                <a:solidFill>
                  <a:schemeClr val="dk1"/>
                </a:solidFill>
                <a:latin typeface="Josefin Slab Medium"/>
                <a:ea typeface="Josefin Slab Medium"/>
                <a:cs typeface="Josefin Slab Medium"/>
                <a:sym typeface="Josefin Slab Medium"/>
              </a:defRPr>
            </a:lvl7pPr>
            <a:lvl8pPr lvl="7" algn="ctr" rtl="0">
              <a:spcBef>
                <a:spcPts val="0"/>
              </a:spcBef>
              <a:spcAft>
                <a:spcPts val="0"/>
              </a:spcAft>
              <a:buNone/>
              <a:defRPr sz="2200">
                <a:solidFill>
                  <a:schemeClr val="dk1"/>
                </a:solidFill>
                <a:latin typeface="Josefin Slab Medium"/>
                <a:ea typeface="Josefin Slab Medium"/>
                <a:cs typeface="Josefin Slab Medium"/>
                <a:sym typeface="Josefin Slab Medium"/>
              </a:defRPr>
            </a:lvl8pPr>
            <a:lvl9pPr lvl="8" algn="ctr" rtl="0">
              <a:spcBef>
                <a:spcPts val="0"/>
              </a:spcBef>
              <a:spcAft>
                <a:spcPts val="0"/>
              </a:spcAft>
              <a:buNone/>
              <a:defRPr sz="2200">
                <a:solidFill>
                  <a:schemeClr val="dk1"/>
                </a:solidFill>
                <a:latin typeface="Josefin Slab Medium"/>
                <a:ea typeface="Josefin Slab Medium"/>
                <a:cs typeface="Josefin Slab Medium"/>
                <a:sym typeface="Josefin Slab Medium"/>
              </a:defRPr>
            </a:lvl9pPr>
          </a:lstStyle>
          <a:p>
            <a:endParaRPr/>
          </a:p>
        </p:txBody>
      </p:sp>
      <p:sp>
        <p:nvSpPr>
          <p:cNvPr id="136" name="Google Shape;136;p19"/>
          <p:cNvSpPr txBox="1">
            <a:spLocks noGrp="1"/>
          </p:cNvSpPr>
          <p:nvPr>
            <p:ph type="subTitle" idx="8"/>
          </p:nvPr>
        </p:nvSpPr>
        <p:spPr>
          <a:xfrm>
            <a:off x="4598316" y="2962275"/>
            <a:ext cx="1772100" cy="603900"/>
          </a:xfrm>
          <a:prstGeom prst="rect">
            <a:avLst/>
          </a:prstGeom>
        </p:spPr>
        <p:txBody>
          <a:bodyPr spcFirstLastPara="1" wrap="square" lIns="91425" tIns="91425" rIns="91425" bIns="91425" anchor="t" anchorCtr="0">
            <a:noAutofit/>
          </a:bodyPr>
          <a:lstStyle>
            <a:lvl1pPr lvl="0" algn="ctr" rtl="0">
              <a:spcBef>
                <a:spcPts val="0"/>
              </a:spcBef>
              <a:spcAft>
                <a:spcPts val="0"/>
              </a:spcAft>
              <a:buNone/>
              <a:defRPr sz="1400">
                <a:solidFill>
                  <a:schemeClr val="dk1"/>
                </a:solidFill>
                <a:latin typeface="Montserrat"/>
                <a:ea typeface="Montserrat"/>
                <a:cs typeface="Montserrat"/>
                <a:sym typeface="Montserrat"/>
              </a:defRPr>
            </a:lvl1pPr>
            <a:lvl2pPr lvl="1" algn="ctr" rtl="0">
              <a:spcBef>
                <a:spcPts val="0"/>
              </a:spcBef>
              <a:spcAft>
                <a:spcPts val="0"/>
              </a:spcAft>
              <a:buNone/>
              <a:defRPr sz="1400">
                <a:solidFill>
                  <a:schemeClr val="dk1"/>
                </a:solidFill>
                <a:latin typeface="Montserrat"/>
                <a:ea typeface="Montserrat"/>
                <a:cs typeface="Montserrat"/>
                <a:sym typeface="Montserrat"/>
              </a:defRPr>
            </a:lvl2pPr>
            <a:lvl3pPr lvl="2" algn="ctr" rtl="0">
              <a:spcBef>
                <a:spcPts val="0"/>
              </a:spcBef>
              <a:spcAft>
                <a:spcPts val="0"/>
              </a:spcAft>
              <a:buNone/>
              <a:defRPr sz="1400">
                <a:solidFill>
                  <a:schemeClr val="dk1"/>
                </a:solidFill>
                <a:latin typeface="Montserrat"/>
                <a:ea typeface="Montserrat"/>
                <a:cs typeface="Montserrat"/>
                <a:sym typeface="Montserrat"/>
              </a:defRPr>
            </a:lvl3pPr>
            <a:lvl4pPr lvl="3" algn="ctr" rtl="0">
              <a:spcBef>
                <a:spcPts val="0"/>
              </a:spcBef>
              <a:spcAft>
                <a:spcPts val="0"/>
              </a:spcAft>
              <a:buNone/>
              <a:defRPr sz="1400">
                <a:solidFill>
                  <a:schemeClr val="dk1"/>
                </a:solidFill>
                <a:latin typeface="Montserrat"/>
                <a:ea typeface="Montserrat"/>
                <a:cs typeface="Montserrat"/>
                <a:sym typeface="Montserrat"/>
              </a:defRPr>
            </a:lvl4pPr>
            <a:lvl5pPr lvl="4" algn="ctr" rtl="0">
              <a:spcBef>
                <a:spcPts val="0"/>
              </a:spcBef>
              <a:spcAft>
                <a:spcPts val="0"/>
              </a:spcAft>
              <a:buNone/>
              <a:defRPr sz="1400">
                <a:solidFill>
                  <a:schemeClr val="dk1"/>
                </a:solidFill>
                <a:latin typeface="Montserrat"/>
                <a:ea typeface="Montserrat"/>
                <a:cs typeface="Montserrat"/>
                <a:sym typeface="Montserrat"/>
              </a:defRPr>
            </a:lvl5pPr>
            <a:lvl6pPr lvl="5" algn="ctr" rtl="0">
              <a:spcBef>
                <a:spcPts val="0"/>
              </a:spcBef>
              <a:spcAft>
                <a:spcPts val="0"/>
              </a:spcAft>
              <a:buNone/>
              <a:defRPr sz="1400">
                <a:solidFill>
                  <a:schemeClr val="dk1"/>
                </a:solidFill>
                <a:latin typeface="Montserrat"/>
                <a:ea typeface="Montserrat"/>
                <a:cs typeface="Montserrat"/>
                <a:sym typeface="Montserrat"/>
              </a:defRPr>
            </a:lvl6pPr>
            <a:lvl7pPr lvl="6" algn="ctr" rtl="0">
              <a:spcBef>
                <a:spcPts val="0"/>
              </a:spcBef>
              <a:spcAft>
                <a:spcPts val="0"/>
              </a:spcAft>
              <a:buNone/>
              <a:defRPr sz="1400">
                <a:solidFill>
                  <a:schemeClr val="dk1"/>
                </a:solidFill>
                <a:latin typeface="Montserrat"/>
                <a:ea typeface="Montserrat"/>
                <a:cs typeface="Montserrat"/>
                <a:sym typeface="Montserrat"/>
              </a:defRPr>
            </a:lvl7pPr>
            <a:lvl8pPr lvl="7" algn="ctr" rtl="0">
              <a:spcBef>
                <a:spcPts val="0"/>
              </a:spcBef>
              <a:spcAft>
                <a:spcPts val="0"/>
              </a:spcAft>
              <a:buNone/>
              <a:defRPr sz="1400">
                <a:solidFill>
                  <a:schemeClr val="dk1"/>
                </a:solidFill>
                <a:latin typeface="Montserrat"/>
                <a:ea typeface="Montserrat"/>
                <a:cs typeface="Montserrat"/>
                <a:sym typeface="Montserrat"/>
              </a:defRPr>
            </a:lvl8pPr>
            <a:lvl9pPr lvl="8" algn="ctr" rtl="0">
              <a:spcBef>
                <a:spcPts val="0"/>
              </a:spcBef>
              <a:spcAft>
                <a:spcPts val="0"/>
              </a:spcAft>
              <a:buNone/>
              <a:defRPr sz="1400">
                <a:solidFill>
                  <a:schemeClr val="dk1"/>
                </a:solidFill>
                <a:latin typeface="Montserrat"/>
                <a:ea typeface="Montserrat"/>
                <a:cs typeface="Montserrat"/>
                <a:sym typeface="Montserrat"/>
              </a:defRPr>
            </a:lvl9pPr>
          </a:lstStyle>
          <a:p>
            <a:endParaRPr/>
          </a:p>
        </p:txBody>
      </p:sp>
      <p:sp>
        <p:nvSpPr>
          <p:cNvPr id="137" name="Google Shape;137;p19"/>
          <p:cNvSpPr txBox="1">
            <a:spLocks noGrp="1"/>
          </p:cNvSpPr>
          <p:nvPr>
            <p:ph type="title"/>
          </p:nvPr>
        </p:nvSpPr>
        <p:spPr>
          <a:xfrm>
            <a:off x="787825" y="351800"/>
            <a:ext cx="7444800" cy="646500"/>
          </a:xfrm>
          <a:prstGeom prst="rect">
            <a:avLst/>
          </a:prstGeom>
        </p:spPr>
        <p:txBody>
          <a:bodyPr spcFirstLastPara="1" wrap="square" lIns="91425" tIns="91425" rIns="91425" bIns="91425" anchor="t" anchorCtr="0">
            <a:noAutofit/>
          </a:bodyPr>
          <a:lstStyle>
            <a:lvl1pPr lvl="0" algn="l" rtl="0">
              <a:spcBef>
                <a:spcPts val="0"/>
              </a:spcBef>
              <a:spcAft>
                <a:spcPts val="0"/>
              </a:spcAft>
              <a:buSzPts val="3000"/>
              <a:buNone/>
              <a:defRPr sz="3600" b="0">
                <a:solidFill>
                  <a:schemeClr val="dk1"/>
                </a:solidFill>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Title and text">
  <p:cSld name="Title Slide_1_1_1">
    <p:spTree>
      <p:nvGrpSpPr>
        <p:cNvPr id="1" name="Shape 167"/>
        <p:cNvGrpSpPr/>
        <p:nvPr/>
      </p:nvGrpSpPr>
      <p:grpSpPr>
        <a:xfrm>
          <a:off x="0" y="0"/>
          <a:ext cx="0" cy="0"/>
          <a:chOff x="0" y="0"/>
          <a:chExt cx="0" cy="0"/>
        </a:xfrm>
      </p:grpSpPr>
      <p:sp>
        <p:nvSpPr>
          <p:cNvPr id="168" name="Google Shape;168;p22"/>
          <p:cNvSpPr txBox="1">
            <a:spLocks noGrp="1"/>
          </p:cNvSpPr>
          <p:nvPr>
            <p:ph type="subTitle" idx="1"/>
          </p:nvPr>
        </p:nvSpPr>
        <p:spPr>
          <a:xfrm>
            <a:off x="1338200" y="2396050"/>
            <a:ext cx="2416800" cy="1340100"/>
          </a:xfrm>
          <a:prstGeom prst="rect">
            <a:avLst/>
          </a:prstGeom>
        </p:spPr>
        <p:txBody>
          <a:bodyPr spcFirstLastPara="1" wrap="square" lIns="91425" tIns="91425" rIns="91425" bIns="91425" anchor="t" anchorCtr="0">
            <a:noAutofit/>
          </a:bodyPr>
          <a:lstStyle>
            <a:lvl1pPr lvl="0" algn="ctr" rtl="0">
              <a:lnSpc>
                <a:spcPct val="115000"/>
              </a:lnSpc>
              <a:spcBef>
                <a:spcPts val="0"/>
              </a:spcBef>
              <a:spcAft>
                <a:spcPts val="0"/>
              </a:spcAft>
              <a:buNone/>
              <a:defRPr sz="1400">
                <a:solidFill>
                  <a:schemeClr val="dk1"/>
                </a:solidFill>
                <a:latin typeface="Montserrat"/>
                <a:ea typeface="Montserrat"/>
                <a:cs typeface="Montserrat"/>
                <a:sym typeface="Montserrat"/>
              </a:defRPr>
            </a:lvl1pPr>
            <a:lvl2pPr lvl="1" algn="ctr" rtl="0">
              <a:lnSpc>
                <a:spcPct val="115000"/>
              </a:lnSpc>
              <a:spcBef>
                <a:spcPts val="0"/>
              </a:spcBef>
              <a:spcAft>
                <a:spcPts val="0"/>
              </a:spcAft>
              <a:buNone/>
              <a:defRPr sz="1400">
                <a:solidFill>
                  <a:schemeClr val="dk1"/>
                </a:solidFill>
                <a:latin typeface="Montserrat"/>
                <a:ea typeface="Montserrat"/>
                <a:cs typeface="Montserrat"/>
                <a:sym typeface="Montserrat"/>
              </a:defRPr>
            </a:lvl2pPr>
            <a:lvl3pPr lvl="2" algn="ctr" rtl="0">
              <a:lnSpc>
                <a:spcPct val="115000"/>
              </a:lnSpc>
              <a:spcBef>
                <a:spcPts val="0"/>
              </a:spcBef>
              <a:spcAft>
                <a:spcPts val="0"/>
              </a:spcAft>
              <a:buNone/>
              <a:defRPr sz="1400">
                <a:solidFill>
                  <a:schemeClr val="dk1"/>
                </a:solidFill>
                <a:latin typeface="Montserrat"/>
                <a:ea typeface="Montserrat"/>
                <a:cs typeface="Montserrat"/>
                <a:sym typeface="Montserrat"/>
              </a:defRPr>
            </a:lvl3pPr>
            <a:lvl4pPr lvl="3" algn="ctr" rtl="0">
              <a:lnSpc>
                <a:spcPct val="115000"/>
              </a:lnSpc>
              <a:spcBef>
                <a:spcPts val="0"/>
              </a:spcBef>
              <a:spcAft>
                <a:spcPts val="0"/>
              </a:spcAft>
              <a:buNone/>
              <a:defRPr sz="1400">
                <a:solidFill>
                  <a:schemeClr val="dk1"/>
                </a:solidFill>
                <a:latin typeface="Montserrat"/>
                <a:ea typeface="Montserrat"/>
                <a:cs typeface="Montserrat"/>
                <a:sym typeface="Montserrat"/>
              </a:defRPr>
            </a:lvl4pPr>
            <a:lvl5pPr lvl="4" algn="ctr" rtl="0">
              <a:lnSpc>
                <a:spcPct val="115000"/>
              </a:lnSpc>
              <a:spcBef>
                <a:spcPts val="0"/>
              </a:spcBef>
              <a:spcAft>
                <a:spcPts val="0"/>
              </a:spcAft>
              <a:buNone/>
              <a:defRPr sz="1400">
                <a:solidFill>
                  <a:schemeClr val="dk1"/>
                </a:solidFill>
                <a:latin typeface="Montserrat"/>
                <a:ea typeface="Montserrat"/>
                <a:cs typeface="Montserrat"/>
                <a:sym typeface="Montserrat"/>
              </a:defRPr>
            </a:lvl5pPr>
            <a:lvl6pPr lvl="5" algn="ctr" rtl="0">
              <a:lnSpc>
                <a:spcPct val="115000"/>
              </a:lnSpc>
              <a:spcBef>
                <a:spcPts val="0"/>
              </a:spcBef>
              <a:spcAft>
                <a:spcPts val="0"/>
              </a:spcAft>
              <a:buNone/>
              <a:defRPr sz="1400">
                <a:solidFill>
                  <a:schemeClr val="dk1"/>
                </a:solidFill>
                <a:latin typeface="Montserrat"/>
                <a:ea typeface="Montserrat"/>
                <a:cs typeface="Montserrat"/>
                <a:sym typeface="Montserrat"/>
              </a:defRPr>
            </a:lvl6pPr>
            <a:lvl7pPr lvl="6" algn="ctr" rtl="0">
              <a:lnSpc>
                <a:spcPct val="115000"/>
              </a:lnSpc>
              <a:spcBef>
                <a:spcPts val="0"/>
              </a:spcBef>
              <a:spcAft>
                <a:spcPts val="0"/>
              </a:spcAft>
              <a:buNone/>
              <a:defRPr sz="1400">
                <a:solidFill>
                  <a:schemeClr val="dk1"/>
                </a:solidFill>
                <a:latin typeface="Montserrat"/>
                <a:ea typeface="Montserrat"/>
                <a:cs typeface="Montserrat"/>
                <a:sym typeface="Montserrat"/>
              </a:defRPr>
            </a:lvl7pPr>
            <a:lvl8pPr lvl="7" algn="ctr" rtl="0">
              <a:lnSpc>
                <a:spcPct val="115000"/>
              </a:lnSpc>
              <a:spcBef>
                <a:spcPts val="0"/>
              </a:spcBef>
              <a:spcAft>
                <a:spcPts val="0"/>
              </a:spcAft>
              <a:buNone/>
              <a:defRPr sz="1400">
                <a:solidFill>
                  <a:schemeClr val="dk1"/>
                </a:solidFill>
                <a:latin typeface="Montserrat"/>
                <a:ea typeface="Montserrat"/>
                <a:cs typeface="Montserrat"/>
                <a:sym typeface="Montserrat"/>
              </a:defRPr>
            </a:lvl8pPr>
            <a:lvl9pPr lvl="8" algn="ctr" rtl="0">
              <a:lnSpc>
                <a:spcPct val="115000"/>
              </a:lnSpc>
              <a:spcBef>
                <a:spcPts val="0"/>
              </a:spcBef>
              <a:spcAft>
                <a:spcPts val="0"/>
              </a:spcAft>
              <a:buNone/>
              <a:defRPr sz="1400">
                <a:solidFill>
                  <a:schemeClr val="dk1"/>
                </a:solidFill>
                <a:latin typeface="Montserrat"/>
                <a:ea typeface="Montserrat"/>
                <a:cs typeface="Montserrat"/>
                <a:sym typeface="Montserrat"/>
              </a:defRPr>
            </a:lvl9pPr>
          </a:lstStyle>
          <a:p>
            <a:endParaRPr/>
          </a:p>
        </p:txBody>
      </p:sp>
      <p:sp>
        <p:nvSpPr>
          <p:cNvPr id="169" name="Google Shape;169;p22"/>
          <p:cNvSpPr txBox="1">
            <a:spLocks noGrp="1"/>
          </p:cNvSpPr>
          <p:nvPr>
            <p:ph type="title"/>
          </p:nvPr>
        </p:nvSpPr>
        <p:spPr>
          <a:xfrm>
            <a:off x="946700" y="1813850"/>
            <a:ext cx="3199800" cy="704100"/>
          </a:xfrm>
          <a:prstGeom prst="rect">
            <a:avLst/>
          </a:prstGeom>
        </p:spPr>
        <p:txBody>
          <a:bodyPr spcFirstLastPara="1" wrap="square" lIns="91425" tIns="91425" rIns="91425" bIns="91425" anchor="t" anchorCtr="0">
            <a:noAutofit/>
          </a:bodyPr>
          <a:lstStyle>
            <a:lvl1pPr lvl="0" rtl="0">
              <a:spcBef>
                <a:spcPts val="0"/>
              </a:spcBef>
              <a:spcAft>
                <a:spcPts val="0"/>
              </a:spcAft>
              <a:buClr>
                <a:schemeClr val="dk1"/>
              </a:buClr>
              <a:buSzPts val="3000"/>
              <a:buNone/>
              <a:defRPr sz="3600" b="0">
                <a:solidFill>
                  <a:schemeClr val="dk1"/>
                </a:solidFill>
              </a:defRPr>
            </a:lvl1pPr>
            <a:lvl2pPr lvl="1" rtl="0">
              <a:spcBef>
                <a:spcPts val="0"/>
              </a:spcBef>
              <a:spcAft>
                <a:spcPts val="0"/>
              </a:spcAft>
              <a:buClr>
                <a:schemeClr val="dk1"/>
              </a:buClr>
              <a:buSzPts val="3000"/>
              <a:buNone/>
              <a:defRPr>
                <a:solidFill>
                  <a:schemeClr val="dk1"/>
                </a:solidFill>
              </a:defRPr>
            </a:lvl2pPr>
            <a:lvl3pPr lvl="2" rtl="0">
              <a:spcBef>
                <a:spcPts val="0"/>
              </a:spcBef>
              <a:spcAft>
                <a:spcPts val="0"/>
              </a:spcAft>
              <a:buClr>
                <a:schemeClr val="dk1"/>
              </a:buClr>
              <a:buSzPts val="3000"/>
              <a:buNone/>
              <a:defRPr>
                <a:solidFill>
                  <a:schemeClr val="dk1"/>
                </a:solidFill>
              </a:defRPr>
            </a:lvl3pPr>
            <a:lvl4pPr lvl="3" rtl="0">
              <a:spcBef>
                <a:spcPts val="0"/>
              </a:spcBef>
              <a:spcAft>
                <a:spcPts val="0"/>
              </a:spcAft>
              <a:buClr>
                <a:schemeClr val="dk1"/>
              </a:buClr>
              <a:buSzPts val="3000"/>
              <a:buNone/>
              <a:defRPr>
                <a:solidFill>
                  <a:schemeClr val="dk1"/>
                </a:solidFill>
              </a:defRPr>
            </a:lvl4pPr>
            <a:lvl5pPr lvl="4" rtl="0">
              <a:spcBef>
                <a:spcPts val="0"/>
              </a:spcBef>
              <a:spcAft>
                <a:spcPts val="0"/>
              </a:spcAft>
              <a:buClr>
                <a:schemeClr val="dk1"/>
              </a:buClr>
              <a:buSzPts val="3000"/>
              <a:buNone/>
              <a:defRPr>
                <a:solidFill>
                  <a:schemeClr val="dk1"/>
                </a:solidFill>
              </a:defRPr>
            </a:lvl5pPr>
            <a:lvl6pPr lvl="5" rtl="0">
              <a:spcBef>
                <a:spcPts val="0"/>
              </a:spcBef>
              <a:spcAft>
                <a:spcPts val="0"/>
              </a:spcAft>
              <a:buClr>
                <a:schemeClr val="dk1"/>
              </a:buClr>
              <a:buSzPts val="3000"/>
              <a:buNone/>
              <a:defRPr>
                <a:solidFill>
                  <a:schemeClr val="dk1"/>
                </a:solidFill>
              </a:defRPr>
            </a:lvl6pPr>
            <a:lvl7pPr lvl="6" rtl="0">
              <a:spcBef>
                <a:spcPts val="0"/>
              </a:spcBef>
              <a:spcAft>
                <a:spcPts val="0"/>
              </a:spcAft>
              <a:buClr>
                <a:schemeClr val="dk1"/>
              </a:buClr>
              <a:buSzPts val="3000"/>
              <a:buNone/>
              <a:defRPr>
                <a:solidFill>
                  <a:schemeClr val="dk1"/>
                </a:solidFill>
              </a:defRPr>
            </a:lvl7pPr>
            <a:lvl8pPr lvl="7" rtl="0">
              <a:spcBef>
                <a:spcPts val="0"/>
              </a:spcBef>
              <a:spcAft>
                <a:spcPts val="0"/>
              </a:spcAft>
              <a:buClr>
                <a:schemeClr val="dk1"/>
              </a:buClr>
              <a:buSzPts val="3000"/>
              <a:buNone/>
              <a:defRPr>
                <a:solidFill>
                  <a:schemeClr val="dk1"/>
                </a:solidFill>
              </a:defRPr>
            </a:lvl8pPr>
            <a:lvl9pPr lvl="8" rtl="0">
              <a:spcBef>
                <a:spcPts val="0"/>
              </a:spcBef>
              <a:spcAft>
                <a:spcPts val="0"/>
              </a:spcAft>
              <a:buClr>
                <a:schemeClr val="dk1"/>
              </a:buClr>
              <a:buSzPts val="3000"/>
              <a:buNone/>
              <a:defRPr>
                <a:solidFill>
                  <a:schemeClr val="dk1"/>
                </a:solidFill>
              </a:defRPr>
            </a:lvl9pPr>
          </a:lstStyle>
          <a:p>
            <a:endParaRPr/>
          </a:p>
        </p:txBody>
      </p:sp>
      <p:pic>
        <p:nvPicPr>
          <p:cNvPr id="170" name="Google Shape;170;p22"/>
          <p:cNvPicPr preferRelativeResize="0"/>
          <p:nvPr/>
        </p:nvPicPr>
        <p:blipFill rotWithShape="1">
          <a:blip r:embed="rId2">
            <a:alphaModFix/>
          </a:blip>
          <a:srcRect l="11646" t="23509" r="21570" b="13123"/>
          <a:stretch/>
        </p:blipFill>
        <p:spPr>
          <a:xfrm>
            <a:off x="3922100" y="1813853"/>
            <a:ext cx="8008249" cy="4323425"/>
          </a:xfrm>
          <a:prstGeom prst="rect">
            <a:avLst/>
          </a:prstGeom>
          <a:noFill/>
          <a:ln>
            <a:noFill/>
          </a:ln>
        </p:spPr>
      </p:pic>
      <p:pic>
        <p:nvPicPr>
          <p:cNvPr id="171" name="Google Shape;171;p22"/>
          <p:cNvPicPr preferRelativeResize="0"/>
          <p:nvPr/>
        </p:nvPicPr>
        <p:blipFill rotWithShape="1">
          <a:blip r:embed="rId3">
            <a:alphaModFix/>
          </a:blip>
          <a:srcRect l="15308" t="18940" r="20233" b="17840"/>
          <a:stretch/>
        </p:blipFill>
        <p:spPr>
          <a:xfrm rot="-10536139">
            <a:off x="-1130009" y="2398856"/>
            <a:ext cx="5548848" cy="3096402"/>
          </a:xfrm>
          <a:prstGeom prst="rect">
            <a:avLst/>
          </a:prstGeom>
          <a:noFill/>
          <a:ln>
            <a:noFill/>
          </a:ln>
        </p:spPr>
      </p:pic>
      <p:pic>
        <p:nvPicPr>
          <p:cNvPr id="172" name="Google Shape;172;p22"/>
          <p:cNvPicPr preferRelativeResize="0"/>
          <p:nvPr/>
        </p:nvPicPr>
        <p:blipFill rotWithShape="1">
          <a:blip r:embed="rId4">
            <a:alphaModFix/>
          </a:blip>
          <a:srcRect l="9262" t="38868" r="10545" b="36231"/>
          <a:stretch/>
        </p:blipFill>
        <p:spPr>
          <a:xfrm rot="10252851">
            <a:off x="-2248940" y="-1153250"/>
            <a:ext cx="10772173" cy="1903098"/>
          </a:xfrm>
          <a:prstGeom prst="rect">
            <a:avLst/>
          </a:prstGeom>
          <a:noFill/>
          <a:ln>
            <a:noFill/>
          </a:ln>
        </p:spPr>
      </p:pic>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Background">
  <p:cSld name="CUSTOM_21_1_1_1">
    <p:spTree>
      <p:nvGrpSpPr>
        <p:cNvPr id="1" name="Shape 198"/>
        <p:cNvGrpSpPr/>
        <p:nvPr/>
      </p:nvGrpSpPr>
      <p:grpSpPr>
        <a:xfrm>
          <a:off x="0" y="0"/>
          <a:ext cx="0" cy="0"/>
          <a:chOff x="0" y="0"/>
          <a:chExt cx="0" cy="0"/>
        </a:xfrm>
      </p:grpSpPr>
      <p:sp>
        <p:nvSpPr>
          <p:cNvPr id="199" name="Google Shape;199;p26"/>
          <p:cNvSpPr/>
          <p:nvPr/>
        </p:nvSpPr>
        <p:spPr>
          <a:xfrm>
            <a:off x="7336950" y="5125975"/>
            <a:ext cx="109250" cy="17525"/>
          </a:xfrm>
          <a:custGeom>
            <a:avLst/>
            <a:gdLst/>
            <a:ahLst/>
            <a:cxnLst/>
            <a:rect l="l" t="t" r="r" b="b"/>
            <a:pathLst>
              <a:path w="4370" h="701" extrusionOk="0">
                <a:moveTo>
                  <a:pt x="0" y="0"/>
                </a:moveTo>
                <a:lnTo>
                  <a:pt x="0" y="701"/>
                </a:lnTo>
                <a:lnTo>
                  <a:pt x="4370" y="701"/>
                </a:lnTo>
                <a:lnTo>
                  <a:pt x="4370"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200" name="Google Shape;200;p26"/>
          <p:cNvPicPr preferRelativeResize="0"/>
          <p:nvPr/>
        </p:nvPicPr>
        <p:blipFill rotWithShape="1">
          <a:blip r:embed="rId2">
            <a:alphaModFix/>
          </a:blip>
          <a:srcRect l="11646" t="23509" r="21570" b="13123"/>
          <a:stretch/>
        </p:blipFill>
        <p:spPr>
          <a:xfrm>
            <a:off x="3922100" y="1813853"/>
            <a:ext cx="8008249" cy="4323425"/>
          </a:xfrm>
          <a:prstGeom prst="rect">
            <a:avLst/>
          </a:prstGeom>
          <a:noFill/>
          <a:ln>
            <a:noFill/>
          </a:ln>
        </p:spPr>
      </p:pic>
      <p:pic>
        <p:nvPicPr>
          <p:cNvPr id="201" name="Google Shape;201;p26"/>
          <p:cNvPicPr preferRelativeResize="0"/>
          <p:nvPr/>
        </p:nvPicPr>
        <p:blipFill rotWithShape="1">
          <a:blip r:embed="rId3">
            <a:alphaModFix/>
          </a:blip>
          <a:srcRect l="15308" t="18940" r="20233" b="17840"/>
          <a:stretch/>
        </p:blipFill>
        <p:spPr>
          <a:xfrm rot="-10536139">
            <a:off x="-1130009" y="2398856"/>
            <a:ext cx="5548848" cy="3096402"/>
          </a:xfrm>
          <a:prstGeom prst="rect">
            <a:avLst/>
          </a:prstGeom>
          <a:noFill/>
          <a:ln>
            <a:noFill/>
          </a:ln>
        </p:spPr>
      </p:pic>
      <p:pic>
        <p:nvPicPr>
          <p:cNvPr id="202" name="Google Shape;202;p26"/>
          <p:cNvPicPr preferRelativeResize="0"/>
          <p:nvPr/>
        </p:nvPicPr>
        <p:blipFill rotWithShape="1">
          <a:blip r:embed="rId4">
            <a:alphaModFix/>
          </a:blip>
          <a:srcRect l="9262" t="38868" r="10545" b="36231"/>
          <a:stretch/>
        </p:blipFill>
        <p:spPr>
          <a:xfrm rot="-10614031">
            <a:off x="-1196975" y="-750453"/>
            <a:ext cx="10772170" cy="1903100"/>
          </a:xfrm>
          <a:prstGeom prst="rect">
            <a:avLst/>
          </a:prstGeom>
          <a:noFill/>
          <a:ln>
            <a:noFill/>
          </a:ln>
        </p:spPr>
      </p:pic>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Background 1">
  <p:cSld name="CUSTOM_21_1_1_1_1">
    <p:spTree>
      <p:nvGrpSpPr>
        <p:cNvPr id="1" name="Shape 203"/>
        <p:cNvGrpSpPr/>
        <p:nvPr/>
      </p:nvGrpSpPr>
      <p:grpSpPr>
        <a:xfrm>
          <a:off x="0" y="0"/>
          <a:ext cx="0" cy="0"/>
          <a:chOff x="0" y="0"/>
          <a:chExt cx="0" cy="0"/>
        </a:xfrm>
      </p:grpSpPr>
      <p:pic>
        <p:nvPicPr>
          <p:cNvPr id="204" name="Google Shape;204;p27"/>
          <p:cNvPicPr preferRelativeResize="0"/>
          <p:nvPr/>
        </p:nvPicPr>
        <p:blipFill rotWithShape="1">
          <a:blip r:embed="rId2">
            <a:alphaModFix/>
          </a:blip>
          <a:srcRect l="11646" t="23509" r="21570" b="13123"/>
          <a:stretch/>
        </p:blipFill>
        <p:spPr>
          <a:xfrm>
            <a:off x="1637050" y="2498053"/>
            <a:ext cx="8008249" cy="4323425"/>
          </a:xfrm>
          <a:prstGeom prst="rect">
            <a:avLst/>
          </a:prstGeom>
          <a:noFill/>
          <a:ln>
            <a:noFill/>
          </a:ln>
        </p:spPr>
      </p:pic>
      <p:pic>
        <p:nvPicPr>
          <p:cNvPr id="205" name="Google Shape;205;p27"/>
          <p:cNvPicPr preferRelativeResize="0"/>
          <p:nvPr/>
        </p:nvPicPr>
        <p:blipFill rotWithShape="1">
          <a:blip r:embed="rId3">
            <a:alphaModFix/>
          </a:blip>
          <a:srcRect l="15308" t="18940" r="20233" b="17840"/>
          <a:stretch/>
        </p:blipFill>
        <p:spPr>
          <a:xfrm rot="9772726">
            <a:off x="3910211" y="-2124968"/>
            <a:ext cx="5548852" cy="3096402"/>
          </a:xfrm>
          <a:prstGeom prst="rect">
            <a:avLst/>
          </a:prstGeom>
          <a:noFill/>
          <a:ln>
            <a:noFill/>
          </a:ln>
        </p:spPr>
      </p:pic>
      <p:pic>
        <p:nvPicPr>
          <p:cNvPr id="206" name="Google Shape;206;p27"/>
          <p:cNvPicPr preferRelativeResize="0"/>
          <p:nvPr/>
        </p:nvPicPr>
        <p:blipFill rotWithShape="1">
          <a:blip r:embed="rId4">
            <a:alphaModFix/>
          </a:blip>
          <a:srcRect l="9262" t="38868" r="10545" b="36231"/>
          <a:stretch/>
        </p:blipFill>
        <p:spPr>
          <a:xfrm rot="6293851">
            <a:off x="-5330315" y="3096273"/>
            <a:ext cx="10772176" cy="1903103"/>
          </a:xfrm>
          <a:prstGeom prst="rect">
            <a:avLst/>
          </a:prstGeom>
          <a:noFill/>
          <a:ln>
            <a:noFill/>
          </a:ln>
        </p:spPr>
      </p:pic>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image" Target="../media/image1.jpg"/><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blipFill>
          <a:blip r:embed="rId11">
            <a:alphaModFix/>
          </a:blip>
          <a:stretch>
            <a:fillRect/>
          </a:stretch>
        </a:blip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830025" y="227975"/>
            <a:ext cx="7028400" cy="511500"/>
          </a:xfrm>
          <a:prstGeom prst="rect">
            <a:avLst/>
          </a:prstGeom>
          <a:noFill/>
          <a:ln>
            <a:noFill/>
          </a:ln>
        </p:spPr>
        <p:txBody>
          <a:bodyPr spcFirstLastPara="1" wrap="square" lIns="91425" tIns="91425" rIns="91425" bIns="91425" anchor="t" anchorCtr="0">
            <a:noAutofit/>
          </a:bodyPr>
          <a:lstStyle>
            <a:lvl1pPr lvl="0" algn="ctr">
              <a:spcBef>
                <a:spcPts val="0"/>
              </a:spcBef>
              <a:spcAft>
                <a:spcPts val="0"/>
              </a:spcAft>
              <a:buClr>
                <a:schemeClr val="dk1"/>
              </a:buClr>
              <a:buSzPts val="3000"/>
              <a:buFont typeface="Josefin Slab Medium"/>
              <a:buNone/>
              <a:defRPr sz="3000">
                <a:solidFill>
                  <a:schemeClr val="dk1"/>
                </a:solidFill>
                <a:latin typeface="Josefin Slab Medium"/>
                <a:ea typeface="Josefin Slab Medium"/>
                <a:cs typeface="Josefin Slab Medium"/>
                <a:sym typeface="Josefin Slab Medium"/>
              </a:defRPr>
            </a:lvl1pPr>
            <a:lvl2pPr lvl="1" algn="ctr">
              <a:spcBef>
                <a:spcPts val="0"/>
              </a:spcBef>
              <a:spcAft>
                <a:spcPts val="0"/>
              </a:spcAft>
              <a:buClr>
                <a:schemeClr val="dk1"/>
              </a:buClr>
              <a:buSzPts val="3000"/>
              <a:buFont typeface="Josefin Slab Medium"/>
              <a:buNone/>
              <a:defRPr sz="3000">
                <a:solidFill>
                  <a:schemeClr val="dk1"/>
                </a:solidFill>
                <a:latin typeface="Josefin Slab Medium"/>
                <a:ea typeface="Josefin Slab Medium"/>
                <a:cs typeface="Josefin Slab Medium"/>
                <a:sym typeface="Josefin Slab Medium"/>
              </a:defRPr>
            </a:lvl2pPr>
            <a:lvl3pPr lvl="2" algn="ctr">
              <a:spcBef>
                <a:spcPts val="0"/>
              </a:spcBef>
              <a:spcAft>
                <a:spcPts val="0"/>
              </a:spcAft>
              <a:buClr>
                <a:schemeClr val="dk1"/>
              </a:buClr>
              <a:buSzPts val="3000"/>
              <a:buFont typeface="Josefin Slab Medium"/>
              <a:buNone/>
              <a:defRPr sz="3000">
                <a:solidFill>
                  <a:schemeClr val="dk1"/>
                </a:solidFill>
                <a:latin typeface="Josefin Slab Medium"/>
                <a:ea typeface="Josefin Slab Medium"/>
                <a:cs typeface="Josefin Slab Medium"/>
                <a:sym typeface="Josefin Slab Medium"/>
              </a:defRPr>
            </a:lvl3pPr>
            <a:lvl4pPr lvl="3" algn="ctr">
              <a:spcBef>
                <a:spcPts val="0"/>
              </a:spcBef>
              <a:spcAft>
                <a:spcPts val="0"/>
              </a:spcAft>
              <a:buClr>
                <a:schemeClr val="dk1"/>
              </a:buClr>
              <a:buSzPts val="3000"/>
              <a:buFont typeface="Josefin Slab Medium"/>
              <a:buNone/>
              <a:defRPr sz="3000">
                <a:solidFill>
                  <a:schemeClr val="dk1"/>
                </a:solidFill>
                <a:latin typeface="Josefin Slab Medium"/>
                <a:ea typeface="Josefin Slab Medium"/>
                <a:cs typeface="Josefin Slab Medium"/>
                <a:sym typeface="Josefin Slab Medium"/>
              </a:defRPr>
            </a:lvl4pPr>
            <a:lvl5pPr lvl="4" algn="ctr">
              <a:spcBef>
                <a:spcPts val="0"/>
              </a:spcBef>
              <a:spcAft>
                <a:spcPts val="0"/>
              </a:spcAft>
              <a:buClr>
                <a:schemeClr val="dk1"/>
              </a:buClr>
              <a:buSzPts val="3000"/>
              <a:buFont typeface="Josefin Slab Medium"/>
              <a:buNone/>
              <a:defRPr sz="3000">
                <a:solidFill>
                  <a:schemeClr val="dk1"/>
                </a:solidFill>
                <a:latin typeface="Josefin Slab Medium"/>
                <a:ea typeface="Josefin Slab Medium"/>
                <a:cs typeface="Josefin Slab Medium"/>
                <a:sym typeface="Josefin Slab Medium"/>
              </a:defRPr>
            </a:lvl5pPr>
            <a:lvl6pPr lvl="5" algn="ctr">
              <a:spcBef>
                <a:spcPts val="0"/>
              </a:spcBef>
              <a:spcAft>
                <a:spcPts val="0"/>
              </a:spcAft>
              <a:buClr>
                <a:schemeClr val="dk1"/>
              </a:buClr>
              <a:buSzPts val="3000"/>
              <a:buFont typeface="Josefin Slab Medium"/>
              <a:buNone/>
              <a:defRPr sz="3000">
                <a:solidFill>
                  <a:schemeClr val="dk1"/>
                </a:solidFill>
                <a:latin typeface="Josefin Slab Medium"/>
                <a:ea typeface="Josefin Slab Medium"/>
                <a:cs typeface="Josefin Slab Medium"/>
                <a:sym typeface="Josefin Slab Medium"/>
              </a:defRPr>
            </a:lvl6pPr>
            <a:lvl7pPr lvl="6" algn="ctr">
              <a:spcBef>
                <a:spcPts val="0"/>
              </a:spcBef>
              <a:spcAft>
                <a:spcPts val="0"/>
              </a:spcAft>
              <a:buClr>
                <a:schemeClr val="dk1"/>
              </a:buClr>
              <a:buSzPts val="3000"/>
              <a:buFont typeface="Josefin Slab Medium"/>
              <a:buNone/>
              <a:defRPr sz="3000">
                <a:solidFill>
                  <a:schemeClr val="dk1"/>
                </a:solidFill>
                <a:latin typeface="Josefin Slab Medium"/>
                <a:ea typeface="Josefin Slab Medium"/>
                <a:cs typeface="Josefin Slab Medium"/>
                <a:sym typeface="Josefin Slab Medium"/>
              </a:defRPr>
            </a:lvl7pPr>
            <a:lvl8pPr lvl="7" algn="ctr">
              <a:spcBef>
                <a:spcPts val="0"/>
              </a:spcBef>
              <a:spcAft>
                <a:spcPts val="0"/>
              </a:spcAft>
              <a:buClr>
                <a:schemeClr val="dk1"/>
              </a:buClr>
              <a:buSzPts val="3000"/>
              <a:buFont typeface="Josefin Slab Medium"/>
              <a:buNone/>
              <a:defRPr sz="3000">
                <a:solidFill>
                  <a:schemeClr val="dk1"/>
                </a:solidFill>
                <a:latin typeface="Josefin Slab Medium"/>
                <a:ea typeface="Josefin Slab Medium"/>
                <a:cs typeface="Josefin Slab Medium"/>
                <a:sym typeface="Josefin Slab Medium"/>
              </a:defRPr>
            </a:lvl8pPr>
            <a:lvl9pPr lvl="8" algn="ctr">
              <a:spcBef>
                <a:spcPts val="0"/>
              </a:spcBef>
              <a:spcAft>
                <a:spcPts val="0"/>
              </a:spcAft>
              <a:buClr>
                <a:schemeClr val="dk1"/>
              </a:buClr>
              <a:buSzPts val="3000"/>
              <a:buFont typeface="Josefin Slab Medium"/>
              <a:buNone/>
              <a:defRPr sz="3000">
                <a:solidFill>
                  <a:schemeClr val="dk1"/>
                </a:solidFill>
                <a:latin typeface="Josefin Slab Medium"/>
                <a:ea typeface="Josefin Slab Medium"/>
                <a:cs typeface="Josefin Slab Medium"/>
                <a:sym typeface="Josefin Slab Medium"/>
              </a:defRPr>
            </a:lvl9pPr>
          </a:lstStyle>
          <a:p>
            <a:endParaRPr/>
          </a:p>
        </p:txBody>
      </p:sp>
      <p:sp>
        <p:nvSpPr>
          <p:cNvPr id="7" name="Google Shape;7;p1"/>
          <p:cNvSpPr txBox="1">
            <a:spLocks noGrp="1"/>
          </p:cNvSpPr>
          <p:nvPr>
            <p:ph type="body" idx="1"/>
          </p:nvPr>
        </p:nvSpPr>
        <p:spPr>
          <a:xfrm>
            <a:off x="685800" y="1161025"/>
            <a:ext cx="7807500" cy="3393900"/>
          </a:xfrm>
          <a:prstGeom prst="rect">
            <a:avLst/>
          </a:prstGeom>
          <a:noFill/>
          <a:ln>
            <a:noFill/>
          </a:ln>
        </p:spPr>
        <p:txBody>
          <a:bodyPr spcFirstLastPara="1" wrap="square" lIns="91425" tIns="91425" rIns="91425" bIns="91425" anchor="ctr" anchorCtr="0">
            <a:noAutofit/>
          </a:bodyPr>
          <a:lstStyle>
            <a:lvl1pPr marL="457200" lvl="0" indent="-317500" rtl="0">
              <a:spcBef>
                <a:spcPts val="0"/>
              </a:spcBef>
              <a:spcAft>
                <a:spcPts val="0"/>
              </a:spcAft>
              <a:buClr>
                <a:schemeClr val="dk1"/>
              </a:buClr>
              <a:buSzPts val="1400"/>
              <a:buFont typeface="Montserrat"/>
              <a:buChar char="●"/>
              <a:defRPr>
                <a:solidFill>
                  <a:schemeClr val="dk1"/>
                </a:solidFill>
                <a:latin typeface="Montserrat"/>
                <a:ea typeface="Montserrat"/>
                <a:cs typeface="Montserrat"/>
                <a:sym typeface="Montserrat"/>
              </a:defRPr>
            </a:lvl1pPr>
            <a:lvl2pPr marL="914400" lvl="1" indent="-317500" rtl="0">
              <a:spcBef>
                <a:spcPts val="0"/>
              </a:spcBef>
              <a:spcAft>
                <a:spcPts val="0"/>
              </a:spcAft>
              <a:buClr>
                <a:schemeClr val="dk1"/>
              </a:buClr>
              <a:buSzPts val="1400"/>
              <a:buFont typeface="Montserrat"/>
              <a:buChar char="○"/>
              <a:defRPr>
                <a:solidFill>
                  <a:schemeClr val="dk1"/>
                </a:solidFill>
                <a:latin typeface="Montserrat"/>
                <a:ea typeface="Montserrat"/>
                <a:cs typeface="Montserrat"/>
                <a:sym typeface="Montserrat"/>
              </a:defRPr>
            </a:lvl2pPr>
            <a:lvl3pPr marL="1371600" lvl="2" indent="-317500" rtl="0">
              <a:spcBef>
                <a:spcPts val="0"/>
              </a:spcBef>
              <a:spcAft>
                <a:spcPts val="0"/>
              </a:spcAft>
              <a:buClr>
                <a:schemeClr val="dk1"/>
              </a:buClr>
              <a:buSzPts val="1400"/>
              <a:buFont typeface="Montserrat"/>
              <a:buChar char="■"/>
              <a:defRPr>
                <a:solidFill>
                  <a:schemeClr val="dk1"/>
                </a:solidFill>
                <a:latin typeface="Montserrat"/>
                <a:ea typeface="Montserrat"/>
                <a:cs typeface="Montserrat"/>
                <a:sym typeface="Montserrat"/>
              </a:defRPr>
            </a:lvl3pPr>
            <a:lvl4pPr marL="1828800" lvl="3" indent="-317500" rtl="0">
              <a:spcBef>
                <a:spcPts val="0"/>
              </a:spcBef>
              <a:spcAft>
                <a:spcPts val="0"/>
              </a:spcAft>
              <a:buClr>
                <a:schemeClr val="dk1"/>
              </a:buClr>
              <a:buSzPts val="1400"/>
              <a:buFont typeface="Montserrat"/>
              <a:buChar char="●"/>
              <a:defRPr>
                <a:solidFill>
                  <a:schemeClr val="dk1"/>
                </a:solidFill>
                <a:latin typeface="Montserrat"/>
                <a:ea typeface="Montserrat"/>
                <a:cs typeface="Montserrat"/>
                <a:sym typeface="Montserrat"/>
              </a:defRPr>
            </a:lvl4pPr>
            <a:lvl5pPr marL="2286000" lvl="4" indent="-317500" rtl="0">
              <a:spcBef>
                <a:spcPts val="0"/>
              </a:spcBef>
              <a:spcAft>
                <a:spcPts val="0"/>
              </a:spcAft>
              <a:buClr>
                <a:schemeClr val="dk1"/>
              </a:buClr>
              <a:buSzPts val="1400"/>
              <a:buFont typeface="Montserrat"/>
              <a:buChar char="○"/>
              <a:defRPr>
                <a:solidFill>
                  <a:schemeClr val="dk1"/>
                </a:solidFill>
                <a:latin typeface="Montserrat"/>
                <a:ea typeface="Montserrat"/>
                <a:cs typeface="Montserrat"/>
                <a:sym typeface="Montserrat"/>
              </a:defRPr>
            </a:lvl5pPr>
            <a:lvl6pPr marL="2743200" lvl="5" indent="-317500" rtl="0">
              <a:spcBef>
                <a:spcPts val="0"/>
              </a:spcBef>
              <a:spcAft>
                <a:spcPts val="0"/>
              </a:spcAft>
              <a:buClr>
                <a:schemeClr val="dk1"/>
              </a:buClr>
              <a:buSzPts val="1400"/>
              <a:buFont typeface="Montserrat"/>
              <a:buChar char="■"/>
              <a:defRPr>
                <a:solidFill>
                  <a:schemeClr val="dk1"/>
                </a:solidFill>
                <a:latin typeface="Montserrat"/>
                <a:ea typeface="Montserrat"/>
                <a:cs typeface="Montserrat"/>
                <a:sym typeface="Montserrat"/>
              </a:defRPr>
            </a:lvl6pPr>
            <a:lvl7pPr marL="3200400" lvl="6" indent="-317500" rtl="0">
              <a:spcBef>
                <a:spcPts val="0"/>
              </a:spcBef>
              <a:spcAft>
                <a:spcPts val="0"/>
              </a:spcAft>
              <a:buClr>
                <a:schemeClr val="dk1"/>
              </a:buClr>
              <a:buSzPts val="1400"/>
              <a:buFont typeface="Montserrat"/>
              <a:buChar char="●"/>
              <a:defRPr>
                <a:solidFill>
                  <a:schemeClr val="dk1"/>
                </a:solidFill>
                <a:latin typeface="Montserrat"/>
                <a:ea typeface="Montserrat"/>
                <a:cs typeface="Montserrat"/>
                <a:sym typeface="Montserrat"/>
              </a:defRPr>
            </a:lvl7pPr>
            <a:lvl8pPr marL="3657600" lvl="7" indent="-317500" rtl="0">
              <a:spcBef>
                <a:spcPts val="0"/>
              </a:spcBef>
              <a:spcAft>
                <a:spcPts val="0"/>
              </a:spcAft>
              <a:buClr>
                <a:schemeClr val="dk1"/>
              </a:buClr>
              <a:buSzPts val="1400"/>
              <a:buFont typeface="Montserrat"/>
              <a:buChar char="○"/>
              <a:defRPr>
                <a:solidFill>
                  <a:schemeClr val="dk1"/>
                </a:solidFill>
                <a:latin typeface="Montserrat"/>
                <a:ea typeface="Montserrat"/>
                <a:cs typeface="Montserrat"/>
                <a:sym typeface="Montserrat"/>
              </a:defRPr>
            </a:lvl8pPr>
            <a:lvl9pPr marL="4114800" lvl="8" indent="-317500" rtl="0">
              <a:spcBef>
                <a:spcPts val="0"/>
              </a:spcBef>
              <a:spcAft>
                <a:spcPts val="0"/>
              </a:spcAft>
              <a:buClr>
                <a:schemeClr val="dk1"/>
              </a:buClr>
              <a:buSzPts val="1400"/>
              <a:buFont typeface="Montserrat"/>
              <a:buChar char="■"/>
              <a:defRPr>
                <a:solidFill>
                  <a:schemeClr val="dk1"/>
                </a:solidFill>
                <a:latin typeface="Montserrat"/>
                <a:ea typeface="Montserrat"/>
                <a:cs typeface="Montserrat"/>
                <a:sym typeface="Montserrat"/>
              </a:defRPr>
            </a:lvl9pPr>
          </a:lstStyle>
          <a:p>
            <a:endParaRPr/>
          </a:p>
        </p:txBody>
      </p:sp>
    </p:spTree>
  </p:cSld>
  <p:clrMap bg1="lt1" tx1="dk1" bg2="dk2" tx2="lt2" accent1="accent1" accent2="accent2" accent3="accent3" accent4="accent4" accent5="accent5" accent6="accent6" hlink="hlink" folHlink="folHlink"/>
  <p:sldLayoutIdLst>
    <p:sldLayoutId id="2147483648" r:id="rId1"/>
    <p:sldLayoutId id="2147483650" r:id="rId2"/>
    <p:sldLayoutId id="2147483655" r:id="rId3"/>
    <p:sldLayoutId id="2147483658" r:id="rId4"/>
    <p:sldLayoutId id="2147483659" r:id="rId5"/>
    <p:sldLayoutId id="2147483665" r:id="rId6"/>
    <p:sldLayoutId id="2147483668" r:id="rId7"/>
    <p:sldLayoutId id="2147483672" r:id="rId8"/>
    <p:sldLayoutId id="2147483673" r:id="rId9"/>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xml"/><Relationship Id="rId1" Type="http://schemas.openxmlformats.org/officeDocument/2006/relationships/slideLayout" Target="../slideLayouts/slideLayout5.xml"/><Relationship Id="rId6" Type="http://schemas.openxmlformats.org/officeDocument/2006/relationships/image" Target="../media/image8.jpg"/><Relationship Id="rId5" Type="http://schemas.openxmlformats.org/officeDocument/2006/relationships/image" Target="../media/image5.png"/><Relationship Id="rId4" Type="http://schemas.openxmlformats.org/officeDocument/2006/relationships/image" Target="../media/image7.png"/></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6.xml"/><Relationship Id="rId1" Type="http://schemas.openxmlformats.org/officeDocument/2006/relationships/slideLayout" Target="../slideLayouts/slideLayout7.xml"/><Relationship Id="rId5" Type="http://schemas.openxmlformats.org/officeDocument/2006/relationships/image" Target="../media/image11.jpg"/><Relationship Id="rId4" Type="http://schemas.openxmlformats.org/officeDocument/2006/relationships/image" Target="../media/image10.png"/></Relationships>
</file>

<file path=ppt/slides/_rels/slide7.xml.rels><?xml version="1.0" encoding="UTF-8" standalone="yes"?>
<Relationships xmlns="http://schemas.openxmlformats.org/package/2006/relationships"><Relationship Id="rId8" Type="http://schemas.openxmlformats.org/officeDocument/2006/relationships/image" Target="../media/image16.jpg"/><Relationship Id="rId3" Type="http://schemas.openxmlformats.org/officeDocument/2006/relationships/image" Target="../media/image12.png"/><Relationship Id="rId7" Type="http://schemas.openxmlformats.org/officeDocument/2006/relationships/image" Target="../media/image15.png"/><Relationship Id="rId2" Type="http://schemas.openxmlformats.org/officeDocument/2006/relationships/notesSlide" Target="../notesSlides/notesSlide7.xml"/><Relationship Id="rId1" Type="http://schemas.openxmlformats.org/officeDocument/2006/relationships/slideLayout" Target="../slideLayouts/slideLayout6.xml"/><Relationship Id="rId6" Type="http://schemas.openxmlformats.org/officeDocument/2006/relationships/image" Target="../media/image9.png"/><Relationship Id="rId5" Type="http://schemas.openxmlformats.org/officeDocument/2006/relationships/image" Target="../media/image14.png"/><Relationship Id="rId10" Type="http://schemas.openxmlformats.org/officeDocument/2006/relationships/image" Target="../media/image18.jpg"/><Relationship Id="rId4" Type="http://schemas.openxmlformats.org/officeDocument/2006/relationships/image" Target="../media/image13.png"/><Relationship Id="rId9" Type="http://schemas.openxmlformats.org/officeDocument/2006/relationships/image" Target="../media/image17.png"/></Relationships>
</file>

<file path=ppt/slides/_rels/slide8.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214"/>
        <p:cNvGrpSpPr/>
        <p:nvPr/>
      </p:nvGrpSpPr>
      <p:grpSpPr>
        <a:xfrm>
          <a:off x="0" y="0"/>
          <a:ext cx="0" cy="0"/>
          <a:chOff x="0" y="0"/>
          <a:chExt cx="0" cy="0"/>
        </a:xfrm>
      </p:grpSpPr>
      <p:pic>
        <p:nvPicPr>
          <p:cNvPr id="215" name="Google Shape;215;p30"/>
          <p:cNvPicPr preferRelativeResize="0"/>
          <p:nvPr/>
        </p:nvPicPr>
        <p:blipFill>
          <a:blip r:embed="rId3">
            <a:alphaModFix/>
          </a:blip>
          <a:stretch>
            <a:fillRect/>
          </a:stretch>
        </p:blipFill>
        <p:spPr>
          <a:xfrm>
            <a:off x="506010" y="-85061"/>
            <a:ext cx="8319014" cy="5589352"/>
          </a:xfrm>
          <a:prstGeom prst="rect">
            <a:avLst/>
          </a:prstGeom>
          <a:noFill/>
          <a:ln>
            <a:noFill/>
          </a:ln>
        </p:spPr>
      </p:pic>
      <p:sp>
        <p:nvSpPr>
          <p:cNvPr id="216" name="Google Shape;216;p30"/>
          <p:cNvSpPr txBox="1">
            <a:spLocks noGrp="1"/>
          </p:cNvSpPr>
          <p:nvPr>
            <p:ph type="subTitle" idx="1"/>
          </p:nvPr>
        </p:nvSpPr>
        <p:spPr>
          <a:xfrm>
            <a:off x="2180400" y="3253563"/>
            <a:ext cx="4741395" cy="574158"/>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dirty="0" smtClean="0">
                <a:latin typeface="Georgia" panose="02040502050405020303" pitchFamily="18" charset="0"/>
              </a:rPr>
              <a:t>Gerenciando de </a:t>
            </a:r>
            <a:r>
              <a:rPr lang="en" dirty="0" smtClean="0">
                <a:latin typeface="Georgia" panose="02040502050405020303" pitchFamily="18" charset="0"/>
              </a:rPr>
              <a:t>maneira </a:t>
            </a:r>
            <a:r>
              <a:rPr lang="en" dirty="0" smtClean="0">
                <a:latin typeface="Georgia" panose="02040502050405020303" pitchFamily="18" charset="0"/>
              </a:rPr>
              <a:t>inteligente as tarefas que você delegar.</a:t>
            </a:r>
          </a:p>
          <a:p>
            <a:pPr marL="0" lvl="0" indent="0" algn="ctr" rtl="0">
              <a:spcBef>
                <a:spcPts val="0"/>
              </a:spcBef>
              <a:spcAft>
                <a:spcPts val="0"/>
              </a:spcAft>
              <a:buNone/>
            </a:pPr>
            <a:endParaRPr lang="en" dirty="0">
              <a:latin typeface="Lucida Calligraphy" panose="03010101010101010101" pitchFamily="66" charset="0"/>
            </a:endParaRPr>
          </a:p>
          <a:p>
            <a:pPr marL="0" lvl="0" indent="0" algn="ctr" rtl="0">
              <a:spcBef>
                <a:spcPts val="0"/>
              </a:spcBef>
              <a:spcAft>
                <a:spcPts val="0"/>
              </a:spcAft>
              <a:buNone/>
            </a:pPr>
            <a:endParaRPr dirty="0"/>
          </a:p>
        </p:txBody>
      </p:sp>
      <p:sp>
        <p:nvSpPr>
          <p:cNvPr id="217" name="Google Shape;217;p30"/>
          <p:cNvSpPr txBox="1">
            <a:spLocks noGrp="1"/>
          </p:cNvSpPr>
          <p:nvPr>
            <p:ph type="title"/>
          </p:nvPr>
        </p:nvSpPr>
        <p:spPr>
          <a:xfrm>
            <a:off x="871870" y="1432975"/>
            <a:ext cx="7474688" cy="19497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pt-BR" dirty="0" smtClean="0">
                <a:latin typeface="Lucida Calligraphy" panose="03010101010101010101" pitchFamily="66" charset="0"/>
              </a:rPr>
              <a:t>Anna Raio</a:t>
            </a:r>
            <a:br>
              <a:rPr lang="pt-BR" dirty="0" smtClean="0">
                <a:latin typeface="Lucida Calligraphy" panose="03010101010101010101" pitchFamily="66" charset="0"/>
              </a:rPr>
            </a:br>
            <a:r>
              <a:rPr lang="pt-BR" dirty="0" smtClean="0">
                <a:latin typeface="Lucida Calligraphy" panose="03010101010101010101" pitchFamily="66" charset="0"/>
              </a:rPr>
              <a:t>Assistente Virtual</a:t>
            </a:r>
            <a:endParaRPr dirty="0">
              <a:latin typeface="Lucida Calligraphy" panose="03010101010101010101" pitchFamily="66"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221"/>
        <p:cNvGrpSpPr/>
        <p:nvPr/>
      </p:nvGrpSpPr>
      <p:grpSpPr>
        <a:xfrm>
          <a:off x="0" y="0"/>
          <a:ext cx="0" cy="0"/>
          <a:chOff x="0" y="0"/>
          <a:chExt cx="0" cy="0"/>
        </a:xfrm>
      </p:grpSpPr>
      <p:pic>
        <p:nvPicPr>
          <p:cNvPr id="4" name="Google Shape;215;p30"/>
          <p:cNvPicPr preferRelativeResize="0"/>
          <p:nvPr/>
        </p:nvPicPr>
        <p:blipFill>
          <a:blip r:embed="rId3">
            <a:alphaModFix/>
          </a:blip>
          <a:stretch>
            <a:fillRect/>
          </a:stretch>
        </p:blipFill>
        <p:spPr>
          <a:xfrm>
            <a:off x="350718" y="478928"/>
            <a:ext cx="8319014" cy="4826256"/>
          </a:xfrm>
          <a:prstGeom prst="rect">
            <a:avLst/>
          </a:prstGeom>
          <a:noFill/>
          <a:ln>
            <a:noFill/>
          </a:ln>
        </p:spPr>
      </p:pic>
      <p:sp>
        <p:nvSpPr>
          <p:cNvPr id="222" name="Google Shape;222;p31"/>
          <p:cNvSpPr txBox="1">
            <a:spLocks noGrp="1"/>
          </p:cNvSpPr>
          <p:nvPr>
            <p:ph type="body" idx="1"/>
          </p:nvPr>
        </p:nvSpPr>
        <p:spPr>
          <a:xfrm>
            <a:off x="606475" y="1892596"/>
            <a:ext cx="7807500" cy="1605516"/>
          </a:xfrm>
          <a:prstGeom prst="rect">
            <a:avLst/>
          </a:prstGeom>
        </p:spPr>
        <p:txBody>
          <a:bodyPr spcFirstLastPara="1" wrap="square" lIns="91425" tIns="91425" rIns="91425" bIns="91425" anchor="t" anchorCtr="0">
            <a:noAutofit/>
          </a:bodyPr>
          <a:lstStyle/>
          <a:p>
            <a:pPr marL="152400" indent="0">
              <a:lnSpc>
                <a:spcPct val="150000"/>
              </a:lnSpc>
              <a:buSzPts val="1200"/>
              <a:buNone/>
            </a:pPr>
            <a:r>
              <a:rPr lang="pt-BR" sz="1400" dirty="0">
                <a:latin typeface="Georgia" panose="02040502050405020303" pitchFamily="18" charset="0"/>
                <a:cs typeface="Arial" panose="020B0604020202020204" pitchFamily="34" charset="0"/>
              </a:rPr>
              <a:t>Os Assistentes Virtuais podem assumir aquelas tarefas que consomem muito tempo do empreendedor por serem muito operacionais, por não serem o forte dele ou mesmo por ele não gostar de fazê-las, desse modo essas tarefas são transferidas para um profissional com o conhecimento e as habilidades necessárias para entregar resultados com agilidade e eficácia</a:t>
            </a:r>
            <a:r>
              <a:rPr lang="pt-BR" sz="1400" dirty="0" smtClean="0">
                <a:latin typeface="Georgia" panose="02040502050405020303" pitchFamily="18" charset="0"/>
                <a:cs typeface="Arial" panose="020B0604020202020204" pitchFamily="34" charset="0"/>
              </a:rPr>
              <a:t>.</a:t>
            </a:r>
            <a:endParaRPr lang="pt-BR" sz="1400" dirty="0">
              <a:latin typeface="Georgia" panose="02040502050405020303" pitchFamily="18" charset="0"/>
              <a:cs typeface="Arial" panose="020B0604020202020204" pitchFamily="34" charset="0"/>
            </a:endParaRPr>
          </a:p>
          <a:p>
            <a:pPr marL="152400" indent="0">
              <a:lnSpc>
                <a:spcPct val="150000"/>
              </a:lnSpc>
              <a:buSzPts val="1200"/>
              <a:buNone/>
            </a:pPr>
            <a:r>
              <a:rPr lang="pt-BR" sz="1400" dirty="0" smtClean="0">
                <a:latin typeface="Georgia" panose="02040502050405020303" pitchFamily="18" charset="0"/>
              </a:rPr>
              <a:t>Assim</a:t>
            </a:r>
            <a:r>
              <a:rPr lang="pt-BR" sz="1400" dirty="0">
                <a:latin typeface="Georgia" panose="02040502050405020303" pitchFamily="18" charset="0"/>
              </a:rPr>
              <a:t>, o empreendedor ganha mais tempo e tranquilidade para focar na essência do seu negócio e nas tarefas que realmente vão contribuir para atingir suas metas</a:t>
            </a:r>
          </a:p>
          <a:p>
            <a:pPr marL="152400" lvl="0" indent="0" algn="l" rtl="0">
              <a:lnSpc>
                <a:spcPct val="150000"/>
              </a:lnSpc>
              <a:spcBef>
                <a:spcPts val="0"/>
              </a:spcBef>
              <a:spcAft>
                <a:spcPts val="0"/>
              </a:spcAft>
              <a:buSzPts val="1200"/>
              <a:buNone/>
            </a:pPr>
            <a:endParaRPr dirty="0"/>
          </a:p>
        </p:txBody>
      </p:sp>
      <p:sp>
        <p:nvSpPr>
          <p:cNvPr id="223" name="Google Shape;223;p31"/>
          <p:cNvSpPr txBox="1">
            <a:spLocks noGrp="1"/>
          </p:cNvSpPr>
          <p:nvPr>
            <p:ph type="title"/>
          </p:nvPr>
        </p:nvSpPr>
        <p:spPr>
          <a:xfrm>
            <a:off x="606475" y="516762"/>
            <a:ext cx="7807500" cy="669000"/>
          </a:xfrm>
          <a:prstGeom prst="rect">
            <a:avLst/>
          </a:prstGeom>
          <a:solidFill>
            <a:srgbClr val="FFCC99">
              <a:alpha val="20000"/>
            </a:srgbClr>
          </a:solid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2800" dirty="0" smtClean="0">
                <a:latin typeface="Lucida Calligraphy" panose="03010101010101010101" pitchFamily="66" charset="0"/>
              </a:rPr>
              <a:t>Delegue para uma Assistente Virtual</a:t>
            </a:r>
            <a:endParaRPr sz="2800" dirty="0">
              <a:latin typeface="Lucida Calligraphy" panose="03010101010101010101" pitchFamily="66" charset="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221"/>
        <p:cNvGrpSpPr/>
        <p:nvPr/>
      </p:nvGrpSpPr>
      <p:grpSpPr>
        <a:xfrm>
          <a:off x="0" y="0"/>
          <a:ext cx="0" cy="0"/>
          <a:chOff x="0" y="0"/>
          <a:chExt cx="0" cy="0"/>
        </a:xfrm>
      </p:grpSpPr>
      <p:pic>
        <p:nvPicPr>
          <p:cNvPr id="5" name="Google Shape;215;p30"/>
          <p:cNvPicPr preferRelativeResize="0"/>
          <p:nvPr/>
        </p:nvPicPr>
        <p:blipFill>
          <a:blip r:embed="rId3">
            <a:alphaModFix/>
          </a:blip>
          <a:stretch>
            <a:fillRect/>
          </a:stretch>
        </p:blipFill>
        <p:spPr>
          <a:xfrm>
            <a:off x="467677" y="351801"/>
            <a:ext cx="8319014" cy="5773016"/>
          </a:xfrm>
          <a:prstGeom prst="rect">
            <a:avLst/>
          </a:prstGeom>
          <a:noFill/>
          <a:ln>
            <a:noFill/>
          </a:ln>
        </p:spPr>
      </p:pic>
      <p:sp>
        <p:nvSpPr>
          <p:cNvPr id="222" name="Google Shape;222;p31"/>
          <p:cNvSpPr txBox="1">
            <a:spLocks noGrp="1"/>
          </p:cNvSpPr>
          <p:nvPr>
            <p:ph type="body" idx="1"/>
          </p:nvPr>
        </p:nvSpPr>
        <p:spPr>
          <a:xfrm>
            <a:off x="681499" y="1477537"/>
            <a:ext cx="7444800" cy="3307114"/>
          </a:xfrm>
          <a:prstGeom prst="rect">
            <a:avLst/>
          </a:prstGeom>
          <a:noFill/>
        </p:spPr>
        <p:txBody>
          <a:bodyPr spcFirstLastPara="1" wrap="square" lIns="91425" tIns="91425" rIns="91425" bIns="91425" anchor="t" anchorCtr="0">
            <a:noAutofit/>
          </a:bodyPr>
          <a:lstStyle/>
          <a:p>
            <a:pPr marL="342900" lvl="0">
              <a:lnSpc>
                <a:spcPct val="150000"/>
              </a:lnSpc>
              <a:buSzPts val="1440"/>
              <a:buChar char="►"/>
            </a:pPr>
            <a:r>
              <a:rPr lang="pt-BR" sz="1400" dirty="0">
                <a:latin typeface="Georgia" panose="02040502050405020303" pitchFamily="18" charset="0"/>
              </a:rPr>
              <a:t>A</a:t>
            </a:r>
            <a:r>
              <a:rPr lang="pt-BR" sz="1400" dirty="0" smtClean="0">
                <a:latin typeface="Georgia" panose="02040502050405020303" pitchFamily="18" charset="0"/>
              </a:rPr>
              <a:t> </a:t>
            </a:r>
            <a:r>
              <a:rPr lang="pt-BR" sz="1400" dirty="0" smtClean="0">
                <a:latin typeface="Georgia" panose="02040502050405020303" pitchFamily="18" charset="0"/>
              </a:rPr>
              <a:t>Assistente virtual é uma profissional autônoma que oferece seu trabalho de forma remota</a:t>
            </a:r>
            <a:r>
              <a:rPr lang="pt-BR" sz="1400" dirty="0" smtClean="0">
                <a:latin typeface="Georgia" panose="02040502050405020303" pitchFamily="18" charset="0"/>
              </a:rPr>
              <a:t>, que </a:t>
            </a:r>
            <a:r>
              <a:rPr lang="pt-BR" sz="1400" dirty="0" smtClean="0">
                <a:latin typeface="Georgia" panose="02040502050405020303" pitchFamily="18" charset="0"/>
              </a:rPr>
              <a:t>vem auxiliando os gestores na organização de sua empresa com atendimento personalizado, transparente e sem burocracia, gerando produtividade e redução de despesas para as empresas.</a:t>
            </a:r>
          </a:p>
          <a:p>
            <a:pPr marL="342900" lvl="0">
              <a:lnSpc>
                <a:spcPct val="150000"/>
              </a:lnSpc>
              <a:spcBef>
                <a:spcPts val="1000"/>
              </a:spcBef>
              <a:buSzPts val="1440"/>
              <a:buChar char="►"/>
            </a:pPr>
            <a:r>
              <a:rPr lang="pt-BR" sz="1400" dirty="0" smtClean="0">
                <a:latin typeface="Georgia" panose="02040502050405020303" pitchFamily="18" charset="0"/>
              </a:rPr>
              <a:t>Realiza </a:t>
            </a:r>
            <a:r>
              <a:rPr lang="pt-BR" sz="1400" dirty="0">
                <a:latin typeface="Georgia" panose="02040502050405020303" pitchFamily="18" charset="0"/>
              </a:rPr>
              <a:t>tarefas burocráticas e que requerem tempo, deixando o contratante disponível para realizar tarefas estratégicas de gestão de seu negócio.</a:t>
            </a:r>
          </a:p>
          <a:p>
            <a:pPr marL="342900" lvl="0">
              <a:lnSpc>
                <a:spcPct val="150000"/>
              </a:lnSpc>
              <a:spcBef>
                <a:spcPts val="1000"/>
              </a:spcBef>
              <a:buSzPts val="1440"/>
              <a:buChar char="►"/>
            </a:pPr>
            <a:r>
              <a:rPr lang="pt-BR" sz="1400" dirty="0">
                <a:latin typeface="Georgia" panose="02040502050405020303" pitchFamily="18" charset="0"/>
              </a:rPr>
              <a:t>Possui baixo valor de investimento em relação ao retorno no seu negócio e não possui vínculos trabalhistas, podendo ser contratada para serviços pontuais ou de maneira recorrente.</a:t>
            </a:r>
          </a:p>
          <a:p>
            <a:pPr marL="114300" indent="0">
              <a:lnSpc>
                <a:spcPct val="150000"/>
              </a:lnSpc>
              <a:buNone/>
            </a:pPr>
            <a:endParaRPr lang="pt-BR" sz="1400" dirty="0">
              <a:latin typeface="Georgia" panose="02040502050405020303" pitchFamily="18" charset="0"/>
            </a:endParaRPr>
          </a:p>
          <a:p>
            <a:pPr marL="114300" indent="0">
              <a:buNone/>
            </a:pPr>
            <a:endParaRPr lang="pt-BR" sz="1400" dirty="0" smtClean="0">
              <a:latin typeface="Georgia" panose="02040502050405020303" pitchFamily="18" charset="0"/>
            </a:endParaRPr>
          </a:p>
          <a:p>
            <a:pPr marL="114300" indent="0">
              <a:buNone/>
            </a:pPr>
            <a:endParaRPr lang="pt-BR" dirty="0">
              <a:latin typeface="+mj-lt"/>
            </a:endParaRPr>
          </a:p>
          <a:p>
            <a:pPr marL="114300" indent="0">
              <a:buNone/>
            </a:pPr>
            <a:endParaRPr lang="pt-BR" dirty="0" smtClean="0">
              <a:latin typeface="+mj-lt"/>
            </a:endParaRPr>
          </a:p>
          <a:p>
            <a:pPr marL="114300" indent="0">
              <a:buNone/>
            </a:pPr>
            <a:endParaRPr lang="pt-BR" dirty="0">
              <a:latin typeface="+mj-lt"/>
            </a:endParaRPr>
          </a:p>
        </p:txBody>
      </p:sp>
      <p:sp>
        <p:nvSpPr>
          <p:cNvPr id="223" name="Google Shape;223;p31"/>
          <p:cNvSpPr txBox="1">
            <a:spLocks noGrp="1"/>
          </p:cNvSpPr>
          <p:nvPr>
            <p:ph type="title"/>
          </p:nvPr>
        </p:nvSpPr>
        <p:spPr>
          <a:xfrm>
            <a:off x="681499" y="351801"/>
            <a:ext cx="7444800" cy="669000"/>
          </a:xfrm>
          <a:prstGeom prst="rect">
            <a:avLst/>
          </a:prstGeom>
          <a:solidFill>
            <a:srgbClr val="FFCC99">
              <a:alpha val="20000"/>
            </a:srgbClr>
          </a:solidFill>
        </p:spPr>
        <p:txBody>
          <a:bodyPr spcFirstLastPara="1" wrap="square" lIns="91425" tIns="91425" rIns="91425" bIns="91425" anchor="t" anchorCtr="0">
            <a:noAutofit/>
          </a:bodyPr>
          <a:lstStyle/>
          <a:p>
            <a:pPr marL="0" lvl="0" indent="0" algn="ctr" rtl="0">
              <a:spcBef>
                <a:spcPts val="0"/>
              </a:spcBef>
              <a:spcAft>
                <a:spcPts val="0"/>
              </a:spcAft>
              <a:buNone/>
            </a:pPr>
            <a:r>
              <a:rPr lang="pt-BR" sz="2800" dirty="0" smtClean="0">
                <a:latin typeface="Lucida Calligraphy" panose="03010101010101010101" pitchFamily="66" charset="0"/>
              </a:rPr>
              <a:t>O</a:t>
            </a:r>
            <a:r>
              <a:rPr lang="en" sz="2800" dirty="0" smtClean="0">
                <a:latin typeface="Lucida Calligraphy" panose="03010101010101010101" pitchFamily="66" charset="0"/>
              </a:rPr>
              <a:t> que é uma Assistente Virtual</a:t>
            </a:r>
            <a:endParaRPr sz="2800" dirty="0">
              <a:latin typeface="Lucida Calligraphy" panose="03010101010101010101" pitchFamily="66" charset="0"/>
            </a:endParaRPr>
          </a:p>
        </p:txBody>
      </p:sp>
    </p:spTree>
    <p:extLst>
      <p:ext uri="{BB962C8B-B14F-4D97-AF65-F5344CB8AC3E}">
        <p14:creationId xmlns:p14="http://schemas.microsoft.com/office/powerpoint/2010/main" val="1898204788"/>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227"/>
        <p:cNvGrpSpPr/>
        <p:nvPr/>
      </p:nvGrpSpPr>
      <p:grpSpPr>
        <a:xfrm>
          <a:off x="0" y="0"/>
          <a:ext cx="0" cy="0"/>
          <a:chOff x="0" y="0"/>
          <a:chExt cx="0" cy="0"/>
        </a:xfrm>
      </p:grpSpPr>
      <p:pic>
        <p:nvPicPr>
          <p:cNvPr id="16" name="Google Shape;230;p32"/>
          <p:cNvPicPr preferRelativeResize="0"/>
          <p:nvPr/>
        </p:nvPicPr>
        <p:blipFill>
          <a:blip r:embed="rId3">
            <a:alphaModFix/>
          </a:blip>
          <a:stretch>
            <a:fillRect/>
          </a:stretch>
        </p:blipFill>
        <p:spPr>
          <a:xfrm>
            <a:off x="396377" y="1198259"/>
            <a:ext cx="3630928" cy="1182499"/>
          </a:xfrm>
          <a:prstGeom prst="rect">
            <a:avLst/>
          </a:prstGeom>
          <a:noFill/>
          <a:ln>
            <a:noFill/>
          </a:ln>
        </p:spPr>
      </p:pic>
      <p:pic>
        <p:nvPicPr>
          <p:cNvPr id="231" name="Google Shape;231;p32"/>
          <p:cNvPicPr preferRelativeResize="0"/>
          <p:nvPr/>
        </p:nvPicPr>
        <p:blipFill>
          <a:blip r:embed="rId4">
            <a:alphaModFix/>
          </a:blip>
          <a:stretch>
            <a:fillRect/>
          </a:stretch>
        </p:blipFill>
        <p:spPr>
          <a:xfrm>
            <a:off x="230180" y="1861043"/>
            <a:ext cx="3963323" cy="2564806"/>
          </a:xfrm>
          <a:prstGeom prst="rect">
            <a:avLst/>
          </a:prstGeom>
          <a:noFill/>
          <a:ln>
            <a:noFill/>
          </a:ln>
        </p:spPr>
      </p:pic>
      <p:pic>
        <p:nvPicPr>
          <p:cNvPr id="228" name="Google Shape;228;p32"/>
          <p:cNvPicPr preferRelativeResize="0"/>
          <p:nvPr/>
        </p:nvPicPr>
        <p:blipFill>
          <a:blip r:embed="rId5">
            <a:alphaModFix/>
          </a:blip>
          <a:stretch>
            <a:fillRect/>
          </a:stretch>
        </p:blipFill>
        <p:spPr>
          <a:xfrm>
            <a:off x="4688986" y="1198259"/>
            <a:ext cx="3465141" cy="5076831"/>
          </a:xfrm>
          <a:prstGeom prst="rect">
            <a:avLst/>
          </a:prstGeom>
          <a:noFill/>
          <a:ln>
            <a:noFill/>
          </a:ln>
        </p:spPr>
      </p:pic>
      <p:pic>
        <p:nvPicPr>
          <p:cNvPr id="230" name="Google Shape;230;p32"/>
          <p:cNvPicPr preferRelativeResize="0"/>
          <p:nvPr/>
        </p:nvPicPr>
        <p:blipFill>
          <a:blip r:embed="rId3">
            <a:alphaModFix/>
          </a:blip>
          <a:stretch>
            <a:fillRect/>
          </a:stretch>
        </p:blipFill>
        <p:spPr>
          <a:xfrm>
            <a:off x="339894" y="3567224"/>
            <a:ext cx="3743896" cy="1850137"/>
          </a:xfrm>
          <a:prstGeom prst="rect">
            <a:avLst/>
          </a:prstGeom>
          <a:noFill/>
          <a:ln>
            <a:noFill/>
          </a:ln>
        </p:spPr>
      </p:pic>
      <p:sp>
        <p:nvSpPr>
          <p:cNvPr id="233" name="Google Shape;233;p32"/>
          <p:cNvSpPr txBox="1">
            <a:spLocks noGrp="1"/>
          </p:cNvSpPr>
          <p:nvPr>
            <p:ph type="subTitle" idx="1"/>
          </p:nvPr>
        </p:nvSpPr>
        <p:spPr>
          <a:xfrm>
            <a:off x="514439" y="1538010"/>
            <a:ext cx="3257807" cy="614778"/>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pt-BR" dirty="0" smtClean="0">
                <a:latin typeface="Georgia" panose="02040502050405020303" pitchFamily="18" charset="0"/>
              </a:rPr>
              <a:t>Curso técnico de Administração no</a:t>
            </a:r>
          </a:p>
          <a:p>
            <a:pPr marL="0" lvl="0" indent="0" algn="l" rtl="0">
              <a:spcBef>
                <a:spcPts val="0"/>
              </a:spcBef>
              <a:spcAft>
                <a:spcPts val="0"/>
              </a:spcAft>
              <a:buNone/>
            </a:pPr>
            <a:r>
              <a:rPr lang="pt-BR" dirty="0" smtClean="0">
                <a:latin typeface="Georgia" panose="02040502050405020303" pitchFamily="18" charset="0"/>
              </a:rPr>
              <a:t> 2º grau.</a:t>
            </a:r>
            <a:endParaRPr dirty="0">
              <a:latin typeface="Georgia" panose="02040502050405020303" pitchFamily="18" charset="0"/>
            </a:endParaRPr>
          </a:p>
        </p:txBody>
      </p:sp>
      <p:sp>
        <p:nvSpPr>
          <p:cNvPr id="235" name="Google Shape;235;p32"/>
          <p:cNvSpPr txBox="1">
            <a:spLocks noGrp="1"/>
          </p:cNvSpPr>
          <p:nvPr>
            <p:ph type="subTitle" idx="6"/>
          </p:nvPr>
        </p:nvSpPr>
        <p:spPr>
          <a:xfrm rot="10800000" flipV="1">
            <a:off x="5021722" y="2291613"/>
            <a:ext cx="2799670" cy="282748"/>
          </a:xfrm>
          <a:prstGeom prst="rect">
            <a:avLst/>
          </a:prstGeom>
        </p:spPr>
        <p:txBody>
          <a:bodyPr spcFirstLastPara="1" wrap="square" lIns="91425" tIns="91425" rIns="91425" bIns="91425" anchor="t" anchorCtr="0">
            <a:noAutofit/>
          </a:bodyPr>
          <a:lstStyle/>
          <a:p>
            <a:pPr marL="0" lvl="0" indent="0"/>
            <a:r>
              <a:rPr lang="pt-BR" dirty="0">
                <a:latin typeface="Georgia" panose="02040502050405020303" pitchFamily="18" charset="0"/>
              </a:rPr>
              <a:t>Abertura e fechamento de loja, </a:t>
            </a:r>
            <a:endParaRPr lang="pt-BR" dirty="0" smtClean="0">
              <a:latin typeface="Georgia" panose="02040502050405020303" pitchFamily="18" charset="0"/>
            </a:endParaRPr>
          </a:p>
          <a:p>
            <a:pPr marL="0" lvl="0" indent="0"/>
            <a:r>
              <a:rPr lang="pt-BR" dirty="0" smtClean="0">
                <a:latin typeface="Georgia" panose="02040502050405020303" pitchFamily="18" charset="0"/>
              </a:rPr>
              <a:t>movimentação </a:t>
            </a:r>
            <a:r>
              <a:rPr lang="pt-BR" dirty="0">
                <a:latin typeface="Georgia" panose="02040502050405020303" pitchFamily="18" charset="0"/>
              </a:rPr>
              <a:t>financeira, fechamento e conferência de </a:t>
            </a:r>
            <a:r>
              <a:rPr lang="pt-BR" dirty="0" smtClean="0">
                <a:latin typeface="Georgia" panose="02040502050405020303" pitchFamily="18" charset="0"/>
              </a:rPr>
              <a:t>caixa, atendimento </a:t>
            </a:r>
            <a:r>
              <a:rPr lang="pt-BR" dirty="0">
                <a:latin typeface="Georgia" panose="02040502050405020303" pitchFamily="18" charset="0"/>
              </a:rPr>
              <a:t>de caixa, troca de mercadoria, </a:t>
            </a:r>
            <a:r>
              <a:rPr lang="pt-BR" dirty="0" smtClean="0">
                <a:latin typeface="Georgia" panose="02040502050405020303" pitchFamily="18" charset="0"/>
              </a:rPr>
              <a:t>atendimento ao </a:t>
            </a:r>
            <a:r>
              <a:rPr lang="pt-BR" dirty="0">
                <a:latin typeface="Georgia" panose="02040502050405020303" pitchFamily="18" charset="0"/>
              </a:rPr>
              <a:t>cliente. </a:t>
            </a:r>
            <a:endParaRPr lang="pt-BR" dirty="0" smtClean="0">
              <a:latin typeface="Georgia" panose="02040502050405020303" pitchFamily="18" charset="0"/>
            </a:endParaRPr>
          </a:p>
          <a:p>
            <a:pPr marL="0" lvl="0" indent="0"/>
            <a:r>
              <a:rPr lang="pt-BR" dirty="0" smtClean="0">
                <a:latin typeface="Georgia" panose="02040502050405020303" pitchFamily="18" charset="0"/>
              </a:rPr>
              <a:t>Folha </a:t>
            </a:r>
            <a:r>
              <a:rPr lang="pt-BR" dirty="0">
                <a:latin typeface="Georgia" panose="02040502050405020303" pitchFamily="18" charset="0"/>
              </a:rPr>
              <a:t>de pagamento, escala de folga e férias, contratação, homologação, contas a pagar e a receber, compra de material de uso, conserto e </a:t>
            </a:r>
            <a:r>
              <a:rPr lang="pt-BR" dirty="0" smtClean="0">
                <a:latin typeface="Georgia" panose="02040502050405020303" pitchFamily="18" charset="0"/>
              </a:rPr>
              <a:t>manutenção</a:t>
            </a:r>
            <a:r>
              <a:rPr lang="pt-BR" dirty="0" smtClean="0"/>
              <a:t>.</a:t>
            </a:r>
            <a:endParaRPr dirty="0"/>
          </a:p>
        </p:txBody>
      </p:sp>
      <p:sp>
        <p:nvSpPr>
          <p:cNvPr id="237" name="Google Shape;237;p32"/>
          <p:cNvSpPr txBox="1">
            <a:spLocks noGrp="1"/>
          </p:cNvSpPr>
          <p:nvPr>
            <p:ph type="subTitle" idx="8"/>
          </p:nvPr>
        </p:nvSpPr>
        <p:spPr>
          <a:xfrm>
            <a:off x="580355" y="2397105"/>
            <a:ext cx="3125973" cy="629139"/>
          </a:xfrm>
          <a:prstGeom prst="rect">
            <a:avLst/>
          </a:prstGeom>
        </p:spPr>
        <p:txBody>
          <a:bodyPr spcFirstLastPara="1" wrap="square" lIns="91425" tIns="91425" rIns="91425" bIns="91425" anchor="t" anchorCtr="0">
            <a:noAutofit/>
          </a:bodyPr>
          <a:lstStyle/>
          <a:p>
            <a:pPr marL="0" lvl="0" indent="0" rtl="0">
              <a:spcBef>
                <a:spcPts val="0"/>
              </a:spcBef>
              <a:spcAft>
                <a:spcPts val="0"/>
              </a:spcAft>
              <a:buNone/>
            </a:pPr>
            <a:r>
              <a:rPr lang="pt-BR" dirty="0" smtClean="0">
                <a:latin typeface="Georgia" panose="02040502050405020303" pitchFamily="18" charset="0"/>
              </a:rPr>
              <a:t>Experiência como Recepcionista,  Auxiliar de Escritório  e  Administrativa Financeira, como gerente financeira de uma loja de varejo de grande porte</a:t>
            </a:r>
            <a:r>
              <a:rPr lang="pt-BR" dirty="0" smtClean="0"/>
              <a:t>.  </a:t>
            </a:r>
            <a:endParaRPr dirty="0"/>
          </a:p>
        </p:txBody>
      </p:sp>
      <p:sp>
        <p:nvSpPr>
          <p:cNvPr id="239" name="Google Shape;239;p32"/>
          <p:cNvSpPr txBox="1">
            <a:spLocks noGrp="1"/>
          </p:cNvSpPr>
          <p:nvPr>
            <p:ph type="subTitle" idx="13"/>
          </p:nvPr>
        </p:nvSpPr>
        <p:spPr>
          <a:xfrm>
            <a:off x="514440" y="3997842"/>
            <a:ext cx="3257807" cy="1056008"/>
          </a:xfrm>
          <a:prstGeom prst="rect">
            <a:avLst/>
          </a:prstGeom>
        </p:spPr>
        <p:txBody>
          <a:bodyPr spcFirstLastPara="1" wrap="square" lIns="91425" tIns="91425" rIns="91425" bIns="91425" anchor="t" anchorCtr="0">
            <a:noAutofit/>
          </a:bodyPr>
          <a:lstStyle/>
          <a:p>
            <a:pPr marL="0" lvl="0" indent="0"/>
            <a:r>
              <a:rPr lang="pt-BR" dirty="0">
                <a:latin typeface="Georgia" panose="02040502050405020303" pitchFamily="18" charset="0"/>
              </a:rPr>
              <a:t>Atendimento telefônico, crediário, compra de material de uso da loja, cadastramento de mercadoria, lançamento de notas fiscais.</a:t>
            </a:r>
            <a:endParaRPr dirty="0">
              <a:latin typeface="Georgia" panose="02040502050405020303" pitchFamily="18" charset="0"/>
            </a:endParaRPr>
          </a:p>
        </p:txBody>
      </p:sp>
      <p:sp>
        <p:nvSpPr>
          <p:cNvPr id="244" name="Google Shape;244;p32"/>
          <p:cNvSpPr txBox="1">
            <a:spLocks noGrp="1"/>
          </p:cNvSpPr>
          <p:nvPr>
            <p:ph type="title" idx="15"/>
          </p:nvPr>
        </p:nvSpPr>
        <p:spPr>
          <a:xfrm>
            <a:off x="514439" y="346288"/>
            <a:ext cx="4046992" cy="652877"/>
          </a:xfrm>
          <a:prstGeom prst="rect">
            <a:avLst/>
          </a:prstGeom>
          <a:solidFill>
            <a:srgbClr val="FFCC99">
              <a:alpha val="20000"/>
            </a:srgbClr>
          </a:solidFill>
        </p:spPr>
        <p:txBody>
          <a:bodyPr spcFirstLastPara="1" wrap="square" lIns="0" tIns="91425" rIns="91425" bIns="91425" anchor="t" anchorCtr="0">
            <a:noAutofit/>
          </a:bodyPr>
          <a:lstStyle/>
          <a:p>
            <a:pPr marL="0" lvl="0" indent="0" algn="ctr" rtl="0">
              <a:spcBef>
                <a:spcPts val="0"/>
              </a:spcBef>
              <a:spcAft>
                <a:spcPts val="0"/>
              </a:spcAft>
              <a:buNone/>
            </a:pPr>
            <a:r>
              <a:rPr lang="en" dirty="0" smtClean="0">
                <a:latin typeface="Lucida Calligraphy" panose="03010101010101010101" pitchFamily="66" charset="0"/>
              </a:rPr>
              <a:t>Apresentação</a:t>
            </a:r>
            <a:endParaRPr dirty="0">
              <a:latin typeface="Lucida Calligraphy" panose="03010101010101010101" pitchFamily="66" charset="0"/>
            </a:endParaRPr>
          </a:p>
        </p:txBody>
      </p:sp>
      <p:pic>
        <p:nvPicPr>
          <p:cNvPr id="2" name="Imagem 1"/>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839472" y="378527"/>
            <a:ext cx="1164168" cy="1482516"/>
          </a:xfrm>
          <a:prstGeom prst="rect">
            <a:avLst/>
          </a:prstGeom>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227"/>
        <p:cNvGrpSpPr/>
        <p:nvPr/>
      </p:nvGrpSpPr>
      <p:grpSpPr>
        <a:xfrm>
          <a:off x="0" y="0"/>
          <a:ext cx="0" cy="0"/>
          <a:chOff x="0" y="0"/>
          <a:chExt cx="0" cy="0"/>
        </a:xfrm>
      </p:grpSpPr>
      <p:pic>
        <p:nvPicPr>
          <p:cNvPr id="16" name="Google Shape;230;p32"/>
          <p:cNvPicPr preferRelativeResize="0"/>
          <p:nvPr/>
        </p:nvPicPr>
        <p:blipFill>
          <a:blip r:embed="rId3">
            <a:alphaModFix/>
          </a:blip>
          <a:stretch>
            <a:fillRect/>
          </a:stretch>
        </p:blipFill>
        <p:spPr>
          <a:xfrm>
            <a:off x="375112" y="-127590"/>
            <a:ext cx="8247893" cy="6018028"/>
          </a:xfrm>
          <a:prstGeom prst="rect">
            <a:avLst/>
          </a:prstGeom>
          <a:noFill/>
          <a:ln>
            <a:noFill/>
          </a:ln>
        </p:spPr>
      </p:pic>
      <p:sp>
        <p:nvSpPr>
          <p:cNvPr id="235" name="Google Shape;235;p32"/>
          <p:cNvSpPr txBox="1">
            <a:spLocks noGrp="1"/>
          </p:cNvSpPr>
          <p:nvPr>
            <p:ph type="subTitle" idx="6"/>
          </p:nvPr>
        </p:nvSpPr>
        <p:spPr>
          <a:xfrm rot="10800000" flipV="1">
            <a:off x="623490" y="1045168"/>
            <a:ext cx="7751135" cy="520375"/>
          </a:xfrm>
          <a:prstGeom prst="rect">
            <a:avLst/>
          </a:prstGeom>
        </p:spPr>
        <p:txBody>
          <a:bodyPr spcFirstLastPara="1" wrap="square" lIns="91425" tIns="91425" rIns="91425" bIns="91425" anchor="t" anchorCtr="0">
            <a:noAutofit/>
          </a:bodyPr>
          <a:lstStyle/>
          <a:p>
            <a:pPr>
              <a:lnSpc>
                <a:spcPct val="150000"/>
              </a:lnSpc>
            </a:pPr>
            <a:r>
              <a:rPr lang="pt-BR" dirty="0">
                <a:latin typeface="Georgia" panose="02040502050405020303" pitchFamily="18" charset="0"/>
              </a:rPr>
              <a:t>Atendimento ao público – (canal de atendimento, chat)</a:t>
            </a:r>
          </a:p>
          <a:p>
            <a:pPr>
              <a:lnSpc>
                <a:spcPct val="150000"/>
              </a:lnSpc>
            </a:pPr>
            <a:r>
              <a:rPr lang="pt-BR" dirty="0">
                <a:latin typeface="Georgia" panose="02040502050405020303" pitchFamily="18" charset="0"/>
              </a:rPr>
              <a:t>Gestão de </a:t>
            </a:r>
            <a:r>
              <a:rPr lang="pt-BR" dirty="0" err="1">
                <a:latin typeface="Georgia" panose="02040502050405020303" pitchFamily="18" charset="0"/>
              </a:rPr>
              <a:t>WhatsApp</a:t>
            </a:r>
            <a:r>
              <a:rPr lang="pt-BR" dirty="0">
                <a:latin typeface="Georgia" panose="02040502050405020303" pitchFamily="18" charset="0"/>
              </a:rPr>
              <a:t> – (marcação e confirmação de horários)</a:t>
            </a:r>
          </a:p>
          <a:p>
            <a:pPr>
              <a:lnSpc>
                <a:spcPct val="150000"/>
              </a:lnSpc>
            </a:pPr>
            <a:r>
              <a:rPr lang="pt-BR" dirty="0">
                <a:latin typeface="Georgia" panose="02040502050405020303" pitchFamily="18" charset="0"/>
              </a:rPr>
              <a:t>Controle de agenda – (marcação e remarcação de horários)</a:t>
            </a:r>
          </a:p>
          <a:p>
            <a:pPr>
              <a:lnSpc>
                <a:spcPct val="150000"/>
              </a:lnSpc>
            </a:pPr>
            <a:r>
              <a:rPr lang="pt-BR" dirty="0">
                <a:latin typeface="Georgia" panose="02040502050405020303" pitchFamily="18" charset="0"/>
              </a:rPr>
              <a:t>Suporte ao profissional (informações, tira dúvidas)</a:t>
            </a:r>
          </a:p>
          <a:p>
            <a:pPr>
              <a:lnSpc>
                <a:spcPct val="150000"/>
              </a:lnSpc>
            </a:pPr>
            <a:r>
              <a:rPr lang="pt-BR" dirty="0">
                <a:latin typeface="Georgia" panose="02040502050405020303" pitchFamily="18" charset="0"/>
              </a:rPr>
              <a:t>Configuração do </a:t>
            </a:r>
            <a:r>
              <a:rPr lang="pt-BR" dirty="0" err="1">
                <a:latin typeface="Georgia" panose="02040502050405020303" pitchFamily="18" charset="0"/>
              </a:rPr>
              <a:t>WhatsApp</a:t>
            </a:r>
            <a:r>
              <a:rPr lang="pt-BR" dirty="0">
                <a:latin typeface="Georgia" panose="02040502050405020303" pitchFamily="18" charset="0"/>
              </a:rPr>
              <a:t> </a:t>
            </a:r>
            <a:r>
              <a:rPr lang="pt-BR" dirty="0" err="1">
                <a:latin typeface="Georgia" panose="02040502050405020303" pitchFamily="18" charset="0"/>
              </a:rPr>
              <a:t>Bussines</a:t>
            </a:r>
            <a:r>
              <a:rPr lang="pt-BR" dirty="0">
                <a:latin typeface="Georgia" panose="02040502050405020303" pitchFamily="18" charset="0"/>
              </a:rPr>
              <a:t> (mensagens de automáticas, </a:t>
            </a:r>
            <a:r>
              <a:rPr lang="pt-BR" dirty="0" smtClean="0">
                <a:latin typeface="Georgia" panose="02040502050405020303" pitchFamily="18" charset="0"/>
              </a:rPr>
              <a:t>catalogo)</a:t>
            </a:r>
          </a:p>
          <a:p>
            <a:pPr>
              <a:lnSpc>
                <a:spcPct val="150000"/>
              </a:lnSpc>
            </a:pPr>
            <a:r>
              <a:rPr lang="pt-BR" dirty="0" smtClean="0">
                <a:latin typeface="Georgia" panose="02040502050405020303" pitchFamily="18" charset="0"/>
              </a:rPr>
              <a:t>Envio </a:t>
            </a:r>
            <a:r>
              <a:rPr lang="pt-BR" dirty="0">
                <a:latin typeface="Georgia" panose="02040502050405020303" pitchFamily="18" charset="0"/>
              </a:rPr>
              <a:t>de E-mails (marketing, </a:t>
            </a:r>
            <a:r>
              <a:rPr lang="pt-BR" dirty="0" err="1">
                <a:latin typeface="Georgia" panose="02040502050405020303" pitchFamily="18" charset="0"/>
              </a:rPr>
              <a:t>remarketing</a:t>
            </a:r>
            <a:r>
              <a:rPr lang="pt-BR" dirty="0">
                <a:latin typeface="Georgia" panose="02040502050405020303" pitchFamily="18" charset="0"/>
              </a:rPr>
              <a:t> e lista de clientes)</a:t>
            </a:r>
          </a:p>
          <a:p>
            <a:pPr>
              <a:lnSpc>
                <a:spcPct val="150000"/>
              </a:lnSpc>
            </a:pPr>
            <a:r>
              <a:rPr lang="pt-BR" dirty="0">
                <a:latin typeface="Georgia" panose="02040502050405020303" pitchFamily="18" charset="0"/>
              </a:rPr>
              <a:t>Emissão de Notas Fiscais (lançamentos, controle de entrada e saída) </a:t>
            </a:r>
          </a:p>
          <a:p>
            <a:pPr>
              <a:lnSpc>
                <a:spcPct val="150000"/>
              </a:lnSpc>
            </a:pPr>
            <a:r>
              <a:rPr lang="pt-BR" dirty="0">
                <a:latin typeface="Georgia" panose="02040502050405020303" pitchFamily="18" charset="0"/>
              </a:rPr>
              <a:t>Configuração de Curso na </a:t>
            </a:r>
            <a:r>
              <a:rPr lang="pt-BR" dirty="0" err="1">
                <a:latin typeface="Georgia" panose="02040502050405020303" pitchFamily="18" charset="0"/>
              </a:rPr>
              <a:t>Bm</a:t>
            </a:r>
            <a:r>
              <a:rPr lang="pt-BR" dirty="0">
                <a:latin typeface="Georgia" panose="02040502050405020303" pitchFamily="18" charset="0"/>
              </a:rPr>
              <a:t>, </a:t>
            </a:r>
            <a:r>
              <a:rPr lang="pt-BR" dirty="0" err="1">
                <a:latin typeface="Georgia" panose="02040502050405020303" pitchFamily="18" charset="0"/>
              </a:rPr>
              <a:t>Hotmart</a:t>
            </a:r>
            <a:r>
              <a:rPr lang="pt-BR" dirty="0">
                <a:latin typeface="Georgia" panose="02040502050405020303" pitchFamily="18" charset="0"/>
              </a:rPr>
              <a:t> (Pixel, domínio, conteúdo na plataforma,</a:t>
            </a:r>
          </a:p>
          <a:p>
            <a:pPr>
              <a:lnSpc>
                <a:spcPct val="150000"/>
              </a:lnSpc>
            </a:pPr>
            <a:r>
              <a:rPr lang="pt-BR" dirty="0">
                <a:latin typeface="Georgia" panose="02040502050405020303" pitchFamily="18" charset="0"/>
              </a:rPr>
              <a:t>pagina de </a:t>
            </a:r>
            <a:r>
              <a:rPr lang="pt-BR" dirty="0" err="1">
                <a:latin typeface="Georgia" panose="02040502050405020303" pitchFamily="18" charset="0"/>
              </a:rPr>
              <a:t>Checkout</a:t>
            </a:r>
            <a:r>
              <a:rPr lang="pt-BR" dirty="0" smtClean="0">
                <a:latin typeface="Georgia" panose="02040502050405020303" pitchFamily="18" charset="0"/>
              </a:rPr>
              <a:t>)</a:t>
            </a:r>
          </a:p>
          <a:p>
            <a:pPr>
              <a:lnSpc>
                <a:spcPct val="150000"/>
              </a:lnSpc>
            </a:pPr>
            <a:r>
              <a:rPr lang="pt-BR" dirty="0" smtClean="0">
                <a:latin typeface="Georgia" panose="02040502050405020303" pitchFamily="18" charset="0"/>
              </a:rPr>
              <a:t>Agendamento </a:t>
            </a:r>
            <a:r>
              <a:rPr lang="pt-BR" dirty="0">
                <a:latin typeface="Georgia" panose="02040502050405020303" pitchFamily="18" charset="0"/>
              </a:rPr>
              <a:t>de postagens de conteúdo na páginas de rede </a:t>
            </a:r>
            <a:r>
              <a:rPr lang="pt-BR" dirty="0" smtClean="0">
                <a:latin typeface="Georgia" panose="02040502050405020303" pitchFamily="18" charset="0"/>
              </a:rPr>
              <a:t>social.</a:t>
            </a:r>
            <a:endParaRPr lang="pt-BR" dirty="0">
              <a:latin typeface="Georgia" panose="02040502050405020303" pitchFamily="18" charset="0"/>
            </a:endParaRPr>
          </a:p>
          <a:p>
            <a:pPr>
              <a:lnSpc>
                <a:spcPct val="150000"/>
              </a:lnSpc>
            </a:pPr>
            <a:r>
              <a:rPr lang="pt-BR" dirty="0">
                <a:latin typeface="Georgia" panose="02040502050405020303" pitchFamily="18" charset="0"/>
              </a:rPr>
              <a:t>Disponibilidade para outras atividades</a:t>
            </a:r>
            <a:r>
              <a:rPr lang="pt-BR" sz="1600" dirty="0">
                <a:latin typeface="Georgia" panose="02040502050405020303" pitchFamily="18" charset="0"/>
              </a:rPr>
              <a:t>.</a:t>
            </a:r>
          </a:p>
          <a:p>
            <a:pPr>
              <a:lnSpc>
                <a:spcPct val="150000"/>
              </a:lnSpc>
            </a:pPr>
            <a:endParaRPr lang="pt-BR" dirty="0"/>
          </a:p>
        </p:txBody>
      </p:sp>
      <p:sp>
        <p:nvSpPr>
          <p:cNvPr id="244" name="Google Shape;244;p32"/>
          <p:cNvSpPr txBox="1">
            <a:spLocks noGrp="1"/>
          </p:cNvSpPr>
          <p:nvPr>
            <p:ph type="title" idx="15"/>
          </p:nvPr>
        </p:nvSpPr>
        <p:spPr>
          <a:xfrm>
            <a:off x="2384792" y="313445"/>
            <a:ext cx="4739022" cy="652877"/>
          </a:xfrm>
          <a:prstGeom prst="rect">
            <a:avLst/>
          </a:prstGeom>
          <a:solidFill>
            <a:srgbClr val="FFCC99">
              <a:alpha val="20000"/>
            </a:srgbClr>
          </a:solidFill>
        </p:spPr>
        <p:txBody>
          <a:bodyPr spcFirstLastPara="1" wrap="square" lIns="0" tIns="91425" rIns="91425" bIns="91425" anchor="t" anchorCtr="0">
            <a:noAutofit/>
          </a:bodyPr>
          <a:lstStyle/>
          <a:p>
            <a:pPr marL="0" lvl="0" indent="0" algn="ctr" rtl="0">
              <a:spcBef>
                <a:spcPts val="0"/>
              </a:spcBef>
              <a:spcAft>
                <a:spcPts val="0"/>
              </a:spcAft>
              <a:buNone/>
            </a:pPr>
            <a:r>
              <a:rPr lang="pt-BR" sz="3200" dirty="0" smtClean="0">
                <a:latin typeface="Lucida Calligraphy" panose="03010101010101010101" pitchFamily="66" charset="0"/>
              </a:rPr>
              <a:t>S</a:t>
            </a:r>
            <a:r>
              <a:rPr lang="en" sz="3200" dirty="0" smtClean="0">
                <a:latin typeface="Lucida Calligraphy" panose="03010101010101010101" pitchFamily="66" charset="0"/>
              </a:rPr>
              <a:t>erviços Oferecidos</a:t>
            </a:r>
            <a:endParaRPr sz="3200" dirty="0">
              <a:latin typeface="Lucida Calligraphy" panose="03010101010101010101" pitchFamily="66" charset="0"/>
            </a:endParaRPr>
          </a:p>
        </p:txBody>
      </p:sp>
    </p:spTree>
    <p:extLst>
      <p:ext uri="{BB962C8B-B14F-4D97-AF65-F5344CB8AC3E}">
        <p14:creationId xmlns:p14="http://schemas.microsoft.com/office/powerpoint/2010/main" val="1901314670"/>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256"/>
        <p:cNvGrpSpPr/>
        <p:nvPr/>
      </p:nvGrpSpPr>
      <p:grpSpPr>
        <a:xfrm>
          <a:off x="0" y="0"/>
          <a:ext cx="0" cy="0"/>
          <a:chOff x="0" y="0"/>
          <a:chExt cx="0" cy="0"/>
        </a:xfrm>
      </p:grpSpPr>
      <p:pic>
        <p:nvPicPr>
          <p:cNvPr id="11" name="Google Shape;602;p47"/>
          <p:cNvPicPr preferRelativeResize="0"/>
          <p:nvPr/>
        </p:nvPicPr>
        <p:blipFill rotWithShape="1">
          <a:blip r:embed="rId3">
            <a:alphaModFix/>
          </a:blip>
          <a:srcRect l="16870" r="4661" b="7510"/>
          <a:stretch/>
        </p:blipFill>
        <p:spPr>
          <a:xfrm>
            <a:off x="5706126" y="701749"/>
            <a:ext cx="3248420" cy="3475644"/>
          </a:xfrm>
          <a:prstGeom prst="rect">
            <a:avLst/>
          </a:prstGeom>
          <a:noFill/>
          <a:ln>
            <a:noFill/>
          </a:ln>
        </p:spPr>
      </p:pic>
      <p:pic>
        <p:nvPicPr>
          <p:cNvPr id="257" name="Google Shape;257;p34"/>
          <p:cNvPicPr preferRelativeResize="0"/>
          <p:nvPr/>
        </p:nvPicPr>
        <p:blipFill>
          <a:blip r:embed="rId4">
            <a:alphaModFix/>
          </a:blip>
          <a:stretch>
            <a:fillRect/>
          </a:stretch>
        </p:blipFill>
        <p:spPr>
          <a:xfrm>
            <a:off x="668251" y="329609"/>
            <a:ext cx="4975518" cy="4378265"/>
          </a:xfrm>
          <a:prstGeom prst="rect">
            <a:avLst/>
          </a:prstGeom>
          <a:noFill/>
          <a:ln>
            <a:noFill/>
          </a:ln>
        </p:spPr>
      </p:pic>
      <p:sp>
        <p:nvSpPr>
          <p:cNvPr id="258" name="Google Shape;258;p34"/>
          <p:cNvSpPr txBox="1">
            <a:spLocks noGrp="1"/>
          </p:cNvSpPr>
          <p:nvPr>
            <p:ph type="subTitle" idx="1"/>
          </p:nvPr>
        </p:nvSpPr>
        <p:spPr>
          <a:xfrm>
            <a:off x="1416835" y="1160661"/>
            <a:ext cx="3478349" cy="2566569"/>
          </a:xfrm>
          <a:prstGeom prst="rect">
            <a:avLst/>
          </a:prstGeom>
        </p:spPr>
        <p:txBody>
          <a:bodyPr spcFirstLastPara="1" wrap="square" lIns="91425" tIns="91425" rIns="91425" bIns="91425" anchor="t" anchorCtr="0">
            <a:noAutofit/>
          </a:bodyPr>
          <a:lstStyle/>
          <a:p>
            <a:pPr marL="0" indent="0" algn="l"/>
            <a:r>
              <a:rPr lang="pt-BR" sz="1600" dirty="0" smtClean="0">
                <a:latin typeface="Georgia" panose="02040502050405020303" pitchFamily="18" charset="0"/>
              </a:rPr>
              <a:t>Trabalho por hora  e tempo que você  achar necessário,</a:t>
            </a:r>
          </a:p>
          <a:p>
            <a:pPr marL="0" indent="0" algn="l"/>
            <a:r>
              <a:rPr lang="pt-BR" sz="1600" dirty="0" smtClean="0">
                <a:latin typeface="Georgia" panose="02040502050405020303" pitchFamily="18" charset="0"/>
              </a:rPr>
              <a:t>você escolhe se quer pagar avulso ou pacote </a:t>
            </a:r>
            <a:r>
              <a:rPr lang="pt-BR" sz="1600" dirty="0">
                <a:latin typeface="Georgia" panose="02040502050405020303" pitchFamily="18" charset="0"/>
              </a:rPr>
              <a:t>de </a:t>
            </a:r>
            <a:r>
              <a:rPr lang="pt-BR" sz="1600" dirty="0" smtClean="0">
                <a:latin typeface="Georgia" panose="02040502050405020303" pitchFamily="18" charset="0"/>
              </a:rPr>
              <a:t>serviços.</a:t>
            </a:r>
          </a:p>
          <a:p>
            <a:pPr marL="0" indent="0" algn="l"/>
            <a:r>
              <a:rPr lang="pt-BR" sz="1600" dirty="0" smtClean="0">
                <a:latin typeface="Georgia" panose="02040502050405020303" pitchFamily="18" charset="0"/>
              </a:rPr>
              <a:t>Tenho a opção de </a:t>
            </a:r>
            <a:r>
              <a:rPr lang="pt-BR" sz="1600" dirty="0">
                <a:latin typeface="Georgia" panose="02040502050405020303" pitchFamily="18" charset="0"/>
              </a:rPr>
              <a:t>acordo com a necessidade de cada cliente </a:t>
            </a:r>
            <a:r>
              <a:rPr lang="pt-BR" sz="1600" dirty="0" smtClean="0">
                <a:latin typeface="Georgia" panose="02040502050405020303" pitchFamily="18" charset="0"/>
              </a:rPr>
              <a:t>–</a:t>
            </a:r>
          </a:p>
          <a:p>
            <a:pPr marL="0" indent="0" algn="l"/>
            <a:r>
              <a:rPr lang="pt-BR" sz="1600" dirty="0" smtClean="0">
                <a:latin typeface="Georgia" panose="02040502050405020303" pitchFamily="18" charset="0"/>
              </a:rPr>
              <a:t>contate-nos </a:t>
            </a:r>
            <a:r>
              <a:rPr lang="pt-BR" sz="1600" dirty="0">
                <a:latin typeface="Georgia" panose="02040502050405020303" pitchFamily="18" charset="0"/>
              </a:rPr>
              <a:t>para um orçamento </a:t>
            </a:r>
            <a:r>
              <a:rPr lang="pt-BR" sz="1600" dirty="0" smtClean="0">
                <a:latin typeface="Georgia" panose="02040502050405020303" pitchFamily="18" charset="0"/>
              </a:rPr>
              <a:t>personalizado.</a:t>
            </a:r>
            <a:endParaRPr lang="pt-BR" sz="1600" dirty="0">
              <a:latin typeface="Georgia" panose="02040502050405020303" pitchFamily="18" charset="0"/>
            </a:endParaRPr>
          </a:p>
          <a:p>
            <a:pPr marL="0" lvl="0" indent="0" algn="l" rtl="0">
              <a:spcBef>
                <a:spcPts val="0"/>
              </a:spcBef>
              <a:spcAft>
                <a:spcPts val="0"/>
              </a:spcAft>
              <a:buNone/>
            </a:pPr>
            <a:endParaRPr sz="1600" dirty="0">
              <a:latin typeface="Georgia" panose="02040502050405020303" pitchFamily="18" charset="0"/>
            </a:endParaRPr>
          </a:p>
        </p:txBody>
      </p:sp>
      <p:sp>
        <p:nvSpPr>
          <p:cNvPr id="261" name="Google Shape;261;p34"/>
          <p:cNvSpPr/>
          <p:nvPr/>
        </p:nvSpPr>
        <p:spPr>
          <a:xfrm rot="-5400000">
            <a:off x="4833615" y="928700"/>
            <a:ext cx="704152" cy="916155"/>
          </a:xfrm>
          <a:custGeom>
            <a:avLst/>
            <a:gdLst/>
            <a:ahLst/>
            <a:cxnLst/>
            <a:rect l="l" t="t" r="r" b="b"/>
            <a:pathLst>
              <a:path w="28231" h="36727" extrusionOk="0">
                <a:moveTo>
                  <a:pt x="9835" y="1"/>
                </a:moveTo>
                <a:cubicBezTo>
                  <a:pt x="9835" y="1"/>
                  <a:pt x="9694" y="1552"/>
                  <a:pt x="8877" y="2031"/>
                </a:cubicBezTo>
                <a:cubicBezTo>
                  <a:pt x="8631" y="2175"/>
                  <a:pt x="8359" y="2226"/>
                  <a:pt x="8099" y="2226"/>
                </a:cubicBezTo>
                <a:cubicBezTo>
                  <a:pt x="7495" y="2226"/>
                  <a:pt x="6956" y="1955"/>
                  <a:pt x="6956" y="1955"/>
                </a:cubicBezTo>
                <a:cubicBezTo>
                  <a:pt x="6956" y="1955"/>
                  <a:pt x="6815" y="3468"/>
                  <a:pt x="5944" y="3979"/>
                </a:cubicBezTo>
                <a:cubicBezTo>
                  <a:pt x="5694" y="4127"/>
                  <a:pt x="5367" y="4179"/>
                  <a:pt x="5027" y="4179"/>
                </a:cubicBezTo>
                <a:cubicBezTo>
                  <a:pt x="4189" y="4179"/>
                  <a:pt x="3277" y="3860"/>
                  <a:pt x="3277" y="3860"/>
                </a:cubicBezTo>
                <a:cubicBezTo>
                  <a:pt x="3277" y="3860"/>
                  <a:pt x="2940" y="5492"/>
                  <a:pt x="2363" y="5830"/>
                </a:cubicBezTo>
                <a:cubicBezTo>
                  <a:pt x="2184" y="5936"/>
                  <a:pt x="1888" y="5973"/>
                  <a:pt x="1566" y="5973"/>
                </a:cubicBezTo>
                <a:cubicBezTo>
                  <a:pt x="850" y="5973"/>
                  <a:pt x="1" y="5792"/>
                  <a:pt x="1" y="5792"/>
                </a:cubicBezTo>
                <a:lnTo>
                  <a:pt x="1" y="5792"/>
                </a:lnTo>
                <a:lnTo>
                  <a:pt x="18233" y="36726"/>
                </a:lnTo>
                <a:cubicBezTo>
                  <a:pt x="18569" y="35013"/>
                  <a:pt x="19849" y="34712"/>
                  <a:pt x="20707" y="34712"/>
                </a:cubicBezTo>
                <a:cubicBezTo>
                  <a:pt x="21170" y="34712"/>
                  <a:pt x="21509" y="34800"/>
                  <a:pt x="21509" y="34800"/>
                </a:cubicBezTo>
                <a:cubicBezTo>
                  <a:pt x="21509" y="34800"/>
                  <a:pt x="22048" y="33624"/>
                  <a:pt x="22685" y="33053"/>
                </a:cubicBezTo>
                <a:cubicBezTo>
                  <a:pt x="22886" y="32873"/>
                  <a:pt x="23195" y="32811"/>
                  <a:pt x="23525" y="32811"/>
                </a:cubicBezTo>
                <a:cubicBezTo>
                  <a:pt x="24241" y="32811"/>
                  <a:pt x="25052" y="33102"/>
                  <a:pt x="25052" y="33102"/>
                </a:cubicBezTo>
                <a:cubicBezTo>
                  <a:pt x="25052" y="33102"/>
                  <a:pt x="25237" y="31431"/>
                  <a:pt x="25961" y="31006"/>
                </a:cubicBezTo>
                <a:cubicBezTo>
                  <a:pt x="26140" y="30901"/>
                  <a:pt x="26369" y="30861"/>
                  <a:pt x="26614" y="30861"/>
                </a:cubicBezTo>
                <a:cubicBezTo>
                  <a:pt x="27354" y="30861"/>
                  <a:pt x="28231" y="31224"/>
                  <a:pt x="28231" y="31224"/>
                </a:cubicBezTo>
                <a:lnTo>
                  <a:pt x="9835" y="1"/>
                </a:lnTo>
                <a:close/>
              </a:path>
            </a:pathLst>
          </a:custGeom>
          <a:solidFill>
            <a:srgbClr val="F6D1AB">
              <a:alpha val="50449"/>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2" name="Google Shape;262;p34"/>
          <p:cNvSpPr/>
          <p:nvPr/>
        </p:nvSpPr>
        <p:spPr>
          <a:xfrm rot="-5400000">
            <a:off x="7929811" y="472491"/>
            <a:ext cx="704152" cy="916155"/>
          </a:xfrm>
          <a:custGeom>
            <a:avLst/>
            <a:gdLst/>
            <a:ahLst/>
            <a:cxnLst/>
            <a:rect l="l" t="t" r="r" b="b"/>
            <a:pathLst>
              <a:path w="28231" h="36727" extrusionOk="0">
                <a:moveTo>
                  <a:pt x="9835" y="1"/>
                </a:moveTo>
                <a:cubicBezTo>
                  <a:pt x="9835" y="1"/>
                  <a:pt x="9694" y="1552"/>
                  <a:pt x="8877" y="2031"/>
                </a:cubicBezTo>
                <a:cubicBezTo>
                  <a:pt x="8631" y="2175"/>
                  <a:pt x="8359" y="2226"/>
                  <a:pt x="8099" y="2226"/>
                </a:cubicBezTo>
                <a:cubicBezTo>
                  <a:pt x="7495" y="2226"/>
                  <a:pt x="6956" y="1955"/>
                  <a:pt x="6956" y="1955"/>
                </a:cubicBezTo>
                <a:cubicBezTo>
                  <a:pt x="6956" y="1955"/>
                  <a:pt x="6815" y="3468"/>
                  <a:pt x="5944" y="3979"/>
                </a:cubicBezTo>
                <a:cubicBezTo>
                  <a:pt x="5694" y="4127"/>
                  <a:pt x="5367" y="4179"/>
                  <a:pt x="5027" y="4179"/>
                </a:cubicBezTo>
                <a:cubicBezTo>
                  <a:pt x="4189" y="4179"/>
                  <a:pt x="3277" y="3860"/>
                  <a:pt x="3277" y="3860"/>
                </a:cubicBezTo>
                <a:cubicBezTo>
                  <a:pt x="3277" y="3860"/>
                  <a:pt x="2940" y="5492"/>
                  <a:pt x="2363" y="5830"/>
                </a:cubicBezTo>
                <a:cubicBezTo>
                  <a:pt x="2184" y="5936"/>
                  <a:pt x="1888" y="5973"/>
                  <a:pt x="1566" y="5973"/>
                </a:cubicBezTo>
                <a:cubicBezTo>
                  <a:pt x="850" y="5973"/>
                  <a:pt x="1" y="5792"/>
                  <a:pt x="1" y="5792"/>
                </a:cubicBezTo>
                <a:lnTo>
                  <a:pt x="1" y="5792"/>
                </a:lnTo>
                <a:lnTo>
                  <a:pt x="18233" y="36726"/>
                </a:lnTo>
                <a:cubicBezTo>
                  <a:pt x="18569" y="35013"/>
                  <a:pt x="19849" y="34712"/>
                  <a:pt x="20707" y="34712"/>
                </a:cubicBezTo>
                <a:cubicBezTo>
                  <a:pt x="21170" y="34712"/>
                  <a:pt x="21509" y="34800"/>
                  <a:pt x="21509" y="34800"/>
                </a:cubicBezTo>
                <a:cubicBezTo>
                  <a:pt x="21509" y="34800"/>
                  <a:pt x="22048" y="33624"/>
                  <a:pt x="22685" y="33053"/>
                </a:cubicBezTo>
                <a:cubicBezTo>
                  <a:pt x="22886" y="32873"/>
                  <a:pt x="23195" y="32811"/>
                  <a:pt x="23525" y="32811"/>
                </a:cubicBezTo>
                <a:cubicBezTo>
                  <a:pt x="24241" y="32811"/>
                  <a:pt x="25052" y="33102"/>
                  <a:pt x="25052" y="33102"/>
                </a:cubicBezTo>
                <a:cubicBezTo>
                  <a:pt x="25052" y="33102"/>
                  <a:pt x="25237" y="31431"/>
                  <a:pt x="25961" y="31006"/>
                </a:cubicBezTo>
                <a:cubicBezTo>
                  <a:pt x="26140" y="30901"/>
                  <a:pt x="26369" y="30861"/>
                  <a:pt x="26614" y="30861"/>
                </a:cubicBezTo>
                <a:cubicBezTo>
                  <a:pt x="27354" y="30861"/>
                  <a:pt x="28231" y="31224"/>
                  <a:pt x="28231" y="31224"/>
                </a:cubicBezTo>
                <a:lnTo>
                  <a:pt x="9835" y="1"/>
                </a:lnTo>
                <a:close/>
              </a:path>
            </a:pathLst>
          </a:custGeom>
          <a:solidFill>
            <a:srgbClr val="F6D1AB">
              <a:alpha val="50449"/>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10" name="Google Shape;603;p47"/>
          <p:cNvPicPr preferRelativeResize="0"/>
          <p:nvPr/>
        </p:nvPicPr>
        <p:blipFill rotWithShape="1">
          <a:blip r:embed="rId5">
            <a:alphaModFix/>
          </a:blip>
          <a:srcRect l="24326" t="719" r="5527" b="-720"/>
          <a:stretch/>
        </p:blipFill>
        <p:spPr>
          <a:xfrm>
            <a:off x="6040954" y="1263850"/>
            <a:ext cx="2470505" cy="2351442"/>
          </a:xfrm>
          <a:prstGeom prst="rect">
            <a:avLst/>
          </a:prstGeom>
          <a:noFill/>
          <a:ln>
            <a:noFill/>
          </a:ln>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468"/>
        <p:cNvGrpSpPr/>
        <p:nvPr/>
      </p:nvGrpSpPr>
      <p:grpSpPr>
        <a:xfrm>
          <a:off x="0" y="0"/>
          <a:ext cx="0" cy="0"/>
          <a:chOff x="0" y="0"/>
          <a:chExt cx="0" cy="0"/>
        </a:xfrm>
      </p:grpSpPr>
      <p:pic>
        <p:nvPicPr>
          <p:cNvPr id="469" name="Google Shape;469;p43"/>
          <p:cNvPicPr preferRelativeResize="0"/>
          <p:nvPr/>
        </p:nvPicPr>
        <p:blipFill>
          <a:blip r:embed="rId3">
            <a:alphaModFix/>
          </a:blip>
          <a:stretch>
            <a:fillRect/>
          </a:stretch>
        </p:blipFill>
        <p:spPr>
          <a:xfrm>
            <a:off x="4203334" y="1731001"/>
            <a:ext cx="2598177" cy="2686951"/>
          </a:xfrm>
          <a:prstGeom prst="rect">
            <a:avLst/>
          </a:prstGeom>
          <a:noFill/>
          <a:ln>
            <a:noFill/>
          </a:ln>
        </p:spPr>
      </p:pic>
      <p:pic>
        <p:nvPicPr>
          <p:cNvPr id="470" name="Google Shape;470;p43"/>
          <p:cNvPicPr preferRelativeResize="0"/>
          <p:nvPr/>
        </p:nvPicPr>
        <p:blipFill>
          <a:blip r:embed="rId4">
            <a:alphaModFix/>
          </a:blip>
          <a:stretch>
            <a:fillRect/>
          </a:stretch>
        </p:blipFill>
        <p:spPr>
          <a:xfrm>
            <a:off x="6166867" y="1758176"/>
            <a:ext cx="2574625" cy="2556152"/>
          </a:xfrm>
          <a:prstGeom prst="rect">
            <a:avLst/>
          </a:prstGeom>
          <a:noFill/>
          <a:ln>
            <a:noFill/>
          </a:ln>
        </p:spPr>
      </p:pic>
      <p:pic>
        <p:nvPicPr>
          <p:cNvPr id="471" name="Google Shape;471;p43"/>
          <p:cNvPicPr preferRelativeResize="0"/>
          <p:nvPr/>
        </p:nvPicPr>
        <p:blipFill>
          <a:blip r:embed="rId5">
            <a:alphaModFix/>
          </a:blip>
          <a:stretch>
            <a:fillRect/>
          </a:stretch>
        </p:blipFill>
        <p:spPr>
          <a:xfrm>
            <a:off x="2114119" y="1758176"/>
            <a:ext cx="2626299" cy="2609060"/>
          </a:xfrm>
          <a:prstGeom prst="rect">
            <a:avLst/>
          </a:prstGeom>
          <a:noFill/>
          <a:ln>
            <a:noFill/>
          </a:ln>
        </p:spPr>
      </p:pic>
      <p:pic>
        <p:nvPicPr>
          <p:cNvPr id="472" name="Google Shape;472;p43"/>
          <p:cNvPicPr preferRelativeResize="0"/>
          <p:nvPr/>
        </p:nvPicPr>
        <p:blipFill rotWithShape="1">
          <a:blip r:embed="rId6">
            <a:alphaModFix/>
          </a:blip>
          <a:srcRect/>
          <a:stretch/>
        </p:blipFill>
        <p:spPr>
          <a:xfrm>
            <a:off x="-22706" y="1850587"/>
            <a:ext cx="2642426" cy="2625101"/>
          </a:xfrm>
          <a:prstGeom prst="rect">
            <a:avLst/>
          </a:prstGeom>
          <a:noFill/>
          <a:ln>
            <a:noFill/>
          </a:ln>
        </p:spPr>
      </p:pic>
      <p:sp>
        <p:nvSpPr>
          <p:cNvPr id="474" name="Google Shape;474;p43"/>
          <p:cNvSpPr txBox="1">
            <a:spLocks noGrp="1"/>
          </p:cNvSpPr>
          <p:nvPr>
            <p:ph type="subTitle" idx="2"/>
          </p:nvPr>
        </p:nvSpPr>
        <p:spPr>
          <a:xfrm>
            <a:off x="2557354" y="3377715"/>
            <a:ext cx="1793700" cy="377567"/>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pt-BR" dirty="0" smtClean="0"/>
              <a:t>48 – 99615-8382</a:t>
            </a:r>
            <a:endParaRPr dirty="0"/>
          </a:p>
        </p:txBody>
      </p:sp>
      <p:sp>
        <p:nvSpPr>
          <p:cNvPr id="478" name="Google Shape;478;p43"/>
          <p:cNvSpPr txBox="1">
            <a:spLocks noGrp="1"/>
          </p:cNvSpPr>
          <p:nvPr>
            <p:ph type="subTitle" idx="6"/>
          </p:nvPr>
        </p:nvSpPr>
        <p:spPr>
          <a:xfrm>
            <a:off x="4773016" y="3264549"/>
            <a:ext cx="1407285" cy="6039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pt-BR" dirty="0" smtClean="0"/>
              <a:t>@</a:t>
            </a:r>
            <a:r>
              <a:rPr lang="pt-BR" dirty="0" err="1" smtClean="0"/>
              <a:t>raio.anna</a:t>
            </a:r>
            <a:endParaRPr dirty="0"/>
          </a:p>
        </p:txBody>
      </p:sp>
      <p:sp>
        <p:nvSpPr>
          <p:cNvPr id="480" name="Google Shape;480;p43"/>
          <p:cNvSpPr txBox="1">
            <a:spLocks noGrp="1"/>
          </p:cNvSpPr>
          <p:nvPr>
            <p:ph type="subTitle" idx="8"/>
          </p:nvPr>
        </p:nvSpPr>
        <p:spPr>
          <a:xfrm>
            <a:off x="6602263" y="3264549"/>
            <a:ext cx="1772100" cy="6039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pt-BR" dirty="0" smtClean="0"/>
              <a:t>Anna raio</a:t>
            </a:r>
          </a:p>
          <a:p>
            <a:pPr marL="0" lvl="0" indent="0" algn="ctr" rtl="0">
              <a:spcBef>
                <a:spcPts val="0"/>
              </a:spcBef>
              <a:spcAft>
                <a:spcPts val="0"/>
              </a:spcAft>
              <a:buNone/>
            </a:pPr>
            <a:r>
              <a:rPr lang="pt-BR" dirty="0" smtClean="0"/>
              <a:t> Ass. Virtual</a:t>
            </a:r>
            <a:endParaRPr dirty="0"/>
          </a:p>
        </p:txBody>
      </p:sp>
      <p:sp>
        <p:nvSpPr>
          <p:cNvPr id="481" name="Google Shape;481;p43"/>
          <p:cNvSpPr txBox="1">
            <a:spLocks noGrp="1"/>
          </p:cNvSpPr>
          <p:nvPr>
            <p:ph type="title"/>
          </p:nvPr>
        </p:nvSpPr>
        <p:spPr>
          <a:xfrm>
            <a:off x="2199029" y="581143"/>
            <a:ext cx="4214593" cy="646500"/>
          </a:xfrm>
          <a:prstGeom prst="rect">
            <a:avLst/>
          </a:prstGeom>
          <a:solidFill>
            <a:srgbClr val="FFCC99">
              <a:alpha val="20000"/>
            </a:srgbClr>
          </a:solidFill>
        </p:spPr>
        <p:txBody>
          <a:bodyPr spcFirstLastPara="1" wrap="square" lIns="91425" tIns="91425" rIns="91425" bIns="91425" anchor="t" anchorCtr="0">
            <a:noAutofit/>
          </a:bodyPr>
          <a:lstStyle/>
          <a:p>
            <a:pPr marL="0" lvl="0" indent="0" algn="ctr" rtl="0">
              <a:spcBef>
                <a:spcPts val="0"/>
              </a:spcBef>
              <a:spcAft>
                <a:spcPts val="0"/>
              </a:spcAft>
              <a:buNone/>
            </a:pPr>
            <a:r>
              <a:rPr lang="en" sz="3200" dirty="0" smtClean="0">
                <a:latin typeface="Lucida Calligraphy" panose="03010101010101010101" pitchFamily="66" charset="0"/>
              </a:rPr>
              <a:t>Entre em contato</a:t>
            </a:r>
            <a:endParaRPr sz="3200" dirty="0">
              <a:latin typeface="Lucida Calligraphy" panose="03010101010101010101" pitchFamily="66" charset="0"/>
            </a:endParaRPr>
          </a:p>
        </p:txBody>
      </p:sp>
      <p:pic>
        <p:nvPicPr>
          <p:cNvPr id="2" name="Imagem 1"/>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2990836" y="2144471"/>
            <a:ext cx="933798" cy="918235"/>
          </a:xfrm>
          <a:prstGeom prst="rect">
            <a:avLst/>
          </a:prstGeom>
        </p:spPr>
      </p:pic>
      <p:pic>
        <p:nvPicPr>
          <p:cNvPr id="3" name="Imagem 2"/>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5013050" y="2121665"/>
            <a:ext cx="927218" cy="923097"/>
          </a:xfrm>
          <a:prstGeom prst="rect">
            <a:avLst/>
          </a:prstGeom>
        </p:spPr>
      </p:pic>
      <p:pic>
        <p:nvPicPr>
          <p:cNvPr id="8" name="Imagem 7"/>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6991326" y="2136997"/>
            <a:ext cx="925709" cy="925709"/>
          </a:xfrm>
          <a:prstGeom prst="rect">
            <a:avLst/>
          </a:prstGeom>
        </p:spPr>
      </p:pic>
      <p:pic>
        <p:nvPicPr>
          <p:cNvPr id="13" name="Imagem 12"/>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658791" y="2277059"/>
            <a:ext cx="1518386" cy="1518386"/>
          </a:xfrm>
          <a:prstGeom prst="rect">
            <a:avLst/>
          </a:prstGeom>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364"/>
        <p:cNvGrpSpPr/>
        <p:nvPr/>
      </p:nvGrpSpPr>
      <p:grpSpPr>
        <a:xfrm>
          <a:off x="0" y="0"/>
          <a:ext cx="0" cy="0"/>
          <a:chOff x="0" y="0"/>
          <a:chExt cx="0" cy="0"/>
        </a:xfrm>
      </p:grpSpPr>
      <p:pic>
        <p:nvPicPr>
          <p:cNvPr id="365" name="Google Shape;365;p39"/>
          <p:cNvPicPr preferRelativeResize="0"/>
          <p:nvPr/>
        </p:nvPicPr>
        <p:blipFill rotWithShape="1">
          <a:blip r:embed="rId3">
            <a:alphaModFix/>
          </a:blip>
          <a:srcRect t="18253" b="18999"/>
          <a:stretch/>
        </p:blipFill>
        <p:spPr>
          <a:xfrm>
            <a:off x="1035647" y="1192193"/>
            <a:ext cx="7136476" cy="3220318"/>
          </a:xfrm>
          <a:prstGeom prst="rect">
            <a:avLst/>
          </a:prstGeom>
          <a:noFill/>
          <a:ln>
            <a:noFill/>
          </a:ln>
        </p:spPr>
      </p:pic>
      <p:sp>
        <p:nvSpPr>
          <p:cNvPr id="366" name="Google Shape;366;p39"/>
          <p:cNvSpPr txBox="1">
            <a:spLocks noGrp="1"/>
          </p:cNvSpPr>
          <p:nvPr>
            <p:ph type="subTitle" idx="1"/>
          </p:nvPr>
        </p:nvSpPr>
        <p:spPr>
          <a:xfrm>
            <a:off x="1915200" y="1871330"/>
            <a:ext cx="5313600" cy="81927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pt-BR" dirty="0" smtClean="0">
                <a:latin typeface="Georgia" panose="02040502050405020303" pitchFamily="18" charset="0"/>
              </a:rPr>
              <a:t>Coloco-me a disposição será um prazer imenso poder trabalhar com você, tenho certeza que será de grande valia para ambas as partes fazendo parte de nossa  caminhada de vida, não tenho dúvidas que  contribuíra pra nosso crescimento pessoal e profissional</a:t>
            </a:r>
            <a:r>
              <a:rPr lang="pt-BR" dirty="0" smtClean="0"/>
              <a:t>.</a:t>
            </a:r>
            <a:endParaRPr dirty="0"/>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Watercolor Sticky Notes MK Plan by Slidesgo">
  <a:themeElements>
    <a:clrScheme name="Simple Light">
      <a:dk1>
        <a:srgbClr val="434343"/>
      </a:dk1>
      <a:lt1>
        <a:srgbClr val="FFFFFF"/>
      </a:lt1>
      <a:dk2>
        <a:srgbClr val="F3E0CC"/>
      </a:dk2>
      <a:lt2>
        <a:srgbClr val="FDE9D5"/>
      </a:lt2>
      <a:accent1>
        <a:srgbClr val="D6EBEC"/>
      </a:accent1>
      <a:accent2>
        <a:srgbClr val="D6EBEC"/>
      </a:accent2>
      <a:accent3>
        <a:srgbClr val="D9F1EF"/>
      </a:accent3>
      <a:accent4>
        <a:srgbClr val="B7E5E5"/>
      </a:accent4>
      <a:accent5>
        <a:srgbClr val="F6E5AF"/>
      </a:accent5>
      <a:accent6>
        <a:srgbClr val="F6EBC9"/>
      </a:accent6>
      <a:hlink>
        <a:srgbClr val="434343"/>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199</TotalTime>
  <Words>528</Words>
  <Application>Microsoft Office PowerPoint</Application>
  <PresentationFormat>Apresentação na tela (16:9)</PresentationFormat>
  <Paragraphs>42</Paragraphs>
  <Slides>8</Slides>
  <Notes>8</Notes>
  <HiddenSlides>0</HiddenSlides>
  <MMClips>0</MMClips>
  <ScaleCrop>false</ScaleCrop>
  <HeadingPairs>
    <vt:vector size="6" baseType="variant">
      <vt:variant>
        <vt:lpstr>Fontes usadas</vt:lpstr>
      </vt:variant>
      <vt:variant>
        <vt:i4>8</vt:i4>
      </vt:variant>
      <vt:variant>
        <vt:lpstr>Tema</vt:lpstr>
      </vt:variant>
      <vt:variant>
        <vt:i4>1</vt:i4>
      </vt:variant>
      <vt:variant>
        <vt:lpstr>Títulos de slides</vt:lpstr>
      </vt:variant>
      <vt:variant>
        <vt:i4>8</vt:i4>
      </vt:variant>
    </vt:vector>
  </HeadingPairs>
  <TitlesOfParts>
    <vt:vector size="17" baseType="lpstr">
      <vt:lpstr>Montserrat</vt:lpstr>
      <vt:lpstr>Josefin Slab Medium</vt:lpstr>
      <vt:lpstr>Signika</vt:lpstr>
      <vt:lpstr>Georgia</vt:lpstr>
      <vt:lpstr>Lucida Calligraphy</vt:lpstr>
      <vt:lpstr>Roboto</vt:lpstr>
      <vt:lpstr>Arial</vt:lpstr>
      <vt:lpstr>Josefin Slab</vt:lpstr>
      <vt:lpstr>Watercolor Sticky Notes MK Plan by Slidesgo</vt:lpstr>
      <vt:lpstr>Anna Raio Assistente Virtual</vt:lpstr>
      <vt:lpstr>Delegue para uma Assistente Virtual</vt:lpstr>
      <vt:lpstr>O que é uma Assistente Virtual</vt:lpstr>
      <vt:lpstr>Apresentação</vt:lpstr>
      <vt:lpstr>Serviços Oferecidos</vt:lpstr>
      <vt:lpstr>Apresentação do PowerPoint</vt:lpstr>
      <vt:lpstr>Entre em contato</vt:lpstr>
      <vt:lpstr>Apresentação do PowerPoint</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Anna Raio Assistente Virtual</dc:title>
  <cp:lastModifiedBy>Usuário</cp:lastModifiedBy>
  <cp:revision>20</cp:revision>
  <dcterms:modified xsi:type="dcterms:W3CDTF">2021-12-21T14:47:53Z</dcterms:modified>
</cp:coreProperties>
</file>