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19" r:id="rId2"/>
    <p:sldId id="520" r:id="rId3"/>
    <p:sldId id="452" r:id="rId4"/>
    <p:sldId id="478" r:id="rId5"/>
    <p:sldId id="450" r:id="rId6"/>
    <p:sldId id="454" r:id="rId7"/>
    <p:sldId id="453" r:id="rId8"/>
    <p:sldId id="455" r:id="rId9"/>
    <p:sldId id="468" r:id="rId10"/>
    <p:sldId id="456" r:id="rId11"/>
    <p:sldId id="451" r:id="rId12"/>
    <p:sldId id="521" r:id="rId13"/>
    <p:sldId id="522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7973"/>
    <a:srgbClr val="B4C8C4"/>
    <a:srgbClr val="8DACA6"/>
    <a:srgbClr val="E28278"/>
    <a:srgbClr val="DA5F52"/>
    <a:srgbClr val="F6D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>
        <p:scale>
          <a:sx n="60" d="100"/>
          <a:sy n="60" d="100"/>
        </p:scale>
        <p:origin x="116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8D178-C449-4C81-A420-3494A4FE9F7D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D8BCB-0F8C-4D18-A37A-7855B4CD60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5785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8F81C-9832-7E47-9E4F-F456DD9FD00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911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8F81C-9832-7E47-9E4F-F456DD9FD00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274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8F81C-9832-7E47-9E4F-F456DD9FD00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34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8F81C-9832-7E47-9E4F-F456DD9FD00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0074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57057-1A07-4AF5-8902-587AA9288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98450C-64C0-49C4-9046-66E139FF9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47AD34-5F69-495B-BFD3-A14499AA2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099E17-22BC-45BE-81CA-F8F3FC62F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4A1292-6C2E-4D9C-9B21-22B5505F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373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E5FB2-55B3-4F22-AB3C-AEF8FDF7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084937-AE67-4D02-A18A-AD31E41BE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3A99B4-D595-4F9B-B7FE-0DFD9BD3A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4A2091-1C6E-4441-9056-98E40AE7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9728AA-6835-4102-BCD6-04F7C5689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64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46FE3-DFA0-48F0-892C-05776AB7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44AB1D-A471-4417-B678-8B7085B58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F3EB2A-57AA-428F-A195-C9FD58D9D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600DDA-2482-4519-B5BE-1CFE8B41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646DB-AF08-4A73-BFAF-16632147B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07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41AC3-921B-4795-B357-859A7C85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B6FD06-30A8-4846-84CF-D7F3ED38D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5DC610-665B-42E3-9426-D5802A6E1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475331-64A0-4C92-A609-E644FA7C5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35F28F-AF77-4484-9F14-3ABB08FE9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8697DD-2AD3-409B-A9F0-A7B15F99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83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B891E-C76A-48DC-89E8-6BF5B1237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8D8CD6-F1F1-4ED4-B50B-60B4DC9CD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9CF862-6EC0-4AF1-BB9E-46AFD5F35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2661FC0-8134-4F80-80DB-6CADE3D1FC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4E6F50-2FCD-412A-B209-AE3683CB6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2E53275-2925-481C-96AA-AFF21D113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3D207A8-0E02-4CA4-B7F2-9903468DC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3215D3-44CA-4082-BA36-226BB860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9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4E8BD3-2D17-439E-9B9A-33E43A699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0D34356-4D6E-4446-9FB0-309BA7E11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2F8A4E6-2410-45BD-A5A8-BE5FED47B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495E0FB-3DD1-430A-98BA-AB918B69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81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17C486E-39E9-43F0-9243-24815A481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DE20A71-9FCE-4282-9BDF-1A6392D2E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25A97E-6D4A-4AB8-9450-B994FA57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983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93C539-B6E2-428C-B837-8D77E79F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809A67-59AD-4104-ACE3-32556A492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FBF806-41DF-4597-8477-BFF71738DA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FC6FEB-E54E-4CDE-9955-7D2953C0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B44184-C6A8-4B4E-8905-DA893FA52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E841A9-78DB-41E1-B676-8575733D1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894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EA79AF-B67C-4B19-8560-E9F40613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59819B3-16C2-4094-8381-A81BC1E6F4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F7152E-3BF8-4C6B-B747-297626505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7520CA-1AB5-43D7-B1B5-9F40DC81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DB28F4-A238-483F-B958-7B633B996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D26F07-50D8-4C19-A8AD-5868DF6A9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9040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0D60E-33D5-4339-AE20-E6B04CE99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896477-229C-4066-918A-284396EB1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A8EF4B-55BB-46C2-B4F2-A07303A62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3D92FD-441E-4800-890E-B250FA40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AF9F00-A2D7-4F19-8A88-DECE0CFC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8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18361E-3A4A-4437-B32D-83426A84C4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5DB70F-AC7D-4333-9B3D-73B777978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984113-180C-42C4-9780-4E12A6D49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F75937-607E-4671-A731-5A35AF4F2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257072-9034-48FF-8222-E4A447EF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43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711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BBD231C-27A0-48B0-8464-F62186F58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1A54DE7-598B-4C03-B7F0-3AC3BEDED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5AAA95-1ED0-4006-A826-79E1FB098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AA321-BA79-4EF3-997E-3FF7AD9AA14B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409A83-E6C5-4641-9C08-1A5EF7639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14DC12-629B-405F-B8F7-9C3CD34A4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7CF15-E0AA-4537-84C5-6FFABC532DC2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7680EFA-0F86-4508-B93C-13087FFB97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97000"/>
                </a:schemeClr>
              </a:gs>
              <a:gs pos="74000">
                <a:schemeClr val="bg1">
                  <a:lumMod val="95000"/>
                </a:schemeClr>
              </a:gs>
              <a:gs pos="100000">
                <a:schemeClr val="bg1">
                  <a:lumMod val="85000"/>
                  <a:alpha val="6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52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sv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0.svg"/><Relationship Id="rId10" Type="http://schemas.openxmlformats.org/officeDocument/2006/relationships/image" Target="../media/image17.jpe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E87A26E-6FAA-42F6-BBC5-34A63A0DA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" y="0"/>
            <a:ext cx="12240491" cy="7344295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1CEC1311-93A0-4695-B9E4-667057202E64}"/>
              </a:ext>
            </a:extLst>
          </p:cNvPr>
          <p:cNvGrpSpPr/>
          <p:nvPr/>
        </p:nvGrpSpPr>
        <p:grpSpPr>
          <a:xfrm>
            <a:off x="5670744" y="770646"/>
            <a:ext cx="4473031" cy="5461316"/>
            <a:chOff x="5670744" y="770646"/>
            <a:chExt cx="4473031" cy="546131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2561E619-BCBA-4B2C-BA1F-53D4FFA8F6EB}"/>
                </a:ext>
              </a:extLst>
            </p:cNvPr>
            <p:cNvGrpSpPr/>
            <p:nvPr/>
          </p:nvGrpSpPr>
          <p:grpSpPr>
            <a:xfrm rot="283184">
              <a:off x="5670744" y="770646"/>
              <a:ext cx="4473031" cy="5461316"/>
              <a:chOff x="8577220" y="2185158"/>
              <a:chExt cx="3040817" cy="3712665"/>
            </a:xfrm>
          </p:grpSpPr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id="{145C9FF9-BB7D-46FF-9AC9-2313A991CBB8}"/>
                  </a:ext>
                </a:extLst>
              </p:cNvPr>
              <p:cNvGrpSpPr/>
              <p:nvPr/>
            </p:nvGrpSpPr>
            <p:grpSpPr>
              <a:xfrm>
                <a:off x="8577220" y="2205611"/>
                <a:ext cx="2951499" cy="3692212"/>
                <a:chOff x="5524500" y="4741"/>
                <a:chExt cx="5478392" cy="6853259"/>
              </a:xfrm>
            </p:grpSpPr>
            <p:sp>
              <p:nvSpPr>
                <p:cNvPr id="21" name="Forma Livre: Forma 20">
                  <a:extLst>
                    <a:ext uri="{FF2B5EF4-FFF2-40B4-BE49-F238E27FC236}">
                      <a16:creationId xmlns:a16="http://schemas.microsoft.com/office/drawing/2014/main" id="{42540858-65C2-4E32-A6E5-8AF399C44289}"/>
                    </a:ext>
                  </a:extLst>
                </p:cNvPr>
                <p:cNvSpPr/>
                <p:nvPr/>
              </p:nvSpPr>
              <p:spPr>
                <a:xfrm flipH="1">
                  <a:off x="5856680" y="4741"/>
                  <a:ext cx="5146212" cy="6853259"/>
                </a:xfrm>
                <a:custGeom>
                  <a:avLst/>
                  <a:gdLst>
                    <a:gd name="connsiteX0" fmla="*/ 5201531 w 5455921"/>
                    <a:gd name="connsiteY0" fmla="*/ 5953563 h 6478172"/>
                    <a:gd name="connsiteX1" fmla="*/ 5080197 w 5455921"/>
                    <a:gd name="connsiteY1" fmla="*/ 6074897 h 6478172"/>
                    <a:gd name="connsiteX2" fmla="*/ 5201531 w 5455921"/>
                    <a:gd name="connsiteY2" fmla="*/ 6196231 h 6478172"/>
                    <a:gd name="connsiteX3" fmla="*/ 5322865 w 5455921"/>
                    <a:gd name="connsiteY3" fmla="*/ 6074897 h 6478172"/>
                    <a:gd name="connsiteX4" fmla="*/ 5201531 w 5455921"/>
                    <a:gd name="connsiteY4" fmla="*/ 5953563 h 6478172"/>
                    <a:gd name="connsiteX5" fmla="*/ 5201531 w 5455921"/>
                    <a:gd name="connsiteY5" fmla="*/ 5384763 h 6478172"/>
                    <a:gd name="connsiteX6" fmla="*/ 5080197 w 5455921"/>
                    <a:gd name="connsiteY6" fmla="*/ 5506097 h 6478172"/>
                    <a:gd name="connsiteX7" fmla="*/ 5201531 w 5455921"/>
                    <a:gd name="connsiteY7" fmla="*/ 5627431 h 6478172"/>
                    <a:gd name="connsiteX8" fmla="*/ 5322865 w 5455921"/>
                    <a:gd name="connsiteY8" fmla="*/ 5506097 h 6478172"/>
                    <a:gd name="connsiteX9" fmla="*/ 5201531 w 5455921"/>
                    <a:gd name="connsiteY9" fmla="*/ 5384763 h 6478172"/>
                    <a:gd name="connsiteX10" fmla="*/ 5201531 w 5455921"/>
                    <a:gd name="connsiteY10" fmla="*/ 4815959 h 6478172"/>
                    <a:gd name="connsiteX11" fmla="*/ 5080197 w 5455921"/>
                    <a:gd name="connsiteY11" fmla="*/ 4937293 h 6478172"/>
                    <a:gd name="connsiteX12" fmla="*/ 5201531 w 5455921"/>
                    <a:gd name="connsiteY12" fmla="*/ 5058627 h 6478172"/>
                    <a:gd name="connsiteX13" fmla="*/ 5322865 w 5455921"/>
                    <a:gd name="connsiteY13" fmla="*/ 4937293 h 6478172"/>
                    <a:gd name="connsiteX14" fmla="*/ 5201531 w 5455921"/>
                    <a:gd name="connsiteY14" fmla="*/ 4815959 h 6478172"/>
                    <a:gd name="connsiteX15" fmla="*/ 5201531 w 5455921"/>
                    <a:gd name="connsiteY15" fmla="*/ 4247155 h 6478172"/>
                    <a:gd name="connsiteX16" fmla="*/ 5080197 w 5455921"/>
                    <a:gd name="connsiteY16" fmla="*/ 4368489 h 6478172"/>
                    <a:gd name="connsiteX17" fmla="*/ 5201531 w 5455921"/>
                    <a:gd name="connsiteY17" fmla="*/ 4489823 h 6478172"/>
                    <a:gd name="connsiteX18" fmla="*/ 5322865 w 5455921"/>
                    <a:gd name="connsiteY18" fmla="*/ 4368489 h 6478172"/>
                    <a:gd name="connsiteX19" fmla="*/ 5201531 w 5455921"/>
                    <a:gd name="connsiteY19" fmla="*/ 4247155 h 6478172"/>
                    <a:gd name="connsiteX20" fmla="*/ 5201531 w 5455921"/>
                    <a:gd name="connsiteY20" fmla="*/ 3678351 h 6478172"/>
                    <a:gd name="connsiteX21" fmla="*/ 5080197 w 5455921"/>
                    <a:gd name="connsiteY21" fmla="*/ 3799685 h 6478172"/>
                    <a:gd name="connsiteX22" fmla="*/ 5201531 w 5455921"/>
                    <a:gd name="connsiteY22" fmla="*/ 3921019 h 6478172"/>
                    <a:gd name="connsiteX23" fmla="*/ 5322865 w 5455921"/>
                    <a:gd name="connsiteY23" fmla="*/ 3799685 h 6478172"/>
                    <a:gd name="connsiteX24" fmla="*/ 5201531 w 5455921"/>
                    <a:gd name="connsiteY24" fmla="*/ 3678351 h 6478172"/>
                    <a:gd name="connsiteX25" fmla="*/ 5201531 w 5455921"/>
                    <a:gd name="connsiteY25" fmla="*/ 3109547 h 6478172"/>
                    <a:gd name="connsiteX26" fmla="*/ 5080197 w 5455921"/>
                    <a:gd name="connsiteY26" fmla="*/ 3230881 h 6478172"/>
                    <a:gd name="connsiteX27" fmla="*/ 5201531 w 5455921"/>
                    <a:gd name="connsiteY27" fmla="*/ 3352215 h 6478172"/>
                    <a:gd name="connsiteX28" fmla="*/ 5322865 w 5455921"/>
                    <a:gd name="connsiteY28" fmla="*/ 3230881 h 6478172"/>
                    <a:gd name="connsiteX29" fmla="*/ 5201531 w 5455921"/>
                    <a:gd name="connsiteY29" fmla="*/ 3109547 h 6478172"/>
                    <a:gd name="connsiteX30" fmla="*/ 5201531 w 5455921"/>
                    <a:gd name="connsiteY30" fmla="*/ 2540743 h 6478172"/>
                    <a:gd name="connsiteX31" fmla="*/ 5080197 w 5455921"/>
                    <a:gd name="connsiteY31" fmla="*/ 2662077 h 6478172"/>
                    <a:gd name="connsiteX32" fmla="*/ 5201531 w 5455921"/>
                    <a:gd name="connsiteY32" fmla="*/ 2783411 h 6478172"/>
                    <a:gd name="connsiteX33" fmla="*/ 5322865 w 5455921"/>
                    <a:gd name="connsiteY33" fmla="*/ 2662077 h 6478172"/>
                    <a:gd name="connsiteX34" fmla="*/ 5201531 w 5455921"/>
                    <a:gd name="connsiteY34" fmla="*/ 2540743 h 6478172"/>
                    <a:gd name="connsiteX35" fmla="*/ 5201531 w 5455921"/>
                    <a:gd name="connsiteY35" fmla="*/ 1971939 h 6478172"/>
                    <a:gd name="connsiteX36" fmla="*/ 5080197 w 5455921"/>
                    <a:gd name="connsiteY36" fmla="*/ 2093273 h 6478172"/>
                    <a:gd name="connsiteX37" fmla="*/ 5201531 w 5455921"/>
                    <a:gd name="connsiteY37" fmla="*/ 2214607 h 6478172"/>
                    <a:gd name="connsiteX38" fmla="*/ 5322865 w 5455921"/>
                    <a:gd name="connsiteY38" fmla="*/ 2093273 h 6478172"/>
                    <a:gd name="connsiteX39" fmla="*/ 5201531 w 5455921"/>
                    <a:gd name="connsiteY39" fmla="*/ 1971939 h 6478172"/>
                    <a:gd name="connsiteX40" fmla="*/ 5201531 w 5455921"/>
                    <a:gd name="connsiteY40" fmla="*/ 1403135 h 6478172"/>
                    <a:gd name="connsiteX41" fmla="*/ 5080197 w 5455921"/>
                    <a:gd name="connsiteY41" fmla="*/ 1524470 h 6478172"/>
                    <a:gd name="connsiteX42" fmla="*/ 5201531 w 5455921"/>
                    <a:gd name="connsiteY42" fmla="*/ 1645804 h 6478172"/>
                    <a:gd name="connsiteX43" fmla="*/ 5322865 w 5455921"/>
                    <a:gd name="connsiteY43" fmla="*/ 1524470 h 6478172"/>
                    <a:gd name="connsiteX44" fmla="*/ 5201531 w 5455921"/>
                    <a:gd name="connsiteY44" fmla="*/ 1403135 h 6478172"/>
                    <a:gd name="connsiteX45" fmla="*/ 5201531 w 5455921"/>
                    <a:gd name="connsiteY45" fmla="*/ 834332 h 6478172"/>
                    <a:gd name="connsiteX46" fmla="*/ 5080197 w 5455921"/>
                    <a:gd name="connsiteY46" fmla="*/ 955666 h 6478172"/>
                    <a:gd name="connsiteX47" fmla="*/ 5201531 w 5455921"/>
                    <a:gd name="connsiteY47" fmla="*/ 1077000 h 6478172"/>
                    <a:gd name="connsiteX48" fmla="*/ 5322865 w 5455921"/>
                    <a:gd name="connsiteY48" fmla="*/ 955666 h 6478172"/>
                    <a:gd name="connsiteX49" fmla="*/ 5201531 w 5455921"/>
                    <a:gd name="connsiteY49" fmla="*/ 834332 h 6478172"/>
                    <a:gd name="connsiteX50" fmla="*/ 5201531 w 5455921"/>
                    <a:gd name="connsiteY50" fmla="*/ 265528 h 6478172"/>
                    <a:gd name="connsiteX51" fmla="*/ 5080197 w 5455921"/>
                    <a:gd name="connsiteY51" fmla="*/ 386862 h 6478172"/>
                    <a:gd name="connsiteX52" fmla="*/ 5201531 w 5455921"/>
                    <a:gd name="connsiteY52" fmla="*/ 508196 h 6478172"/>
                    <a:gd name="connsiteX53" fmla="*/ 5322865 w 5455921"/>
                    <a:gd name="connsiteY53" fmla="*/ 386862 h 6478172"/>
                    <a:gd name="connsiteX54" fmla="*/ 5201531 w 5455921"/>
                    <a:gd name="connsiteY54" fmla="*/ 265528 h 6478172"/>
                    <a:gd name="connsiteX55" fmla="*/ 0 w 5455921"/>
                    <a:gd name="connsiteY55" fmla="*/ 0 h 6478172"/>
                    <a:gd name="connsiteX56" fmla="*/ 5455921 w 5455921"/>
                    <a:gd name="connsiteY56" fmla="*/ 0 h 6478172"/>
                    <a:gd name="connsiteX57" fmla="*/ 5455921 w 5455921"/>
                    <a:gd name="connsiteY57" fmla="*/ 6478172 h 6478172"/>
                    <a:gd name="connsiteX58" fmla="*/ 0 w 5455921"/>
                    <a:gd name="connsiteY58" fmla="*/ 6478172 h 6478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5455921" h="6478172">
                      <a:moveTo>
                        <a:pt x="5201531" y="5953563"/>
                      </a:moveTo>
                      <a:cubicBezTo>
                        <a:pt x="5134520" y="5953563"/>
                        <a:pt x="5080197" y="6007886"/>
                        <a:pt x="5080197" y="6074897"/>
                      </a:cubicBezTo>
                      <a:cubicBezTo>
                        <a:pt x="5080197" y="6141908"/>
                        <a:pt x="5134520" y="6196231"/>
                        <a:pt x="5201531" y="6196231"/>
                      </a:cubicBezTo>
                      <a:cubicBezTo>
                        <a:pt x="5268542" y="6196231"/>
                        <a:pt x="5322865" y="6141908"/>
                        <a:pt x="5322865" y="6074897"/>
                      </a:cubicBezTo>
                      <a:cubicBezTo>
                        <a:pt x="5322865" y="6007886"/>
                        <a:pt x="5268542" y="5953563"/>
                        <a:pt x="5201531" y="5953563"/>
                      </a:cubicBezTo>
                      <a:close/>
                      <a:moveTo>
                        <a:pt x="5201531" y="5384763"/>
                      </a:moveTo>
                      <a:cubicBezTo>
                        <a:pt x="5134520" y="5384763"/>
                        <a:pt x="5080197" y="5439086"/>
                        <a:pt x="5080197" y="5506097"/>
                      </a:cubicBezTo>
                      <a:cubicBezTo>
                        <a:pt x="5080197" y="5573108"/>
                        <a:pt x="5134520" y="5627431"/>
                        <a:pt x="5201531" y="5627431"/>
                      </a:cubicBezTo>
                      <a:cubicBezTo>
                        <a:pt x="5268542" y="5627431"/>
                        <a:pt x="5322865" y="5573108"/>
                        <a:pt x="5322865" y="5506097"/>
                      </a:cubicBezTo>
                      <a:cubicBezTo>
                        <a:pt x="5322865" y="5439086"/>
                        <a:pt x="5268542" y="5384763"/>
                        <a:pt x="5201531" y="5384763"/>
                      </a:cubicBezTo>
                      <a:close/>
                      <a:moveTo>
                        <a:pt x="5201531" y="4815959"/>
                      </a:moveTo>
                      <a:cubicBezTo>
                        <a:pt x="5134520" y="4815959"/>
                        <a:pt x="5080197" y="4870282"/>
                        <a:pt x="5080197" y="4937293"/>
                      </a:cubicBezTo>
                      <a:cubicBezTo>
                        <a:pt x="5080197" y="5004304"/>
                        <a:pt x="5134520" y="5058627"/>
                        <a:pt x="5201531" y="5058627"/>
                      </a:cubicBezTo>
                      <a:cubicBezTo>
                        <a:pt x="5268542" y="5058627"/>
                        <a:pt x="5322865" y="5004304"/>
                        <a:pt x="5322865" y="4937293"/>
                      </a:cubicBezTo>
                      <a:cubicBezTo>
                        <a:pt x="5322865" y="4870282"/>
                        <a:pt x="5268542" y="4815959"/>
                        <a:pt x="5201531" y="4815959"/>
                      </a:cubicBezTo>
                      <a:close/>
                      <a:moveTo>
                        <a:pt x="5201531" y="4247155"/>
                      </a:moveTo>
                      <a:cubicBezTo>
                        <a:pt x="5134520" y="4247155"/>
                        <a:pt x="5080197" y="4301478"/>
                        <a:pt x="5080197" y="4368489"/>
                      </a:cubicBezTo>
                      <a:cubicBezTo>
                        <a:pt x="5080197" y="4435500"/>
                        <a:pt x="5134520" y="4489823"/>
                        <a:pt x="5201531" y="4489823"/>
                      </a:cubicBezTo>
                      <a:cubicBezTo>
                        <a:pt x="5268542" y="4489823"/>
                        <a:pt x="5322865" y="4435500"/>
                        <a:pt x="5322865" y="4368489"/>
                      </a:cubicBezTo>
                      <a:cubicBezTo>
                        <a:pt x="5322865" y="4301478"/>
                        <a:pt x="5268542" y="4247155"/>
                        <a:pt x="5201531" y="4247155"/>
                      </a:cubicBezTo>
                      <a:close/>
                      <a:moveTo>
                        <a:pt x="5201531" y="3678351"/>
                      </a:moveTo>
                      <a:cubicBezTo>
                        <a:pt x="5134520" y="3678351"/>
                        <a:pt x="5080197" y="3732674"/>
                        <a:pt x="5080197" y="3799685"/>
                      </a:cubicBezTo>
                      <a:cubicBezTo>
                        <a:pt x="5080197" y="3866696"/>
                        <a:pt x="5134520" y="3921019"/>
                        <a:pt x="5201531" y="3921019"/>
                      </a:cubicBezTo>
                      <a:cubicBezTo>
                        <a:pt x="5268542" y="3921019"/>
                        <a:pt x="5322865" y="3866696"/>
                        <a:pt x="5322865" y="3799685"/>
                      </a:cubicBezTo>
                      <a:cubicBezTo>
                        <a:pt x="5322865" y="3732674"/>
                        <a:pt x="5268542" y="3678351"/>
                        <a:pt x="5201531" y="3678351"/>
                      </a:cubicBezTo>
                      <a:close/>
                      <a:moveTo>
                        <a:pt x="5201531" y="3109547"/>
                      </a:moveTo>
                      <a:cubicBezTo>
                        <a:pt x="5134520" y="3109547"/>
                        <a:pt x="5080197" y="3163870"/>
                        <a:pt x="5080197" y="3230881"/>
                      </a:cubicBezTo>
                      <a:cubicBezTo>
                        <a:pt x="5080197" y="3297892"/>
                        <a:pt x="5134520" y="3352215"/>
                        <a:pt x="5201531" y="3352215"/>
                      </a:cubicBezTo>
                      <a:cubicBezTo>
                        <a:pt x="5268542" y="3352215"/>
                        <a:pt x="5322865" y="3297892"/>
                        <a:pt x="5322865" y="3230881"/>
                      </a:cubicBezTo>
                      <a:cubicBezTo>
                        <a:pt x="5322865" y="3163870"/>
                        <a:pt x="5268542" y="3109547"/>
                        <a:pt x="5201531" y="3109547"/>
                      </a:cubicBezTo>
                      <a:close/>
                      <a:moveTo>
                        <a:pt x="5201531" y="2540743"/>
                      </a:moveTo>
                      <a:cubicBezTo>
                        <a:pt x="5134520" y="2540743"/>
                        <a:pt x="5080197" y="2595066"/>
                        <a:pt x="5080197" y="2662077"/>
                      </a:cubicBezTo>
                      <a:cubicBezTo>
                        <a:pt x="5080197" y="2729088"/>
                        <a:pt x="5134520" y="2783411"/>
                        <a:pt x="5201531" y="2783411"/>
                      </a:cubicBezTo>
                      <a:cubicBezTo>
                        <a:pt x="5268542" y="2783411"/>
                        <a:pt x="5322865" y="2729088"/>
                        <a:pt x="5322865" y="2662077"/>
                      </a:cubicBezTo>
                      <a:cubicBezTo>
                        <a:pt x="5322865" y="2595066"/>
                        <a:pt x="5268542" y="2540743"/>
                        <a:pt x="5201531" y="2540743"/>
                      </a:cubicBezTo>
                      <a:close/>
                      <a:moveTo>
                        <a:pt x="5201531" y="1971939"/>
                      </a:moveTo>
                      <a:cubicBezTo>
                        <a:pt x="5134520" y="1971939"/>
                        <a:pt x="5080197" y="2026262"/>
                        <a:pt x="5080197" y="2093273"/>
                      </a:cubicBezTo>
                      <a:cubicBezTo>
                        <a:pt x="5080197" y="2160284"/>
                        <a:pt x="5134520" y="2214607"/>
                        <a:pt x="5201531" y="2214607"/>
                      </a:cubicBezTo>
                      <a:cubicBezTo>
                        <a:pt x="5268542" y="2214607"/>
                        <a:pt x="5322865" y="2160284"/>
                        <a:pt x="5322865" y="2093273"/>
                      </a:cubicBezTo>
                      <a:cubicBezTo>
                        <a:pt x="5322865" y="2026262"/>
                        <a:pt x="5268542" y="1971939"/>
                        <a:pt x="5201531" y="1971939"/>
                      </a:cubicBezTo>
                      <a:close/>
                      <a:moveTo>
                        <a:pt x="5201531" y="1403135"/>
                      </a:moveTo>
                      <a:cubicBezTo>
                        <a:pt x="5134520" y="1403135"/>
                        <a:pt x="5080197" y="1457459"/>
                        <a:pt x="5080197" y="1524470"/>
                      </a:cubicBezTo>
                      <a:cubicBezTo>
                        <a:pt x="5080197" y="1591481"/>
                        <a:pt x="5134520" y="1645804"/>
                        <a:pt x="5201531" y="1645804"/>
                      </a:cubicBezTo>
                      <a:cubicBezTo>
                        <a:pt x="5268542" y="1645804"/>
                        <a:pt x="5322865" y="1591481"/>
                        <a:pt x="5322865" y="1524470"/>
                      </a:cubicBezTo>
                      <a:cubicBezTo>
                        <a:pt x="5322865" y="1457459"/>
                        <a:pt x="5268542" y="1403135"/>
                        <a:pt x="5201531" y="1403135"/>
                      </a:cubicBezTo>
                      <a:close/>
                      <a:moveTo>
                        <a:pt x="5201531" y="834332"/>
                      </a:moveTo>
                      <a:cubicBezTo>
                        <a:pt x="5134520" y="834332"/>
                        <a:pt x="5080197" y="888655"/>
                        <a:pt x="5080197" y="955666"/>
                      </a:cubicBezTo>
                      <a:cubicBezTo>
                        <a:pt x="5080197" y="1022677"/>
                        <a:pt x="5134520" y="1077000"/>
                        <a:pt x="5201531" y="1077000"/>
                      </a:cubicBezTo>
                      <a:cubicBezTo>
                        <a:pt x="5268542" y="1077000"/>
                        <a:pt x="5322865" y="1022677"/>
                        <a:pt x="5322865" y="955666"/>
                      </a:cubicBezTo>
                      <a:cubicBezTo>
                        <a:pt x="5322865" y="888655"/>
                        <a:pt x="5268542" y="834332"/>
                        <a:pt x="5201531" y="834332"/>
                      </a:cubicBezTo>
                      <a:close/>
                      <a:moveTo>
                        <a:pt x="5201531" y="265528"/>
                      </a:moveTo>
                      <a:cubicBezTo>
                        <a:pt x="5134520" y="265528"/>
                        <a:pt x="5080197" y="319851"/>
                        <a:pt x="5080197" y="386862"/>
                      </a:cubicBezTo>
                      <a:cubicBezTo>
                        <a:pt x="5080197" y="453873"/>
                        <a:pt x="5134520" y="508196"/>
                        <a:pt x="5201531" y="508196"/>
                      </a:cubicBezTo>
                      <a:cubicBezTo>
                        <a:pt x="5268542" y="508196"/>
                        <a:pt x="5322865" y="453873"/>
                        <a:pt x="5322865" y="386862"/>
                      </a:cubicBezTo>
                      <a:cubicBezTo>
                        <a:pt x="5322865" y="319851"/>
                        <a:pt x="5268542" y="265528"/>
                        <a:pt x="5201531" y="265528"/>
                      </a:cubicBezTo>
                      <a:close/>
                      <a:moveTo>
                        <a:pt x="0" y="0"/>
                      </a:moveTo>
                      <a:lnTo>
                        <a:pt x="5455921" y="0"/>
                      </a:lnTo>
                      <a:lnTo>
                        <a:pt x="5455921" y="6478172"/>
                      </a:lnTo>
                      <a:lnTo>
                        <a:pt x="0" y="6478172"/>
                      </a:lnTo>
                      <a:close/>
                    </a:path>
                  </a:pathLst>
                </a:custGeom>
                <a:solidFill>
                  <a:srgbClr val="597973"/>
                </a:solidFill>
                <a:ln>
                  <a:noFill/>
                </a:ln>
                <a:effectLst>
                  <a:outerShdw blurRad="50800" dist="139700" dir="9000000" algn="r" rotWithShape="0">
                    <a:prstClr val="black">
                      <a:alpha val="3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pt-BR" dirty="0"/>
                </a:p>
              </p:txBody>
            </p:sp>
            <p:grpSp>
              <p:nvGrpSpPr>
                <p:cNvPr id="22" name="Agrupar 21">
                  <a:extLst>
                    <a:ext uri="{FF2B5EF4-FFF2-40B4-BE49-F238E27FC236}">
                      <a16:creationId xmlns:a16="http://schemas.microsoft.com/office/drawing/2014/main" id="{089F0359-A238-4DCF-85A8-9EF2261D27AA}"/>
                    </a:ext>
                  </a:extLst>
                </p:cNvPr>
                <p:cNvGrpSpPr/>
                <p:nvPr/>
              </p:nvGrpSpPr>
              <p:grpSpPr>
                <a:xfrm>
                  <a:off x="5524500" y="139891"/>
                  <a:ext cx="611267" cy="6705935"/>
                  <a:chOff x="5753966" y="315054"/>
                  <a:chExt cx="612000" cy="6434077"/>
                </a:xfrm>
              </p:grpSpPr>
              <p:sp>
                <p:nvSpPr>
                  <p:cNvPr id="23" name="Arc 97">
                    <a:extLst>
                      <a:ext uri="{FF2B5EF4-FFF2-40B4-BE49-F238E27FC236}">
                        <a16:creationId xmlns:a16="http://schemas.microsoft.com/office/drawing/2014/main" id="{9174CC52-452A-4081-856E-33C36FBF0360}"/>
                      </a:ext>
                    </a:extLst>
                  </p:cNvPr>
                  <p:cNvSpPr/>
                  <p:nvPr/>
                </p:nvSpPr>
                <p:spPr>
                  <a:xfrm>
                    <a:off x="5753966" y="2695934"/>
                    <a:ext cx="612000" cy="497917"/>
                  </a:xfrm>
                  <a:prstGeom prst="arc">
                    <a:avLst>
                      <a:gd name="adj1" fmla="val 5515379"/>
                      <a:gd name="adj2" fmla="val 74424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Arc 97">
                    <a:extLst>
                      <a:ext uri="{FF2B5EF4-FFF2-40B4-BE49-F238E27FC236}">
                        <a16:creationId xmlns:a16="http://schemas.microsoft.com/office/drawing/2014/main" id="{0FE8FB23-9941-477C-A57B-AA3391740CB2}"/>
                      </a:ext>
                    </a:extLst>
                  </p:cNvPr>
                  <p:cNvSpPr/>
                  <p:nvPr/>
                </p:nvSpPr>
                <p:spPr>
                  <a:xfrm>
                    <a:off x="5753966" y="3291154"/>
                    <a:ext cx="612000" cy="497917"/>
                  </a:xfrm>
                  <a:prstGeom prst="arc">
                    <a:avLst>
                      <a:gd name="adj1" fmla="val 5174425"/>
                      <a:gd name="adj2" fmla="val 681416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" name="Arc 97">
                    <a:extLst>
                      <a:ext uri="{FF2B5EF4-FFF2-40B4-BE49-F238E27FC236}">
                        <a16:creationId xmlns:a16="http://schemas.microsoft.com/office/drawing/2014/main" id="{45D2A483-9A45-4082-9251-3A001D0F71BB}"/>
                      </a:ext>
                    </a:extLst>
                  </p:cNvPr>
                  <p:cNvSpPr/>
                  <p:nvPr/>
                </p:nvSpPr>
                <p:spPr>
                  <a:xfrm>
                    <a:off x="5753966" y="3886374"/>
                    <a:ext cx="612000" cy="497917"/>
                  </a:xfrm>
                  <a:prstGeom prst="arc">
                    <a:avLst>
                      <a:gd name="adj1" fmla="val 5340300"/>
                      <a:gd name="adj2" fmla="val 489653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Arc 97">
                    <a:extLst>
                      <a:ext uri="{FF2B5EF4-FFF2-40B4-BE49-F238E27FC236}">
                        <a16:creationId xmlns:a16="http://schemas.microsoft.com/office/drawing/2014/main" id="{2C46EDFA-1915-4B6A-AA6C-CBC98C1CDFB3}"/>
                      </a:ext>
                    </a:extLst>
                  </p:cNvPr>
                  <p:cNvSpPr/>
                  <p:nvPr/>
                </p:nvSpPr>
                <p:spPr>
                  <a:xfrm>
                    <a:off x="5753966" y="6251214"/>
                    <a:ext cx="612000" cy="497917"/>
                  </a:xfrm>
                  <a:prstGeom prst="arc">
                    <a:avLst>
                      <a:gd name="adj1" fmla="val 5560394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" name="Arc 97">
                    <a:extLst>
                      <a:ext uri="{FF2B5EF4-FFF2-40B4-BE49-F238E27FC236}">
                        <a16:creationId xmlns:a16="http://schemas.microsoft.com/office/drawing/2014/main" id="{AF4FBE60-915A-48DF-9A5E-0D21F4F5DD3F}"/>
                      </a:ext>
                    </a:extLst>
                  </p:cNvPr>
                  <p:cNvSpPr/>
                  <p:nvPr/>
                </p:nvSpPr>
                <p:spPr>
                  <a:xfrm>
                    <a:off x="5753966" y="4465552"/>
                    <a:ext cx="612000" cy="497917"/>
                  </a:xfrm>
                  <a:prstGeom prst="arc">
                    <a:avLst>
                      <a:gd name="adj1" fmla="val 5593259"/>
                      <a:gd name="adj2" fmla="val 621684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Arc 97">
                    <a:extLst>
                      <a:ext uri="{FF2B5EF4-FFF2-40B4-BE49-F238E27FC236}">
                        <a16:creationId xmlns:a16="http://schemas.microsoft.com/office/drawing/2014/main" id="{44C1262D-0D2C-4DA9-872C-791FFBBA2598}"/>
                      </a:ext>
                    </a:extLst>
                  </p:cNvPr>
                  <p:cNvSpPr/>
                  <p:nvPr/>
                </p:nvSpPr>
                <p:spPr>
                  <a:xfrm>
                    <a:off x="5753966" y="910274"/>
                    <a:ext cx="612000" cy="497917"/>
                  </a:xfrm>
                  <a:prstGeom prst="arc">
                    <a:avLst>
                      <a:gd name="adj1" fmla="val 5343712"/>
                      <a:gd name="adj2" fmla="val 122328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Arc 97">
                    <a:extLst>
                      <a:ext uri="{FF2B5EF4-FFF2-40B4-BE49-F238E27FC236}">
                        <a16:creationId xmlns:a16="http://schemas.microsoft.com/office/drawing/2014/main" id="{5BB1A57D-2DA9-401C-BA52-AA3CA97D6457}"/>
                      </a:ext>
                    </a:extLst>
                  </p:cNvPr>
                  <p:cNvSpPr/>
                  <p:nvPr/>
                </p:nvSpPr>
                <p:spPr>
                  <a:xfrm>
                    <a:off x="5753966" y="5655992"/>
                    <a:ext cx="612000" cy="497917"/>
                  </a:xfrm>
                  <a:prstGeom prst="arc">
                    <a:avLst>
                      <a:gd name="adj1" fmla="val 5343671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Arc 97">
                    <a:extLst>
                      <a:ext uri="{FF2B5EF4-FFF2-40B4-BE49-F238E27FC236}">
                        <a16:creationId xmlns:a16="http://schemas.microsoft.com/office/drawing/2014/main" id="{6E504F42-3069-4BF2-B33C-FA0456FCF5A3}"/>
                      </a:ext>
                    </a:extLst>
                  </p:cNvPr>
                  <p:cNvSpPr/>
                  <p:nvPr/>
                </p:nvSpPr>
                <p:spPr>
                  <a:xfrm>
                    <a:off x="5753966" y="5060772"/>
                    <a:ext cx="612000" cy="497917"/>
                  </a:xfrm>
                  <a:prstGeom prst="arc">
                    <a:avLst>
                      <a:gd name="adj1" fmla="val 5284849"/>
                      <a:gd name="adj2" fmla="val 53240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Arc 97">
                    <a:extLst>
                      <a:ext uri="{FF2B5EF4-FFF2-40B4-BE49-F238E27FC236}">
                        <a16:creationId xmlns:a16="http://schemas.microsoft.com/office/drawing/2014/main" id="{128C10C6-AED3-48D1-9F4C-C5E950EDFA0A}"/>
                      </a:ext>
                    </a:extLst>
                  </p:cNvPr>
                  <p:cNvSpPr/>
                  <p:nvPr/>
                </p:nvSpPr>
                <p:spPr>
                  <a:xfrm>
                    <a:off x="5753966" y="315054"/>
                    <a:ext cx="612000" cy="497917"/>
                  </a:xfrm>
                  <a:prstGeom prst="arc">
                    <a:avLst>
                      <a:gd name="adj1" fmla="val 5277208"/>
                      <a:gd name="adj2" fmla="val 132907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Arc 97">
                    <a:extLst>
                      <a:ext uri="{FF2B5EF4-FFF2-40B4-BE49-F238E27FC236}">
                        <a16:creationId xmlns:a16="http://schemas.microsoft.com/office/drawing/2014/main" id="{15E9A75C-0487-409C-935E-F4A7421D9BD2}"/>
                      </a:ext>
                    </a:extLst>
                  </p:cNvPr>
                  <p:cNvSpPr/>
                  <p:nvPr/>
                </p:nvSpPr>
                <p:spPr>
                  <a:xfrm>
                    <a:off x="5753966" y="1505494"/>
                    <a:ext cx="612000" cy="497917"/>
                  </a:xfrm>
                  <a:prstGeom prst="arc">
                    <a:avLst>
                      <a:gd name="adj1" fmla="val 5346715"/>
                      <a:gd name="adj2" fmla="val 1138198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Arc 97">
                    <a:extLst>
                      <a:ext uri="{FF2B5EF4-FFF2-40B4-BE49-F238E27FC236}">
                        <a16:creationId xmlns:a16="http://schemas.microsoft.com/office/drawing/2014/main" id="{ED0C20DE-474F-47D1-8C97-689071261754}"/>
                      </a:ext>
                    </a:extLst>
                  </p:cNvPr>
                  <p:cNvSpPr/>
                  <p:nvPr/>
                </p:nvSpPr>
                <p:spPr>
                  <a:xfrm>
                    <a:off x="5753966" y="2100714"/>
                    <a:ext cx="612000" cy="497917"/>
                  </a:xfrm>
                  <a:prstGeom prst="arc">
                    <a:avLst>
                      <a:gd name="adj1" fmla="val 5361677"/>
                      <a:gd name="adj2" fmla="val 97189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52EF202A-F843-4B1F-9EC3-0DE441CF1F8E}"/>
                  </a:ext>
                </a:extLst>
              </p:cNvPr>
              <p:cNvSpPr txBox="1"/>
              <p:nvPr/>
            </p:nvSpPr>
            <p:spPr>
              <a:xfrm>
                <a:off x="8824949" y="2185158"/>
                <a:ext cx="2793088" cy="2112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pt-BR" sz="19900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ebas Neue" panose="020B0606020202050201" pitchFamily="34" charset="0"/>
                  </a:rPr>
                  <a:t>HAS</a:t>
                </a:r>
              </a:p>
            </p:txBody>
          </p:sp>
        </p:grp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93A71EFB-AF81-42F7-9F72-C85EAA7793F3}"/>
                </a:ext>
              </a:extLst>
            </p:cNvPr>
            <p:cNvSpPr txBox="1"/>
            <p:nvPr/>
          </p:nvSpPr>
          <p:spPr>
            <a:xfrm rot="283184">
              <a:off x="5743808" y="3474403"/>
              <a:ext cx="4170822" cy="10772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pt-BR" sz="3200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by Child" panose="02000507000000020004" pitchFamily="50" charset="0"/>
                </a:rPr>
                <a:t>Hipertensão arterial sistêmica</a:t>
              </a:r>
            </a:p>
          </p:txBody>
        </p:sp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24BB0479-FAB3-4EC1-A78D-0E08C0537B8E}"/>
                </a:ext>
              </a:extLst>
            </p:cNvPr>
            <p:cNvSpPr/>
            <p:nvPr/>
          </p:nvSpPr>
          <p:spPr>
            <a:xfrm rot="350158">
              <a:off x="5995379" y="4686882"/>
              <a:ext cx="3707839" cy="40903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9000">
                  <a:srgbClr val="B4C8C4"/>
                </a:gs>
                <a:gs pos="98000">
                  <a:srgbClr val="F6F6F6">
                    <a:alpha val="0"/>
                  </a:srgbClr>
                </a:gs>
                <a:gs pos="0">
                  <a:srgbClr val="F6F6F6">
                    <a:alpha val="0"/>
                  </a:srgbClr>
                </a:gs>
                <a:gs pos="26000">
                  <a:srgbClr val="B4C8C4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dirty="0">
                  <a:solidFill>
                    <a:sysClr val="windowText" lastClr="000000"/>
                  </a:solidFill>
                </a:rPr>
                <a:t>Caio Sampaio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2709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CEC1311-93A0-4695-B9E4-667057202E64}"/>
              </a:ext>
            </a:extLst>
          </p:cNvPr>
          <p:cNvGrpSpPr/>
          <p:nvPr/>
        </p:nvGrpSpPr>
        <p:grpSpPr>
          <a:xfrm rot="21322605">
            <a:off x="5761041" y="-14223"/>
            <a:ext cx="6431095" cy="6914702"/>
            <a:chOff x="5668522" y="824476"/>
            <a:chExt cx="5051376" cy="5431230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2561E619-BCBA-4B2C-BA1F-53D4FFA8F6EB}"/>
                </a:ext>
              </a:extLst>
            </p:cNvPr>
            <p:cNvGrpSpPr/>
            <p:nvPr/>
          </p:nvGrpSpPr>
          <p:grpSpPr>
            <a:xfrm rot="283184">
              <a:off x="5668522" y="824476"/>
              <a:ext cx="5051376" cy="5431230"/>
              <a:chOff x="8577220" y="2205611"/>
              <a:chExt cx="3433983" cy="3692212"/>
            </a:xfrm>
          </p:grpSpPr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id="{145C9FF9-BB7D-46FF-9AC9-2313A991CBB8}"/>
                  </a:ext>
                </a:extLst>
              </p:cNvPr>
              <p:cNvGrpSpPr/>
              <p:nvPr/>
            </p:nvGrpSpPr>
            <p:grpSpPr>
              <a:xfrm>
                <a:off x="8577220" y="2205611"/>
                <a:ext cx="3433983" cy="3692212"/>
                <a:chOff x="5524500" y="4741"/>
                <a:chExt cx="6373950" cy="6853259"/>
              </a:xfrm>
            </p:grpSpPr>
            <p:sp>
              <p:nvSpPr>
                <p:cNvPr id="21" name="Forma Livre: Forma 20">
                  <a:extLst>
                    <a:ext uri="{FF2B5EF4-FFF2-40B4-BE49-F238E27FC236}">
                      <a16:creationId xmlns:a16="http://schemas.microsoft.com/office/drawing/2014/main" id="{42540858-65C2-4E32-A6E5-8AF399C44289}"/>
                    </a:ext>
                  </a:extLst>
                </p:cNvPr>
                <p:cNvSpPr/>
                <p:nvPr/>
              </p:nvSpPr>
              <p:spPr>
                <a:xfrm flipH="1">
                  <a:off x="5856679" y="4741"/>
                  <a:ext cx="6041771" cy="6853259"/>
                </a:xfrm>
                <a:custGeom>
                  <a:avLst/>
                  <a:gdLst>
                    <a:gd name="connsiteX0" fmla="*/ 5201531 w 5455921"/>
                    <a:gd name="connsiteY0" fmla="*/ 5953563 h 6478172"/>
                    <a:gd name="connsiteX1" fmla="*/ 5080197 w 5455921"/>
                    <a:gd name="connsiteY1" fmla="*/ 6074897 h 6478172"/>
                    <a:gd name="connsiteX2" fmla="*/ 5201531 w 5455921"/>
                    <a:gd name="connsiteY2" fmla="*/ 6196231 h 6478172"/>
                    <a:gd name="connsiteX3" fmla="*/ 5322865 w 5455921"/>
                    <a:gd name="connsiteY3" fmla="*/ 6074897 h 6478172"/>
                    <a:gd name="connsiteX4" fmla="*/ 5201531 w 5455921"/>
                    <a:gd name="connsiteY4" fmla="*/ 5953563 h 6478172"/>
                    <a:gd name="connsiteX5" fmla="*/ 5201531 w 5455921"/>
                    <a:gd name="connsiteY5" fmla="*/ 5384763 h 6478172"/>
                    <a:gd name="connsiteX6" fmla="*/ 5080197 w 5455921"/>
                    <a:gd name="connsiteY6" fmla="*/ 5506097 h 6478172"/>
                    <a:gd name="connsiteX7" fmla="*/ 5201531 w 5455921"/>
                    <a:gd name="connsiteY7" fmla="*/ 5627431 h 6478172"/>
                    <a:gd name="connsiteX8" fmla="*/ 5322865 w 5455921"/>
                    <a:gd name="connsiteY8" fmla="*/ 5506097 h 6478172"/>
                    <a:gd name="connsiteX9" fmla="*/ 5201531 w 5455921"/>
                    <a:gd name="connsiteY9" fmla="*/ 5384763 h 6478172"/>
                    <a:gd name="connsiteX10" fmla="*/ 5201531 w 5455921"/>
                    <a:gd name="connsiteY10" fmla="*/ 4815959 h 6478172"/>
                    <a:gd name="connsiteX11" fmla="*/ 5080197 w 5455921"/>
                    <a:gd name="connsiteY11" fmla="*/ 4937293 h 6478172"/>
                    <a:gd name="connsiteX12" fmla="*/ 5201531 w 5455921"/>
                    <a:gd name="connsiteY12" fmla="*/ 5058627 h 6478172"/>
                    <a:gd name="connsiteX13" fmla="*/ 5322865 w 5455921"/>
                    <a:gd name="connsiteY13" fmla="*/ 4937293 h 6478172"/>
                    <a:gd name="connsiteX14" fmla="*/ 5201531 w 5455921"/>
                    <a:gd name="connsiteY14" fmla="*/ 4815959 h 6478172"/>
                    <a:gd name="connsiteX15" fmla="*/ 5201531 w 5455921"/>
                    <a:gd name="connsiteY15" fmla="*/ 4247155 h 6478172"/>
                    <a:gd name="connsiteX16" fmla="*/ 5080197 w 5455921"/>
                    <a:gd name="connsiteY16" fmla="*/ 4368489 h 6478172"/>
                    <a:gd name="connsiteX17" fmla="*/ 5201531 w 5455921"/>
                    <a:gd name="connsiteY17" fmla="*/ 4489823 h 6478172"/>
                    <a:gd name="connsiteX18" fmla="*/ 5322865 w 5455921"/>
                    <a:gd name="connsiteY18" fmla="*/ 4368489 h 6478172"/>
                    <a:gd name="connsiteX19" fmla="*/ 5201531 w 5455921"/>
                    <a:gd name="connsiteY19" fmla="*/ 4247155 h 6478172"/>
                    <a:gd name="connsiteX20" fmla="*/ 5201531 w 5455921"/>
                    <a:gd name="connsiteY20" fmla="*/ 3678351 h 6478172"/>
                    <a:gd name="connsiteX21" fmla="*/ 5080197 w 5455921"/>
                    <a:gd name="connsiteY21" fmla="*/ 3799685 h 6478172"/>
                    <a:gd name="connsiteX22" fmla="*/ 5201531 w 5455921"/>
                    <a:gd name="connsiteY22" fmla="*/ 3921019 h 6478172"/>
                    <a:gd name="connsiteX23" fmla="*/ 5322865 w 5455921"/>
                    <a:gd name="connsiteY23" fmla="*/ 3799685 h 6478172"/>
                    <a:gd name="connsiteX24" fmla="*/ 5201531 w 5455921"/>
                    <a:gd name="connsiteY24" fmla="*/ 3678351 h 6478172"/>
                    <a:gd name="connsiteX25" fmla="*/ 5201531 w 5455921"/>
                    <a:gd name="connsiteY25" fmla="*/ 3109547 h 6478172"/>
                    <a:gd name="connsiteX26" fmla="*/ 5080197 w 5455921"/>
                    <a:gd name="connsiteY26" fmla="*/ 3230881 h 6478172"/>
                    <a:gd name="connsiteX27" fmla="*/ 5201531 w 5455921"/>
                    <a:gd name="connsiteY27" fmla="*/ 3352215 h 6478172"/>
                    <a:gd name="connsiteX28" fmla="*/ 5322865 w 5455921"/>
                    <a:gd name="connsiteY28" fmla="*/ 3230881 h 6478172"/>
                    <a:gd name="connsiteX29" fmla="*/ 5201531 w 5455921"/>
                    <a:gd name="connsiteY29" fmla="*/ 3109547 h 6478172"/>
                    <a:gd name="connsiteX30" fmla="*/ 5201531 w 5455921"/>
                    <a:gd name="connsiteY30" fmla="*/ 2540743 h 6478172"/>
                    <a:gd name="connsiteX31" fmla="*/ 5080197 w 5455921"/>
                    <a:gd name="connsiteY31" fmla="*/ 2662077 h 6478172"/>
                    <a:gd name="connsiteX32" fmla="*/ 5201531 w 5455921"/>
                    <a:gd name="connsiteY32" fmla="*/ 2783411 h 6478172"/>
                    <a:gd name="connsiteX33" fmla="*/ 5322865 w 5455921"/>
                    <a:gd name="connsiteY33" fmla="*/ 2662077 h 6478172"/>
                    <a:gd name="connsiteX34" fmla="*/ 5201531 w 5455921"/>
                    <a:gd name="connsiteY34" fmla="*/ 2540743 h 6478172"/>
                    <a:gd name="connsiteX35" fmla="*/ 5201531 w 5455921"/>
                    <a:gd name="connsiteY35" fmla="*/ 1971939 h 6478172"/>
                    <a:gd name="connsiteX36" fmla="*/ 5080197 w 5455921"/>
                    <a:gd name="connsiteY36" fmla="*/ 2093273 h 6478172"/>
                    <a:gd name="connsiteX37" fmla="*/ 5201531 w 5455921"/>
                    <a:gd name="connsiteY37" fmla="*/ 2214607 h 6478172"/>
                    <a:gd name="connsiteX38" fmla="*/ 5322865 w 5455921"/>
                    <a:gd name="connsiteY38" fmla="*/ 2093273 h 6478172"/>
                    <a:gd name="connsiteX39" fmla="*/ 5201531 w 5455921"/>
                    <a:gd name="connsiteY39" fmla="*/ 1971939 h 6478172"/>
                    <a:gd name="connsiteX40" fmla="*/ 5201531 w 5455921"/>
                    <a:gd name="connsiteY40" fmla="*/ 1403135 h 6478172"/>
                    <a:gd name="connsiteX41" fmla="*/ 5080197 w 5455921"/>
                    <a:gd name="connsiteY41" fmla="*/ 1524470 h 6478172"/>
                    <a:gd name="connsiteX42" fmla="*/ 5201531 w 5455921"/>
                    <a:gd name="connsiteY42" fmla="*/ 1645804 h 6478172"/>
                    <a:gd name="connsiteX43" fmla="*/ 5322865 w 5455921"/>
                    <a:gd name="connsiteY43" fmla="*/ 1524470 h 6478172"/>
                    <a:gd name="connsiteX44" fmla="*/ 5201531 w 5455921"/>
                    <a:gd name="connsiteY44" fmla="*/ 1403135 h 6478172"/>
                    <a:gd name="connsiteX45" fmla="*/ 5201531 w 5455921"/>
                    <a:gd name="connsiteY45" fmla="*/ 834332 h 6478172"/>
                    <a:gd name="connsiteX46" fmla="*/ 5080197 w 5455921"/>
                    <a:gd name="connsiteY46" fmla="*/ 955666 h 6478172"/>
                    <a:gd name="connsiteX47" fmla="*/ 5201531 w 5455921"/>
                    <a:gd name="connsiteY47" fmla="*/ 1077000 h 6478172"/>
                    <a:gd name="connsiteX48" fmla="*/ 5322865 w 5455921"/>
                    <a:gd name="connsiteY48" fmla="*/ 955666 h 6478172"/>
                    <a:gd name="connsiteX49" fmla="*/ 5201531 w 5455921"/>
                    <a:gd name="connsiteY49" fmla="*/ 834332 h 6478172"/>
                    <a:gd name="connsiteX50" fmla="*/ 5201531 w 5455921"/>
                    <a:gd name="connsiteY50" fmla="*/ 265528 h 6478172"/>
                    <a:gd name="connsiteX51" fmla="*/ 5080197 w 5455921"/>
                    <a:gd name="connsiteY51" fmla="*/ 386862 h 6478172"/>
                    <a:gd name="connsiteX52" fmla="*/ 5201531 w 5455921"/>
                    <a:gd name="connsiteY52" fmla="*/ 508196 h 6478172"/>
                    <a:gd name="connsiteX53" fmla="*/ 5322865 w 5455921"/>
                    <a:gd name="connsiteY53" fmla="*/ 386862 h 6478172"/>
                    <a:gd name="connsiteX54" fmla="*/ 5201531 w 5455921"/>
                    <a:gd name="connsiteY54" fmla="*/ 265528 h 6478172"/>
                    <a:gd name="connsiteX55" fmla="*/ 0 w 5455921"/>
                    <a:gd name="connsiteY55" fmla="*/ 0 h 6478172"/>
                    <a:gd name="connsiteX56" fmla="*/ 5455921 w 5455921"/>
                    <a:gd name="connsiteY56" fmla="*/ 0 h 6478172"/>
                    <a:gd name="connsiteX57" fmla="*/ 5455921 w 5455921"/>
                    <a:gd name="connsiteY57" fmla="*/ 6478172 h 6478172"/>
                    <a:gd name="connsiteX58" fmla="*/ 0 w 5455921"/>
                    <a:gd name="connsiteY58" fmla="*/ 6478172 h 6478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5455921" h="6478172">
                      <a:moveTo>
                        <a:pt x="5201531" y="5953563"/>
                      </a:moveTo>
                      <a:cubicBezTo>
                        <a:pt x="5134520" y="5953563"/>
                        <a:pt x="5080197" y="6007886"/>
                        <a:pt x="5080197" y="6074897"/>
                      </a:cubicBezTo>
                      <a:cubicBezTo>
                        <a:pt x="5080197" y="6141908"/>
                        <a:pt x="5134520" y="6196231"/>
                        <a:pt x="5201531" y="6196231"/>
                      </a:cubicBezTo>
                      <a:cubicBezTo>
                        <a:pt x="5268542" y="6196231"/>
                        <a:pt x="5322865" y="6141908"/>
                        <a:pt x="5322865" y="6074897"/>
                      </a:cubicBezTo>
                      <a:cubicBezTo>
                        <a:pt x="5322865" y="6007886"/>
                        <a:pt x="5268542" y="5953563"/>
                        <a:pt x="5201531" y="5953563"/>
                      </a:cubicBezTo>
                      <a:close/>
                      <a:moveTo>
                        <a:pt x="5201531" y="5384763"/>
                      </a:moveTo>
                      <a:cubicBezTo>
                        <a:pt x="5134520" y="5384763"/>
                        <a:pt x="5080197" y="5439086"/>
                        <a:pt x="5080197" y="5506097"/>
                      </a:cubicBezTo>
                      <a:cubicBezTo>
                        <a:pt x="5080197" y="5573108"/>
                        <a:pt x="5134520" y="5627431"/>
                        <a:pt x="5201531" y="5627431"/>
                      </a:cubicBezTo>
                      <a:cubicBezTo>
                        <a:pt x="5268542" y="5627431"/>
                        <a:pt x="5322865" y="5573108"/>
                        <a:pt x="5322865" y="5506097"/>
                      </a:cubicBezTo>
                      <a:cubicBezTo>
                        <a:pt x="5322865" y="5439086"/>
                        <a:pt x="5268542" y="5384763"/>
                        <a:pt x="5201531" y="5384763"/>
                      </a:cubicBezTo>
                      <a:close/>
                      <a:moveTo>
                        <a:pt x="5201531" y="4815959"/>
                      </a:moveTo>
                      <a:cubicBezTo>
                        <a:pt x="5134520" y="4815959"/>
                        <a:pt x="5080197" y="4870282"/>
                        <a:pt x="5080197" y="4937293"/>
                      </a:cubicBezTo>
                      <a:cubicBezTo>
                        <a:pt x="5080197" y="5004304"/>
                        <a:pt x="5134520" y="5058627"/>
                        <a:pt x="5201531" y="5058627"/>
                      </a:cubicBezTo>
                      <a:cubicBezTo>
                        <a:pt x="5268542" y="5058627"/>
                        <a:pt x="5322865" y="5004304"/>
                        <a:pt x="5322865" y="4937293"/>
                      </a:cubicBezTo>
                      <a:cubicBezTo>
                        <a:pt x="5322865" y="4870282"/>
                        <a:pt x="5268542" y="4815959"/>
                        <a:pt x="5201531" y="4815959"/>
                      </a:cubicBezTo>
                      <a:close/>
                      <a:moveTo>
                        <a:pt x="5201531" y="4247155"/>
                      </a:moveTo>
                      <a:cubicBezTo>
                        <a:pt x="5134520" y="4247155"/>
                        <a:pt x="5080197" y="4301478"/>
                        <a:pt x="5080197" y="4368489"/>
                      </a:cubicBezTo>
                      <a:cubicBezTo>
                        <a:pt x="5080197" y="4435500"/>
                        <a:pt x="5134520" y="4489823"/>
                        <a:pt x="5201531" y="4489823"/>
                      </a:cubicBezTo>
                      <a:cubicBezTo>
                        <a:pt x="5268542" y="4489823"/>
                        <a:pt x="5322865" y="4435500"/>
                        <a:pt x="5322865" y="4368489"/>
                      </a:cubicBezTo>
                      <a:cubicBezTo>
                        <a:pt x="5322865" y="4301478"/>
                        <a:pt x="5268542" y="4247155"/>
                        <a:pt x="5201531" y="4247155"/>
                      </a:cubicBezTo>
                      <a:close/>
                      <a:moveTo>
                        <a:pt x="5201531" y="3678351"/>
                      </a:moveTo>
                      <a:cubicBezTo>
                        <a:pt x="5134520" y="3678351"/>
                        <a:pt x="5080197" y="3732674"/>
                        <a:pt x="5080197" y="3799685"/>
                      </a:cubicBezTo>
                      <a:cubicBezTo>
                        <a:pt x="5080197" y="3866696"/>
                        <a:pt x="5134520" y="3921019"/>
                        <a:pt x="5201531" y="3921019"/>
                      </a:cubicBezTo>
                      <a:cubicBezTo>
                        <a:pt x="5268542" y="3921019"/>
                        <a:pt x="5322865" y="3866696"/>
                        <a:pt x="5322865" y="3799685"/>
                      </a:cubicBezTo>
                      <a:cubicBezTo>
                        <a:pt x="5322865" y="3732674"/>
                        <a:pt x="5268542" y="3678351"/>
                        <a:pt x="5201531" y="3678351"/>
                      </a:cubicBezTo>
                      <a:close/>
                      <a:moveTo>
                        <a:pt x="5201531" y="3109547"/>
                      </a:moveTo>
                      <a:cubicBezTo>
                        <a:pt x="5134520" y="3109547"/>
                        <a:pt x="5080197" y="3163870"/>
                        <a:pt x="5080197" y="3230881"/>
                      </a:cubicBezTo>
                      <a:cubicBezTo>
                        <a:pt x="5080197" y="3297892"/>
                        <a:pt x="5134520" y="3352215"/>
                        <a:pt x="5201531" y="3352215"/>
                      </a:cubicBezTo>
                      <a:cubicBezTo>
                        <a:pt x="5268542" y="3352215"/>
                        <a:pt x="5322865" y="3297892"/>
                        <a:pt x="5322865" y="3230881"/>
                      </a:cubicBezTo>
                      <a:cubicBezTo>
                        <a:pt x="5322865" y="3163870"/>
                        <a:pt x="5268542" y="3109547"/>
                        <a:pt x="5201531" y="3109547"/>
                      </a:cubicBezTo>
                      <a:close/>
                      <a:moveTo>
                        <a:pt x="5201531" y="2540743"/>
                      </a:moveTo>
                      <a:cubicBezTo>
                        <a:pt x="5134520" y="2540743"/>
                        <a:pt x="5080197" y="2595066"/>
                        <a:pt x="5080197" y="2662077"/>
                      </a:cubicBezTo>
                      <a:cubicBezTo>
                        <a:pt x="5080197" y="2729088"/>
                        <a:pt x="5134520" y="2783411"/>
                        <a:pt x="5201531" y="2783411"/>
                      </a:cubicBezTo>
                      <a:cubicBezTo>
                        <a:pt x="5268542" y="2783411"/>
                        <a:pt x="5322865" y="2729088"/>
                        <a:pt x="5322865" y="2662077"/>
                      </a:cubicBezTo>
                      <a:cubicBezTo>
                        <a:pt x="5322865" y="2595066"/>
                        <a:pt x="5268542" y="2540743"/>
                        <a:pt x="5201531" y="2540743"/>
                      </a:cubicBezTo>
                      <a:close/>
                      <a:moveTo>
                        <a:pt x="5201531" y="1971939"/>
                      </a:moveTo>
                      <a:cubicBezTo>
                        <a:pt x="5134520" y="1971939"/>
                        <a:pt x="5080197" y="2026262"/>
                        <a:pt x="5080197" y="2093273"/>
                      </a:cubicBezTo>
                      <a:cubicBezTo>
                        <a:pt x="5080197" y="2160284"/>
                        <a:pt x="5134520" y="2214607"/>
                        <a:pt x="5201531" y="2214607"/>
                      </a:cubicBezTo>
                      <a:cubicBezTo>
                        <a:pt x="5268542" y="2214607"/>
                        <a:pt x="5322865" y="2160284"/>
                        <a:pt x="5322865" y="2093273"/>
                      </a:cubicBezTo>
                      <a:cubicBezTo>
                        <a:pt x="5322865" y="2026262"/>
                        <a:pt x="5268542" y="1971939"/>
                        <a:pt x="5201531" y="1971939"/>
                      </a:cubicBezTo>
                      <a:close/>
                      <a:moveTo>
                        <a:pt x="5201531" y="1403135"/>
                      </a:moveTo>
                      <a:cubicBezTo>
                        <a:pt x="5134520" y="1403135"/>
                        <a:pt x="5080197" y="1457459"/>
                        <a:pt x="5080197" y="1524470"/>
                      </a:cubicBezTo>
                      <a:cubicBezTo>
                        <a:pt x="5080197" y="1591481"/>
                        <a:pt x="5134520" y="1645804"/>
                        <a:pt x="5201531" y="1645804"/>
                      </a:cubicBezTo>
                      <a:cubicBezTo>
                        <a:pt x="5268542" y="1645804"/>
                        <a:pt x="5322865" y="1591481"/>
                        <a:pt x="5322865" y="1524470"/>
                      </a:cubicBezTo>
                      <a:cubicBezTo>
                        <a:pt x="5322865" y="1457459"/>
                        <a:pt x="5268542" y="1403135"/>
                        <a:pt x="5201531" y="1403135"/>
                      </a:cubicBezTo>
                      <a:close/>
                      <a:moveTo>
                        <a:pt x="5201531" y="834332"/>
                      </a:moveTo>
                      <a:cubicBezTo>
                        <a:pt x="5134520" y="834332"/>
                        <a:pt x="5080197" y="888655"/>
                        <a:pt x="5080197" y="955666"/>
                      </a:cubicBezTo>
                      <a:cubicBezTo>
                        <a:pt x="5080197" y="1022677"/>
                        <a:pt x="5134520" y="1077000"/>
                        <a:pt x="5201531" y="1077000"/>
                      </a:cubicBezTo>
                      <a:cubicBezTo>
                        <a:pt x="5268542" y="1077000"/>
                        <a:pt x="5322865" y="1022677"/>
                        <a:pt x="5322865" y="955666"/>
                      </a:cubicBezTo>
                      <a:cubicBezTo>
                        <a:pt x="5322865" y="888655"/>
                        <a:pt x="5268542" y="834332"/>
                        <a:pt x="5201531" y="834332"/>
                      </a:cubicBezTo>
                      <a:close/>
                      <a:moveTo>
                        <a:pt x="5201531" y="265528"/>
                      </a:moveTo>
                      <a:cubicBezTo>
                        <a:pt x="5134520" y="265528"/>
                        <a:pt x="5080197" y="319851"/>
                        <a:pt x="5080197" y="386862"/>
                      </a:cubicBezTo>
                      <a:cubicBezTo>
                        <a:pt x="5080197" y="453873"/>
                        <a:pt x="5134520" y="508196"/>
                        <a:pt x="5201531" y="508196"/>
                      </a:cubicBezTo>
                      <a:cubicBezTo>
                        <a:pt x="5268542" y="508196"/>
                        <a:pt x="5322865" y="453873"/>
                        <a:pt x="5322865" y="386862"/>
                      </a:cubicBezTo>
                      <a:cubicBezTo>
                        <a:pt x="5322865" y="319851"/>
                        <a:pt x="5268542" y="265528"/>
                        <a:pt x="5201531" y="265528"/>
                      </a:cubicBezTo>
                      <a:close/>
                      <a:moveTo>
                        <a:pt x="0" y="0"/>
                      </a:moveTo>
                      <a:lnTo>
                        <a:pt x="5455921" y="0"/>
                      </a:lnTo>
                      <a:lnTo>
                        <a:pt x="5455921" y="6478172"/>
                      </a:lnTo>
                      <a:lnTo>
                        <a:pt x="0" y="6478172"/>
                      </a:lnTo>
                      <a:close/>
                    </a:path>
                  </a:pathLst>
                </a:custGeom>
                <a:solidFill>
                  <a:srgbClr val="597973"/>
                </a:solidFill>
                <a:ln>
                  <a:noFill/>
                </a:ln>
                <a:effectLst>
                  <a:outerShdw blurRad="50800" dist="139700" dir="9000000" algn="r" rotWithShape="0">
                    <a:prstClr val="black">
                      <a:alpha val="3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pt-BR" dirty="0"/>
                </a:p>
              </p:txBody>
            </p:sp>
            <p:grpSp>
              <p:nvGrpSpPr>
                <p:cNvPr id="22" name="Agrupar 21">
                  <a:extLst>
                    <a:ext uri="{FF2B5EF4-FFF2-40B4-BE49-F238E27FC236}">
                      <a16:creationId xmlns:a16="http://schemas.microsoft.com/office/drawing/2014/main" id="{089F0359-A238-4DCF-85A8-9EF2261D27AA}"/>
                    </a:ext>
                  </a:extLst>
                </p:cNvPr>
                <p:cNvGrpSpPr/>
                <p:nvPr/>
              </p:nvGrpSpPr>
              <p:grpSpPr>
                <a:xfrm>
                  <a:off x="5524500" y="139891"/>
                  <a:ext cx="611267" cy="6705935"/>
                  <a:chOff x="5753966" y="315054"/>
                  <a:chExt cx="612000" cy="6434077"/>
                </a:xfrm>
              </p:grpSpPr>
              <p:sp>
                <p:nvSpPr>
                  <p:cNvPr id="23" name="Arc 97">
                    <a:extLst>
                      <a:ext uri="{FF2B5EF4-FFF2-40B4-BE49-F238E27FC236}">
                        <a16:creationId xmlns:a16="http://schemas.microsoft.com/office/drawing/2014/main" id="{9174CC52-452A-4081-856E-33C36FBF0360}"/>
                      </a:ext>
                    </a:extLst>
                  </p:cNvPr>
                  <p:cNvSpPr/>
                  <p:nvPr/>
                </p:nvSpPr>
                <p:spPr>
                  <a:xfrm>
                    <a:off x="5753966" y="2695934"/>
                    <a:ext cx="612000" cy="497917"/>
                  </a:xfrm>
                  <a:prstGeom prst="arc">
                    <a:avLst>
                      <a:gd name="adj1" fmla="val 5515379"/>
                      <a:gd name="adj2" fmla="val 74424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Arc 97">
                    <a:extLst>
                      <a:ext uri="{FF2B5EF4-FFF2-40B4-BE49-F238E27FC236}">
                        <a16:creationId xmlns:a16="http://schemas.microsoft.com/office/drawing/2014/main" id="{0FE8FB23-9941-477C-A57B-AA3391740CB2}"/>
                      </a:ext>
                    </a:extLst>
                  </p:cNvPr>
                  <p:cNvSpPr/>
                  <p:nvPr/>
                </p:nvSpPr>
                <p:spPr>
                  <a:xfrm>
                    <a:off x="5753966" y="3291154"/>
                    <a:ext cx="612000" cy="497917"/>
                  </a:xfrm>
                  <a:prstGeom prst="arc">
                    <a:avLst>
                      <a:gd name="adj1" fmla="val 5174425"/>
                      <a:gd name="adj2" fmla="val 681416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" name="Arc 97">
                    <a:extLst>
                      <a:ext uri="{FF2B5EF4-FFF2-40B4-BE49-F238E27FC236}">
                        <a16:creationId xmlns:a16="http://schemas.microsoft.com/office/drawing/2014/main" id="{45D2A483-9A45-4082-9251-3A001D0F71BB}"/>
                      </a:ext>
                    </a:extLst>
                  </p:cNvPr>
                  <p:cNvSpPr/>
                  <p:nvPr/>
                </p:nvSpPr>
                <p:spPr>
                  <a:xfrm>
                    <a:off x="5753966" y="3886374"/>
                    <a:ext cx="612000" cy="497917"/>
                  </a:xfrm>
                  <a:prstGeom prst="arc">
                    <a:avLst>
                      <a:gd name="adj1" fmla="val 5340300"/>
                      <a:gd name="adj2" fmla="val 489653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Arc 97">
                    <a:extLst>
                      <a:ext uri="{FF2B5EF4-FFF2-40B4-BE49-F238E27FC236}">
                        <a16:creationId xmlns:a16="http://schemas.microsoft.com/office/drawing/2014/main" id="{2C46EDFA-1915-4B6A-AA6C-CBC98C1CDFB3}"/>
                      </a:ext>
                    </a:extLst>
                  </p:cNvPr>
                  <p:cNvSpPr/>
                  <p:nvPr/>
                </p:nvSpPr>
                <p:spPr>
                  <a:xfrm>
                    <a:off x="5753966" y="6251214"/>
                    <a:ext cx="612000" cy="497917"/>
                  </a:xfrm>
                  <a:prstGeom prst="arc">
                    <a:avLst>
                      <a:gd name="adj1" fmla="val 5560394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" name="Arc 97">
                    <a:extLst>
                      <a:ext uri="{FF2B5EF4-FFF2-40B4-BE49-F238E27FC236}">
                        <a16:creationId xmlns:a16="http://schemas.microsoft.com/office/drawing/2014/main" id="{AF4FBE60-915A-48DF-9A5E-0D21F4F5DD3F}"/>
                      </a:ext>
                    </a:extLst>
                  </p:cNvPr>
                  <p:cNvSpPr/>
                  <p:nvPr/>
                </p:nvSpPr>
                <p:spPr>
                  <a:xfrm>
                    <a:off x="5753966" y="4465552"/>
                    <a:ext cx="612000" cy="497917"/>
                  </a:xfrm>
                  <a:prstGeom prst="arc">
                    <a:avLst>
                      <a:gd name="adj1" fmla="val 5593259"/>
                      <a:gd name="adj2" fmla="val 621684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Arc 97">
                    <a:extLst>
                      <a:ext uri="{FF2B5EF4-FFF2-40B4-BE49-F238E27FC236}">
                        <a16:creationId xmlns:a16="http://schemas.microsoft.com/office/drawing/2014/main" id="{44C1262D-0D2C-4DA9-872C-791FFBBA2598}"/>
                      </a:ext>
                    </a:extLst>
                  </p:cNvPr>
                  <p:cNvSpPr/>
                  <p:nvPr/>
                </p:nvSpPr>
                <p:spPr>
                  <a:xfrm>
                    <a:off x="5753966" y="910274"/>
                    <a:ext cx="612000" cy="497917"/>
                  </a:xfrm>
                  <a:prstGeom prst="arc">
                    <a:avLst>
                      <a:gd name="adj1" fmla="val 5343712"/>
                      <a:gd name="adj2" fmla="val 122328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Arc 97">
                    <a:extLst>
                      <a:ext uri="{FF2B5EF4-FFF2-40B4-BE49-F238E27FC236}">
                        <a16:creationId xmlns:a16="http://schemas.microsoft.com/office/drawing/2014/main" id="{5BB1A57D-2DA9-401C-BA52-AA3CA97D6457}"/>
                      </a:ext>
                    </a:extLst>
                  </p:cNvPr>
                  <p:cNvSpPr/>
                  <p:nvPr/>
                </p:nvSpPr>
                <p:spPr>
                  <a:xfrm>
                    <a:off x="5753966" y="5655992"/>
                    <a:ext cx="612000" cy="497917"/>
                  </a:xfrm>
                  <a:prstGeom prst="arc">
                    <a:avLst>
                      <a:gd name="adj1" fmla="val 5343671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Arc 97">
                    <a:extLst>
                      <a:ext uri="{FF2B5EF4-FFF2-40B4-BE49-F238E27FC236}">
                        <a16:creationId xmlns:a16="http://schemas.microsoft.com/office/drawing/2014/main" id="{6E504F42-3069-4BF2-B33C-FA0456FCF5A3}"/>
                      </a:ext>
                    </a:extLst>
                  </p:cNvPr>
                  <p:cNvSpPr/>
                  <p:nvPr/>
                </p:nvSpPr>
                <p:spPr>
                  <a:xfrm>
                    <a:off x="5753966" y="5060772"/>
                    <a:ext cx="612000" cy="497917"/>
                  </a:xfrm>
                  <a:prstGeom prst="arc">
                    <a:avLst>
                      <a:gd name="adj1" fmla="val 5284849"/>
                      <a:gd name="adj2" fmla="val 53240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Arc 97">
                    <a:extLst>
                      <a:ext uri="{FF2B5EF4-FFF2-40B4-BE49-F238E27FC236}">
                        <a16:creationId xmlns:a16="http://schemas.microsoft.com/office/drawing/2014/main" id="{128C10C6-AED3-48D1-9F4C-C5E950EDFA0A}"/>
                      </a:ext>
                    </a:extLst>
                  </p:cNvPr>
                  <p:cNvSpPr/>
                  <p:nvPr/>
                </p:nvSpPr>
                <p:spPr>
                  <a:xfrm>
                    <a:off x="5753966" y="315054"/>
                    <a:ext cx="612000" cy="497917"/>
                  </a:xfrm>
                  <a:prstGeom prst="arc">
                    <a:avLst>
                      <a:gd name="adj1" fmla="val 5277208"/>
                      <a:gd name="adj2" fmla="val 132907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Arc 97">
                    <a:extLst>
                      <a:ext uri="{FF2B5EF4-FFF2-40B4-BE49-F238E27FC236}">
                        <a16:creationId xmlns:a16="http://schemas.microsoft.com/office/drawing/2014/main" id="{15E9A75C-0487-409C-935E-F4A7421D9BD2}"/>
                      </a:ext>
                    </a:extLst>
                  </p:cNvPr>
                  <p:cNvSpPr/>
                  <p:nvPr/>
                </p:nvSpPr>
                <p:spPr>
                  <a:xfrm>
                    <a:off x="5753966" y="1505494"/>
                    <a:ext cx="612000" cy="497917"/>
                  </a:xfrm>
                  <a:prstGeom prst="arc">
                    <a:avLst>
                      <a:gd name="adj1" fmla="val 5346715"/>
                      <a:gd name="adj2" fmla="val 1138198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Arc 97">
                    <a:extLst>
                      <a:ext uri="{FF2B5EF4-FFF2-40B4-BE49-F238E27FC236}">
                        <a16:creationId xmlns:a16="http://schemas.microsoft.com/office/drawing/2014/main" id="{ED0C20DE-474F-47D1-8C97-689071261754}"/>
                      </a:ext>
                    </a:extLst>
                  </p:cNvPr>
                  <p:cNvSpPr/>
                  <p:nvPr/>
                </p:nvSpPr>
                <p:spPr>
                  <a:xfrm>
                    <a:off x="5753966" y="2100714"/>
                    <a:ext cx="612000" cy="497917"/>
                  </a:xfrm>
                  <a:prstGeom prst="arc">
                    <a:avLst>
                      <a:gd name="adj1" fmla="val 5361677"/>
                      <a:gd name="adj2" fmla="val 97189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52EF202A-F843-4B1F-9EC3-0DE441CF1F8E}"/>
                  </a:ext>
                </a:extLst>
              </p:cNvPr>
              <p:cNvSpPr txBox="1"/>
              <p:nvPr/>
            </p:nvSpPr>
            <p:spPr>
              <a:xfrm rot="21592914">
                <a:off x="8985310" y="2213584"/>
                <a:ext cx="2793088" cy="24076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pt-BR" sz="28700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ebas Neue" panose="020B0606020202050201" pitchFamily="34" charset="0"/>
                  </a:rPr>
                  <a:t>HAS</a:t>
                </a:r>
              </a:p>
            </p:txBody>
          </p:sp>
        </p:grp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93A71EFB-AF81-42F7-9F72-C85EAA7793F3}"/>
                </a:ext>
              </a:extLst>
            </p:cNvPr>
            <p:cNvSpPr txBox="1"/>
            <p:nvPr/>
          </p:nvSpPr>
          <p:spPr>
            <a:xfrm rot="283184">
              <a:off x="6061955" y="3722823"/>
              <a:ext cx="4170822" cy="11362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pt-BR" sz="4400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by Child" panose="02000507000000020004" pitchFamily="50" charset="0"/>
                </a:rPr>
                <a:t>Hipertensão arterial sistêmica</a:t>
              </a:r>
            </a:p>
          </p:txBody>
        </p:sp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24BB0479-FAB3-4EC1-A78D-0E08C0537B8E}"/>
                </a:ext>
              </a:extLst>
            </p:cNvPr>
            <p:cNvSpPr/>
            <p:nvPr/>
          </p:nvSpPr>
          <p:spPr>
            <a:xfrm rot="276098">
              <a:off x="6387703" y="4994244"/>
              <a:ext cx="3707839" cy="40903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9000">
                  <a:srgbClr val="B4C8C4"/>
                </a:gs>
                <a:gs pos="98000">
                  <a:srgbClr val="F6F6F6">
                    <a:alpha val="0"/>
                  </a:srgbClr>
                </a:gs>
                <a:gs pos="0">
                  <a:srgbClr val="F6F6F6">
                    <a:alpha val="0"/>
                  </a:srgbClr>
                </a:gs>
                <a:gs pos="26000">
                  <a:srgbClr val="B4C8C4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ysClr val="windowText" lastClr="000000"/>
                  </a:solidFill>
                </a:rPr>
                <a:t>Caio Sampaio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041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80131E-FC62-4890-99E3-9DEF4F70680B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A63FA17E-916F-4215-824B-33D481BF43FA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2DD9706B-6DF5-49BA-BBD2-D70A54D972DF}"/>
              </a:ext>
            </a:extLst>
          </p:cNvPr>
          <p:cNvGrpSpPr/>
          <p:nvPr/>
        </p:nvGrpSpPr>
        <p:grpSpPr>
          <a:xfrm>
            <a:off x="853905" y="1987271"/>
            <a:ext cx="4701043" cy="612000"/>
            <a:chOff x="853905" y="1987271"/>
            <a:chExt cx="4701043" cy="6120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1EFF161B-435C-4823-A343-416E2EAE596A}"/>
                </a:ext>
              </a:extLst>
            </p:cNvPr>
            <p:cNvSpPr/>
            <p:nvPr/>
          </p:nvSpPr>
          <p:spPr>
            <a:xfrm>
              <a:off x="853905" y="2016828"/>
              <a:ext cx="4426696" cy="576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Paper Flowers" panose="02000600000000000000" pitchFamily="2" charset="0"/>
                </a:rPr>
                <a:t>Mecanismos Neural </a:t>
              </a:r>
            </a:p>
          </p:txBody>
        </p:sp>
        <p:pic>
          <p:nvPicPr>
            <p:cNvPr id="2054" name="Picture 6" descr="Cérebro - ícones de médico grátis">
              <a:extLst>
                <a:ext uri="{FF2B5EF4-FFF2-40B4-BE49-F238E27FC236}">
                  <a16:creationId xmlns:a16="http://schemas.microsoft.com/office/drawing/2014/main" id="{A825F621-C0C4-4B6D-B2CA-C2B3D29CD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2948" y="1987271"/>
              <a:ext cx="612000" cy="61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9B1D5C74-3DF6-43BB-A4F6-9CCE2AAD5B59}"/>
              </a:ext>
            </a:extLst>
          </p:cNvPr>
          <p:cNvSpPr/>
          <p:nvPr/>
        </p:nvSpPr>
        <p:spPr>
          <a:xfrm>
            <a:off x="649532" y="198319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1</a:t>
            </a:r>
          </a:p>
        </p:txBody>
      </p:sp>
      <p:grpSp>
        <p:nvGrpSpPr>
          <p:cNvPr id="14339" name="Agrupar 14338">
            <a:extLst>
              <a:ext uri="{FF2B5EF4-FFF2-40B4-BE49-F238E27FC236}">
                <a16:creationId xmlns:a16="http://schemas.microsoft.com/office/drawing/2014/main" id="{A7F05593-B0C8-4020-8224-B172557C3E74}"/>
              </a:ext>
            </a:extLst>
          </p:cNvPr>
          <p:cNvGrpSpPr/>
          <p:nvPr/>
        </p:nvGrpSpPr>
        <p:grpSpPr>
          <a:xfrm>
            <a:off x="849518" y="3941637"/>
            <a:ext cx="4646699" cy="839003"/>
            <a:chOff x="849518" y="3941637"/>
            <a:chExt cx="4646699" cy="839003"/>
          </a:xfrm>
        </p:grpSpPr>
        <p:sp>
          <p:nvSpPr>
            <p:cNvPr id="122" name="Retângulo 121">
              <a:extLst>
                <a:ext uri="{FF2B5EF4-FFF2-40B4-BE49-F238E27FC236}">
                  <a16:creationId xmlns:a16="http://schemas.microsoft.com/office/drawing/2014/main" id="{6D76EFE0-F671-4D3F-B16E-6D7BC735FCA3}"/>
                </a:ext>
              </a:extLst>
            </p:cNvPr>
            <p:cNvSpPr/>
            <p:nvPr/>
          </p:nvSpPr>
          <p:spPr>
            <a:xfrm>
              <a:off x="849518" y="4150610"/>
              <a:ext cx="4426696" cy="576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Paper Flowers" panose="02000600000000000000" pitchFamily="2" charset="0"/>
                </a:rPr>
                <a:t>Mecanismo vascular</a:t>
              </a:r>
            </a:p>
          </p:txBody>
        </p:sp>
        <p:pic>
          <p:nvPicPr>
            <p:cNvPr id="124" name="Picture 2">
              <a:extLst>
                <a:ext uri="{FF2B5EF4-FFF2-40B4-BE49-F238E27FC236}">
                  <a16:creationId xmlns:a16="http://schemas.microsoft.com/office/drawing/2014/main" id="{8B27DC74-B652-4BCB-A0C1-15E7DC89A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716" y="3941637"/>
              <a:ext cx="667501" cy="8390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337" name="Agrupar 14336">
            <a:extLst>
              <a:ext uri="{FF2B5EF4-FFF2-40B4-BE49-F238E27FC236}">
                <a16:creationId xmlns:a16="http://schemas.microsoft.com/office/drawing/2014/main" id="{1A32FF2E-9724-4D9D-9D23-0EE92884942B}"/>
              </a:ext>
            </a:extLst>
          </p:cNvPr>
          <p:cNvGrpSpPr/>
          <p:nvPr/>
        </p:nvGrpSpPr>
        <p:grpSpPr>
          <a:xfrm>
            <a:off x="860105" y="2961615"/>
            <a:ext cx="4694843" cy="654482"/>
            <a:chOff x="860105" y="2961615"/>
            <a:chExt cx="4694843" cy="654482"/>
          </a:xfrm>
        </p:grpSpPr>
        <p:sp>
          <p:nvSpPr>
            <p:cNvPr id="120" name="Retângulo 119">
              <a:extLst>
                <a:ext uri="{FF2B5EF4-FFF2-40B4-BE49-F238E27FC236}">
                  <a16:creationId xmlns:a16="http://schemas.microsoft.com/office/drawing/2014/main" id="{FDBD1C2B-968D-4A0B-902F-D8ADDF845AAF}"/>
                </a:ext>
              </a:extLst>
            </p:cNvPr>
            <p:cNvSpPr/>
            <p:nvPr/>
          </p:nvSpPr>
          <p:spPr>
            <a:xfrm>
              <a:off x="860105" y="3040097"/>
              <a:ext cx="4426696" cy="576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Paper Flowers" panose="02000600000000000000" pitchFamily="2" charset="0"/>
                </a:rPr>
                <a:t>Mecanismos renal/hormonal </a:t>
              </a:r>
            </a:p>
          </p:txBody>
        </p:sp>
        <p:pic>
          <p:nvPicPr>
            <p:cNvPr id="125" name="Picture 2" descr="Rim - ícones de saúde e médico grátis">
              <a:extLst>
                <a:ext uri="{FF2B5EF4-FFF2-40B4-BE49-F238E27FC236}">
                  <a16:creationId xmlns:a16="http://schemas.microsoft.com/office/drawing/2014/main" id="{751BCD27-A962-46E4-8102-449BDBDAB3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47" y="2961615"/>
              <a:ext cx="648001" cy="64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1" name="Elipse 120">
            <a:extLst>
              <a:ext uri="{FF2B5EF4-FFF2-40B4-BE49-F238E27FC236}">
                <a16:creationId xmlns:a16="http://schemas.microsoft.com/office/drawing/2014/main" id="{9A3F7743-8EC2-49D6-BBE0-E1E12E48DE31}"/>
              </a:ext>
            </a:extLst>
          </p:cNvPr>
          <p:cNvSpPr/>
          <p:nvPr/>
        </p:nvSpPr>
        <p:spPr>
          <a:xfrm>
            <a:off x="655732" y="3006468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2</a:t>
            </a:r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7A662C11-CDA8-4C9D-91A8-AC4E24E4C9CC}"/>
              </a:ext>
            </a:extLst>
          </p:cNvPr>
          <p:cNvSpPr/>
          <p:nvPr/>
        </p:nvSpPr>
        <p:spPr>
          <a:xfrm>
            <a:off x="645145" y="4116981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3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68D88225-4F15-440C-B7E5-477E25B07802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</p:spTree>
    <p:extLst>
      <p:ext uri="{BB962C8B-B14F-4D97-AF65-F5344CB8AC3E}">
        <p14:creationId xmlns:p14="http://schemas.microsoft.com/office/powerpoint/2010/main" val="2042661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1" grpId="0" animBg="1"/>
      <p:bldP spid="1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1EFF161B-435C-4823-A343-416E2EAE596A}"/>
              </a:ext>
            </a:extLst>
          </p:cNvPr>
          <p:cNvSpPr/>
          <p:nvPr/>
        </p:nvSpPr>
        <p:spPr>
          <a:xfrm>
            <a:off x="853905" y="2016828"/>
            <a:ext cx="4426696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Mecanismos Neural </a:t>
            </a:r>
          </a:p>
        </p:txBody>
      </p:sp>
      <p:pic>
        <p:nvPicPr>
          <p:cNvPr id="2054" name="Picture 6" descr="Cérebro - ícones de médico grátis">
            <a:extLst>
              <a:ext uri="{FF2B5EF4-FFF2-40B4-BE49-F238E27FC236}">
                <a16:creationId xmlns:a16="http://schemas.microsoft.com/office/drawing/2014/main" id="{A825F621-C0C4-4B6D-B2CA-C2B3D29C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948" y="1987271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B1D5C74-3DF6-43BB-A4F6-9CCE2AAD5B59}"/>
              </a:ext>
            </a:extLst>
          </p:cNvPr>
          <p:cNvSpPr/>
          <p:nvPr/>
        </p:nvSpPr>
        <p:spPr>
          <a:xfrm>
            <a:off x="649532" y="198319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1</a:t>
            </a:r>
          </a:p>
        </p:txBody>
      </p:sp>
      <p:sp>
        <p:nvSpPr>
          <p:cNvPr id="2048" name="Retângulo 2047">
            <a:extLst>
              <a:ext uri="{FF2B5EF4-FFF2-40B4-BE49-F238E27FC236}">
                <a16:creationId xmlns:a16="http://schemas.microsoft.com/office/drawing/2014/main" id="{6A69D6AF-88F4-498F-9E7B-DB35916F1E3F}"/>
              </a:ext>
            </a:extLst>
          </p:cNvPr>
          <p:cNvSpPr/>
          <p:nvPr/>
        </p:nvSpPr>
        <p:spPr>
          <a:xfrm>
            <a:off x="7875123" y="2088103"/>
            <a:ext cx="2402142" cy="432000"/>
          </a:xfrm>
          <a:prstGeom prst="rect">
            <a:avLst/>
          </a:prstGeom>
          <a:solidFill>
            <a:srgbClr val="00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Barorreceptores </a:t>
            </a:r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C7FE6F13-A9D9-4BFB-9D11-E6E47371A2D8}"/>
              </a:ext>
            </a:extLst>
          </p:cNvPr>
          <p:cNvSpPr/>
          <p:nvPr/>
        </p:nvSpPr>
        <p:spPr>
          <a:xfrm>
            <a:off x="7189703" y="1235601"/>
            <a:ext cx="3758772" cy="432000"/>
          </a:xfrm>
          <a:prstGeom prst="rect">
            <a:avLst/>
          </a:prstGeom>
          <a:solidFill>
            <a:srgbClr val="006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Bulbo 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ADB9DF07-B25F-4EA6-9BF9-EE098ED05FF5}"/>
              </a:ext>
            </a:extLst>
          </p:cNvPr>
          <p:cNvSpPr/>
          <p:nvPr/>
        </p:nvSpPr>
        <p:spPr>
          <a:xfrm>
            <a:off x="6649647" y="2927093"/>
            <a:ext cx="2094850" cy="43200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Cavolini" panose="020F0504020203020204" pitchFamily="34" charset="0"/>
              </a:rPr>
              <a:t>Simpático </a:t>
            </a: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4F08FB3E-E9A1-4541-98F9-DF2A7DA8E507}"/>
              </a:ext>
            </a:extLst>
          </p:cNvPr>
          <p:cNvSpPr/>
          <p:nvPr/>
        </p:nvSpPr>
        <p:spPr>
          <a:xfrm>
            <a:off x="10277265" y="4108408"/>
            <a:ext cx="1369045" cy="432000"/>
          </a:xfrm>
          <a:prstGeom prst="rect">
            <a:avLst/>
          </a:prstGeom>
          <a:solidFill>
            <a:srgbClr val="BDF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rgbClr val="00684F"/>
                </a:solidFill>
              </a:rPr>
              <a:t>Coração </a:t>
            </a: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2949B76B-1BA8-4B29-BEDE-9D88CC21D94D}"/>
              </a:ext>
            </a:extLst>
          </p:cNvPr>
          <p:cNvSpPr/>
          <p:nvPr/>
        </p:nvSpPr>
        <p:spPr>
          <a:xfrm>
            <a:off x="6649647" y="4089358"/>
            <a:ext cx="2057965" cy="432000"/>
          </a:xfrm>
          <a:prstGeom prst="rect">
            <a:avLst/>
          </a:prstGeom>
          <a:solidFill>
            <a:srgbClr val="00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Vasos 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5F200DB6-9064-4AD1-B2EC-796B351F41EE}"/>
              </a:ext>
            </a:extLst>
          </p:cNvPr>
          <p:cNvSpPr txBox="1"/>
          <p:nvPr/>
        </p:nvSpPr>
        <p:spPr>
          <a:xfrm>
            <a:off x="7755916" y="276153"/>
            <a:ext cx="273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Diminuição da PA</a:t>
            </a: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FECB9BBC-B72D-4C33-A0FE-C2FD7169D4A2}"/>
              </a:ext>
            </a:extLst>
          </p:cNvPr>
          <p:cNvSpPr/>
          <p:nvPr/>
        </p:nvSpPr>
        <p:spPr>
          <a:xfrm>
            <a:off x="6408674" y="4827804"/>
            <a:ext cx="2624689" cy="197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09A75"/>
                </a:solidFill>
                <a:latin typeface="KG HAPPY" panose="02000000000000000000" pitchFamily="2" charset="0"/>
              </a:rPr>
              <a:t>Vasoconstrição </a:t>
            </a: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947DB7F2-104B-4C45-BDC4-3ED97FDA82A6}"/>
              </a:ext>
            </a:extLst>
          </p:cNvPr>
          <p:cNvSpPr/>
          <p:nvPr/>
        </p:nvSpPr>
        <p:spPr>
          <a:xfrm>
            <a:off x="9435548" y="4098268"/>
            <a:ext cx="841717" cy="432000"/>
          </a:xfrm>
          <a:prstGeom prst="rect">
            <a:avLst/>
          </a:prstGeom>
          <a:solidFill>
            <a:srgbClr val="00A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Nó SA </a:t>
            </a:r>
          </a:p>
        </p:txBody>
      </p:sp>
      <p:cxnSp>
        <p:nvCxnSpPr>
          <p:cNvPr id="14336" name="Conector de Seta Reta 14335">
            <a:extLst>
              <a:ext uri="{FF2B5EF4-FFF2-40B4-BE49-F238E27FC236}">
                <a16:creationId xmlns:a16="http://schemas.microsoft.com/office/drawing/2014/main" id="{C6234761-0318-408A-A6C0-ACA002E2246D}"/>
              </a:ext>
            </a:extLst>
          </p:cNvPr>
          <p:cNvCxnSpPr>
            <a:cxnSpLocks/>
          </p:cNvCxnSpPr>
          <p:nvPr/>
        </p:nvCxnSpPr>
        <p:spPr>
          <a:xfrm flipV="1">
            <a:off x="8949089" y="1657267"/>
            <a:ext cx="0" cy="43200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de Seta Reta 99">
            <a:extLst>
              <a:ext uri="{FF2B5EF4-FFF2-40B4-BE49-F238E27FC236}">
                <a16:creationId xmlns:a16="http://schemas.microsoft.com/office/drawing/2014/main" id="{5BC93310-8623-4D07-96D5-836F67D266D3}"/>
              </a:ext>
            </a:extLst>
          </p:cNvPr>
          <p:cNvCxnSpPr>
            <a:cxnSpLocks/>
          </p:cNvCxnSpPr>
          <p:nvPr/>
        </p:nvCxnSpPr>
        <p:spPr>
          <a:xfrm flipV="1">
            <a:off x="9165916" y="1649021"/>
            <a:ext cx="0" cy="43200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de Seta Reta 105">
            <a:extLst>
              <a:ext uri="{FF2B5EF4-FFF2-40B4-BE49-F238E27FC236}">
                <a16:creationId xmlns:a16="http://schemas.microsoft.com/office/drawing/2014/main" id="{D348A46C-DAC4-4FA2-99D2-7C110836A818}"/>
              </a:ext>
            </a:extLst>
          </p:cNvPr>
          <p:cNvCxnSpPr>
            <a:cxnSpLocks/>
          </p:cNvCxnSpPr>
          <p:nvPr/>
        </p:nvCxnSpPr>
        <p:spPr>
          <a:xfrm>
            <a:off x="7678629" y="1698583"/>
            <a:ext cx="0" cy="1181807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de Seta Reta 106">
            <a:extLst>
              <a:ext uri="{FF2B5EF4-FFF2-40B4-BE49-F238E27FC236}">
                <a16:creationId xmlns:a16="http://schemas.microsoft.com/office/drawing/2014/main" id="{69B2C9DA-AAB7-4AA3-8E98-98E8D403D85D}"/>
              </a:ext>
            </a:extLst>
          </p:cNvPr>
          <p:cNvCxnSpPr>
            <a:cxnSpLocks/>
          </p:cNvCxnSpPr>
          <p:nvPr/>
        </p:nvCxnSpPr>
        <p:spPr>
          <a:xfrm>
            <a:off x="7678629" y="3405454"/>
            <a:ext cx="0" cy="63332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8" name="Conector: Angulado 14347">
            <a:extLst>
              <a:ext uri="{FF2B5EF4-FFF2-40B4-BE49-F238E27FC236}">
                <a16:creationId xmlns:a16="http://schemas.microsoft.com/office/drawing/2014/main" id="{1A1CB428-5144-422D-9E55-42F241BB5347}"/>
              </a:ext>
            </a:extLst>
          </p:cNvPr>
          <p:cNvCxnSpPr>
            <a:cxnSpLocks/>
            <a:stCxn id="98" idx="3"/>
            <a:endCxn id="105" idx="0"/>
          </p:cNvCxnSpPr>
          <p:nvPr/>
        </p:nvCxnSpPr>
        <p:spPr>
          <a:xfrm>
            <a:off x="8744497" y="3143093"/>
            <a:ext cx="1111910" cy="955175"/>
          </a:xfrm>
          <a:prstGeom prst="bentConnector2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34031F6D-2593-4BF5-BF8E-02917BBAE59E}"/>
              </a:ext>
            </a:extLst>
          </p:cNvPr>
          <p:cNvSpPr/>
          <p:nvPr/>
        </p:nvSpPr>
        <p:spPr>
          <a:xfrm>
            <a:off x="9257497" y="4848858"/>
            <a:ext cx="2624689" cy="197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09A75"/>
                </a:solidFill>
                <a:latin typeface="KG HAPPY" panose="02000000000000000000" pitchFamily="2" charset="0"/>
              </a:rPr>
              <a:t>Aumento da FC </a:t>
            </a: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84176A5A-EBD5-4D7C-B94A-98CAB458F463}"/>
              </a:ext>
            </a:extLst>
          </p:cNvPr>
          <p:cNvSpPr txBox="1"/>
          <p:nvPr/>
        </p:nvSpPr>
        <p:spPr>
          <a:xfrm>
            <a:off x="7755000" y="5513485"/>
            <a:ext cx="273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aumento da PA</a:t>
            </a:r>
          </a:p>
        </p:txBody>
      </p:sp>
      <p:pic>
        <p:nvPicPr>
          <p:cNvPr id="14340" name="Gráfico 14339" descr="Seta com curva ligeira">
            <a:extLst>
              <a:ext uri="{FF2B5EF4-FFF2-40B4-BE49-F238E27FC236}">
                <a16:creationId xmlns:a16="http://schemas.microsoft.com/office/drawing/2014/main" id="{6C70C289-FE74-413E-B881-C52947237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338062">
            <a:off x="7311677" y="5169122"/>
            <a:ext cx="743076" cy="743076"/>
          </a:xfrm>
          <a:prstGeom prst="rect">
            <a:avLst/>
          </a:prstGeom>
        </p:spPr>
      </p:pic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pic>
        <p:nvPicPr>
          <p:cNvPr id="110" name="Gráfico 109" descr="Seta com curva ligeira">
            <a:extLst>
              <a:ext uri="{FF2B5EF4-FFF2-40B4-BE49-F238E27FC236}">
                <a16:creationId xmlns:a16="http://schemas.microsoft.com/office/drawing/2014/main" id="{09A9B392-ACB6-4942-B794-ED0FF021B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261938" flipH="1">
            <a:off x="10146174" y="5190180"/>
            <a:ext cx="743076" cy="743076"/>
          </a:xfrm>
          <a:prstGeom prst="rect">
            <a:avLst/>
          </a:prstGeom>
        </p:spPr>
      </p:pic>
      <p:pic>
        <p:nvPicPr>
          <p:cNvPr id="111" name="Picture 2">
            <a:extLst>
              <a:ext uri="{FF2B5EF4-FFF2-40B4-BE49-F238E27FC236}">
                <a16:creationId xmlns:a16="http://schemas.microsoft.com/office/drawing/2014/main" id="{C477ECAD-2121-422F-B431-CE417164B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363" y="3936852"/>
            <a:ext cx="506559" cy="65366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>
            <a:extLst>
              <a:ext uri="{FF2B5EF4-FFF2-40B4-BE49-F238E27FC236}">
                <a16:creationId xmlns:a16="http://schemas.microsoft.com/office/drawing/2014/main" id="{535AD528-E2D7-41E5-9089-348A011FF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9" t="47749" b="10334"/>
          <a:stretch/>
        </p:blipFill>
        <p:spPr bwMode="auto">
          <a:xfrm rot="4979059">
            <a:off x="6481622" y="4163553"/>
            <a:ext cx="634075" cy="38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>
            <a:extLst>
              <a:ext uri="{FF2B5EF4-FFF2-40B4-BE49-F238E27FC236}">
                <a16:creationId xmlns:a16="http://schemas.microsoft.com/office/drawing/2014/main" id="{94C47CED-6F0D-4BE8-B41A-0129B5C51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42"/>
          <a:stretch/>
        </p:blipFill>
        <p:spPr bwMode="auto">
          <a:xfrm>
            <a:off x="1678155" y="4095156"/>
            <a:ext cx="2954628" cy="262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tângulo 116">
            <a:extLst>
              <a:ext uri="{FF2B5EF4-FFF2-40B4-BE49-F238E27FC236}">
                <a16:creationId xmlns:a16="http://schemas.microsoft.com/office/drawing/2014/main" id="{2F536C61-23D1-4380-8D49-DB4ADE08AA53}"/>
              </a:ext>
            </a:extLst>
          </p:cNvPr>
          <p:cNvSpPr/>
          <p:nvPr/>
        </p:nvSpPr>
        <p:spPr>
          <a:xfrm>
            <a:off x="1897961" y="3133958"/>
            <a:ext cx="2588630" cy="424651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Bulbo </a:t>
            </a:r>
          </a:p>
        </p:txBody>
      </p:sp>
      <p:cxnSp>
        <p:nvCxnSpPr>
          <p:cNvPr id="118" name="Conector de Seta Reta 117">
            <a:extLst>
              <a:ext uri="{FF2B5EF4-FFF2-40B4-BE49-F238E27FC236}">
                <a16:creationId xmlns:a16="http://schemas.microsoft.com/office/drawing/2014/main" id="{3FE7B2FD-65FC-4B1D-A037-BCD00C208FF3}"/>
              </a:ext>
            </a:extLst>
          </p:cNvPr>
          <p:cNvCxnSpPr>
            <a:cxnSpLocks/>
            <a:stCxn id="115" idx="1"/>
          </p:cNvCxnSpPr>
          <p:nvPr/>
        </p:nvCxnSpPr>
        <p:spPr>
          <a:xfrm flipH="1">
            <a:off x="3210914" y="4667875"/>
            <a:ext cx="565059" cy="112095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de Seta Reta 118">
            <a:extLst>
              <a:ext uri="{FF2B5EF4-FFF2-40B4-BE49-F238E27FC236}">
                <a16:creationId xmlns:a16="http://schemas.microsoft.com/office/drawing/2014/main" id="{DE14AEEF-8159-4218-8234-7E06E1F6EC31}"/>
              </a:ext>
            </a:extLst>
          </p:cNvPr>
          <p:cNvCxnSpPr>
            <a:cxnSpLocks/>
            <a:stCxn id="116" idx="3"/>
          </p:cNvCxnSpPr>
          <p:nvPr/>
        </p:nvCxnSpPr>
        <p:spPr>
          <a:xfrm>
            <a:off x="2595407" y="4682071"/>
            <a:ext cx="514083" cy="42497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tângulo 115">
            <a:extLst>
              <a:ext uri="{FF2B5EF4-FFF2-40B4-BE49-F238E27FC236}">
                <a16:creationId xmlns:a16="http://schemas.microsoft.com/office/drawing/2014/main" id="{3D366E0B-99D4-4C71-ABDB-A03BAC28F7C6}"/>
              </a:ext>
            </a:extLst>
          </p:cNvPr>
          <p:cNvSpPr/>
          <p:nvPr/>
        </p:nvSpPr>
        <p:spPr>
          <a:xfrm>
            <a:off x="756965" y="4394571"/>
            <a:ext cx="1838442" cy="575000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Barorreceptores carotídeos</a:t>
            </a: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08139479-6B38-4162-9269-60829B404494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cxnSp>
        <p:nvCxnSpPr>
          <p:cNvPr id="121" name="Conector: Angulado 120">
            <a:extLst>
              <a:ext uri="{FF2B5EF4-FFF2-40B4-BE49-F238E27FC236}">
                <a16:creationId xmlns:a16="http://schemas.microsoft.com/office/drawing/2014/main" id="{CBA5FDFA-12F8-4043-A902-0B48D9DB1513}"/>
              </a:ext>
            </a:extLst>
          </p:cNvPr>
          <p:cNvCxnSpPr>
            <a:cxnSpLocks/>
            <a:stCxn id="116" idx="0"/>
            <a:endCxn id="117" idx="1"/>
          </p:cNvCxnSpPr>
          <p:nvPr/>
        </p:nvCxnSpPr>
        <p:spPr>
          <a:xfrm rot="5400000" flipH="1" flipV="1">
            <a:off x="1262930" y="3759541"/>
            <a:ext cx="1048287" cy="221775"/>
          </a:xfrm>
          <a:prstGeom prst="bentConnector2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: Angulado 121">
            <a:extLst>
              <a:ext uri="{FF2B5EF4-FFF2-40B4-BE49-F238E27FC236}">
                <a16:creationId xmlns:a16="http://schemas.microsoft.com/office/drawing/2014/main" id="{3F07A7B4-EE15-4ECA-B51C-56B3A4CDBA3C}"/>
              </a:ext>
            </a:extLst>
          </p:cNvPr>
          <p:cNvCxnSpPr>
            <a:cxnSpLocks/>
            <a:endCxn id="117" idx="3"/>
          </p:cNvCxnSpPr>
          <p:nvPr/>
        </p:nvCxnSpPr>
        <p:spPr>
          <a:xfrm rot="16200000" flipV="1">
            <a:off x="4116994" y="3715881"/>
            <a:ext cx="1055284" cy="316089"/>
          </a:xfrm>
          <a:prstGeom prst="bentConnector2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tângulo 114">
            <a:extLst>
              <a:ext uri="{FF2B5EF4-FFF2-40B4-BE49-F238E27FC236}">
                <a16:creationId xmlns:a16="http://schemas.microsoft.com/office/drawing/2014/main" id="{77405B0D-3D1D-4069-A6D5-1B4FDAACC4F6}"/>
              </a:ext>
            </a:extLst>
          </p:cNvPr>
          <p:cNvSpPr/>
          <p:nvPr/>
        </p:nvSpPr>
        <p:spPr>
          <a:xfrm>
            <a:off x="3775973" y="4380375"/>
            <a:ext cx="1838442" cy="575000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Barorreceptores aórticos</a:t>
            </a: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id="{83AC3D31-D125-4E82-AC8C-7B9BCAA32ECC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id="{62F2DAA4-8012-4265-9796-50121155186E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256325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5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"/>
                            </p:stCondLst>
                            <p:childTnLst>
                              <p:par>
                                <p:cTn id="1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" grpId="0" animBg="1"/>
      <p:bldP spid="97" grpId="0" animBg="1"/>
      <p:bldP spid="98" grpId="0" animBg="1"/>
      <p:bldP spid="101" grpId="0" animBg="1"/>
      <p:bldP spid="102" grpId="0" animBg="1"/>
      <p:bldP spid="103" grpId="0"/>
      <p:bldP spid="104" grpId="0"/>
      <p:bldP spid="105" grpId="0" animBg="1"/>
      <p:bldP spid="108" grpId="0"/>
      <p:bldP spid="109" grpId="0"/>
      <p:bldP spid="117" grpId="0" animBg="1"/>
      <p:bldP spid="116" grpId="0" animBg="1"/>
      <p:bldP spid="1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38" name="Picture 2">
            <a:extLst>
              <a:ext uri="{FF2B5EF4-FFF2-40B4-BE49-F238E27FC236}">
                <a16:creationId xmlns:a16="http://schemas.microsoft.com/office/drawing/2014/main" id="{62F6C4B5-AE0E-48B2-BB36-62105772E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42"/>
          <a:stretch/>
        </p:blipFill>
        <p:spPr bwMode="auto">
          <a:xfrm>
            <a:off x="1678155" y="4095156"/>
            <a:ext cx="2954628" cy="262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EFF161B-435C-4823-A343-416E2EAE596A}"/>
              </a:ext>
            </a:extLst>
          </p:cNvPr>
          <p:cNvSpPr/>
          <p:nvPr/>
        </p:nvSpPr>
        <p:spPr>
          <a:xfrm>
            <a:off x="853905" y="2016828"/>
            <a:ext cx="4426696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Mecanismos Neural </a:t>
            </a:r>
          </a:p>
        </p:txBody>
      </p:sp>
      <p:pic>
        <p:nvPicPr>
          <p:cNvPr id="2054" name="Picture 6" descr="Cérebro - ícones de médico grátis">
            <a:extLst>
              <a:ext uri="{FF2B5EF4-FFF2-40B4-BE49-F238E27FC236}">
                <a16:creationId xmlns:a16="http://schemas.microsoft.com/office/drawing/2014/main" id="{A825F621-C0C4-4B6D-B2CA-C2B3D29C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948" y="1987271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9B1D5C74-3DF6-43BB-A4F6-9CCE2AAD5B59}"/>
              </a:ext>
            </a:extLst>
          </p:cNvPr>
          <p:cNvSpPr/>
          <p:nvPr/>
        </p:nvSpPr>
        <p:spPr>
          <a:xfrm>
            <a:off x="649532" y="198319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1</a:t>
            </a:r>
          </a:p>
        </p:txBody>
      </p:sp>
      <p:sp>
        <p:nvSpPr>
          <p:cNvPr id="2048" name="Retângulo 2047">
            <a:extLst>
              <a:ext uri="{FF2B5EF4-FFF2-40B4-BE49-F238E27FC236}">
                <a16:creationId xmlns:a16="http://schemas.microsoft.com/office/drawing/2014/main" id="{6A69D6AF-88F4-498F-9E7B-DB35916F1E3F}"/>
              </a:ext>
            </a:extLst>
          </p:cNvPr>
          <p:cNvSpPr/>
          <p:nvPr/>
        </p:nvSpPr>
        <p:spPr>
          <a:xfrm>
            <a:off x="7875123" y="2088103"/>
            <a:ext cx="2402142" cy="432000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Barorreceptores </a:t>
            </a:r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C7FE6F13-A9D9-4BFB-9D11-E6E47371A2D8}"/>
              </a:ext>
            </a:extLst>
          </p:cNvPr>
          <p:cNvSpPr/>
          <p:nvPr/>
        </p:nvSpPr>
        <p:spPr>
          <a:xfrm>
            <a:off x="7189703" y="1235601"/>
            <a:ext cx="3758772" cy="432000"/>
          </a:xfrm>
          <a:prstGeom prst="rect">
            <a:avLst/>
          </a:prstGeom>
          <a:solidFill>
            <a:srgbClr val="0A7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Bulbo 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ADB9DF07-B25F-4EA6-9BF9-EE098ED05FF5}"/>
              </a:ext>
            </a:extLst>
          </p:cNvPr>
          <p:cNvSpPr/>
          <p:nvPr/>
        </p:nvSpPr>
        <p:spPr>
          <a:xfrm>
            <a:off x="9363513" y="2914365"/>
            <a:ext cx="2276491" cy="432000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5">
                    <a:lumMod val="50000"/>
                  </a:schemeClr>
                </a:solidFill>
                <a:latin typeface="Cavolini" panose="020F0504020203020204" pitchFamily="34" charset="0"/>
              </a:rPr>
              <a:t>Parassimpático </a:t>
            </a: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4F08FB3E-E9A1-4541-98F9-DF2A7DA8E507}"/>
              </a:ext>
            </a:extLst>
          </p:cNvPr>
          <p:cNvSpPr/>
          <p:nvPr/>
        </p:nvSpPr>
        <p:spPr>
          <a:xfrm>
            <a:off x="9007095" y="4024818"/>
            <a:ext cx="1369045" cy="432000"/>
          </a:xfrm>
          <a:prstGeom prst="rect">
            <a:avLst/>
          </a:prstGeom>
          <a:solidFill>
            <a:srgbClr val="CAF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50000"/>
                  </a:schemeClr>
                </a:solidFill>
              </a:rPr>
              <a:t>Coração 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5F200DB6-9064-4AD1-B2EC-796B351F41EE}"/>
              </a:ext>
            </a:extLst>
          </p:cNvPr>
          <p:cNvSpPr txBox="1"/>
          <p:nvPr/>
        </p:nvSpPr>
        <p:spPr>
          <a:xfrm>
            <a:off x="7755916" y="276153"/>
            <a:ext cx="273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aumento da PA</a:t>
            </a: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947DB7F2-104B-4C45-BDC4-3ED97FDA82A6}"/>
              </a:ext>
            </a:extLst>
          </p:cNvPr>
          <p:cNvSpPr/>
          <p:nvPr/>
        </p:nvSpPr>
        <p:spPr>
          <a:xfrm>
            <a:off x="8232197" y="4027930"/>
            <a:ext cx="774898" cy="432000"/>
          </a:xfrm>
          <a:prstGeom prst="rect">
            <a:avLst/>
          </a:prstGeom>
          <a:solidFill>
            <a:srgbClr val="0A7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Nó SA </a:t>
            </a:r>
          </a:p>
        </p:txBody>
      </p:sp>
      <p:cxnSp>
        <p:nvCxnSpPr>
          <p:cNvPr id="14336" name="Conector de Seta Reta 14335">
            <a:extLst>
              <a:ext uri="{FF2B5EF4-FFF2-40B4-BE49-F238E27FC236}">
                <a16:creationId xmlns:a16="http://schemas.microsoft.com/office/drawing/2014/main" id="{C6234761-0318-408A-A6C0-ACA002E2246D}"/>
              </a:ext>
            </a:extLst>
          </p:cNvPr>
          <p:cNvCxnSpPr>
            <a:cxnSpLocks/>
          </p:cNvCxnSpPr>
          <p:nvPr/>
        </p:nvCxnSpPr>
        <p:spPr>
          <a:xfrm flipV="1">
            <a:off x="8949089" y="1657267"/>
            <a:ext cx="0" cy="43200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de Seta Reta 99">
            <a:extLst>
              <a:ext uri="{FF2B5EF4-FFF2-40B4-BE49-F238E27FC236}">
                <a16:creationId xmlns:a16="http://schemas.microsoft.com/office/drawing/2014/main" id="{5BC93310-8623-4D07-96D5-836F67D266D3}"/>
              </a:ext>
            </a:extLst>
          </p:cNvPr>
          <p:cNvCxnSpPr>
            <a:cxnSpLocks/>
          </p:cNvCxnSpPr>
          <p:nvPr/>
        </p:nvCxnSpPr>
        <p:spPr>
          <a:xfrm flipV="1">
            <a:off x="9165916" y="1662669"/>
            <a:ext cx="0" cy="43200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de Seta Reta 105">
            <a:extLst>
              <a:ext uri="{FF2B5EF4-FFF2-40B4-BE49-F238E27FC236}">
                <a16:creationId xmlns:a16="http://schemas.microsoft.com/office/drawing/2014/main" id="{D348A46C-DAC4-4FA2-99D2-7C110836A818}"/>
              </a:ext>
            </a:extLst>
          </p:cNvPr>
          <p:cNvCxnSpPr>
            <a:cxnSpLocks/>
          </p:cNvCxnSpPr>
          <p:nvPr/>
        </p:nvCxnSpPr>
        <p:spPr>
          <a:xfrm>
            <a:off x="10514599" y="1698583"/>
            <a:ext cx="0" cy="1181807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8" name="Conector: Angulado 14347">
            <a:extLst>
              <a:ext uri="{FF2B5EF4-FFF2-40B4-BE49-F238E27FC236}">
                <a16:creationId xmlns:a16="http://schemas.microsoft.com/office/drawing/2014/main" id="{1A1CB428-5144-422D-9E55-42F241BB5347}"/>
              </a:ext>
            </a:extLst>
          </p:cNvPr>
          <p:cNvCxnSpPr>
            <a:cxnSpLocks/>
            <a:stCxn id="98" idx="1"/>
            <a:endCxn id="105" idx="0"/>
          </p:cNvCxnSpPr>
          <p:nvPr/>
        </p:nvCxnSpPr>
        <p:spPr>
          <a:xfrm rot="10800000" flipV="1">
            <a:off x="8619647" y="3130364"/>
            <a:ext cx="743867" cy="897565"/>
          </a:xfrm>
          <a:prstGeom prst="bentConnector2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34031F6D-2593-4BF5-BF8E-02917BBAE59E}"/>
              </a:ext>
            </a:extLst>
          </p:cNvPr>
          <p:cNvSpPr/>
          <p:nvPr/>
        </p:nvSpPr>
        <p:spPr>
          <a:xfrm>
            <a:off x="7696920" y="4763840"/>
            <a:ext cx="2881722" cy="189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A785E"/>
                </a:solidFill>
                <a:latin typeface="KG HAPPY" panose="02000000000000000000" pitchFamily="2" charset="0"/>
              </a:rPr>
              <a:t>Diminuição  da FC </a:t>
            </a: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id="{84176A5A-EBD5-4D7C-B94A-98CAB458F463}"/>
              </a:ext>
            </a:extLst>
          </p:cNvPr>
          <p:cNvSpPr txBox="1"/>
          <p:nvPr/>
        </p:nvSpPr>
        <p:spPr>
          <a:xfrm>
            <a:off x="7696920" y="5662752"/>
            <a:ext cx="273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diminuição da PA</a:t>
            </a:r>
          </a:p>
        </p:txBody>
      </p:sp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pic>
        <p:nvPicPr>
          <p:cNvPr id="111" name="Picture 2">
            <a:extLst>
              <a:ext uri="{FF2B5EF4-FFF2-40B4-BE49-F238E27FC236}">
                <a16:creationId xmlns:a16="http://schemas.microsoft.com/office/drawing/2014/main" id="{2ABB2DD9-0ECB-4EFE-AFF9-A080DDA59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052" y="3893742"/>
            <a:ext cx="506559" cy="65366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Retângulo 112">
            <a:extLst>
              <a:ext uri="{FF2B5EF4-FFF2-40B4-BE49-F238E27FC236}">
                <a16:creationId xmlns:a16="http://schemas.microsoft.com/office/drawing/2014/main" id="{D7B3D866-B99E-4F0F-ABAD-5C488797367F}"/>
              </a:ext>
            </a:extLst>
          </p:cNvPr>
          <p:cNvSpPr/>
          <p:nvPr/>
        </p:nvSpPr>
        <p:spPr>
          <a:xfrm>
            <a:off x="3775973" y="4380375"/>
            <a:ext cx="1838442" cy="575000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Barorreceptores aórticos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8F4C364A-627D-4B44-97B4-952B6A027F45}"/>
              </a:ext>
            </a:extLst>
          </p:cNvPr>
          <p:cNvSpPr/>
          <p:nvPr/>
        </p:nvSpPr>
        <p:spPr>
          <a:xfrm>
            <a:off x="756965" y="4394571"/>
            <a:ext cx="1838442" cy="575000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Barorreceptores carotídeos</a:t>
            </a:r>
          </a:p>
        </p:txBody>
      </p: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DBE47193-64C9-4566-8CEE-D1330E14A250}"/>
              </a:ext>
            </a:extLst>
          </p:cNvPr>
          <p:cNvSpPr/>
          <p:nvPr/>
        </p:nvSpPr>
        <p:spPr>
          <a:xfrm>
            <a:off x="1897961" y="3133958"/>
            <a:ext cx="2588630" cy="424651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Bulbo </a:t>
            </a:r>
          </a:p>
        </p:txBody>
      </p:sp>
      <p:cxnSp>
        <p:nvCxnSpPr>
          <p:cNvPr id="118" name="Conector de Seta Reta 117">
            <a:extLst>
              <a:ext uri="{FF2B5EF4-FFF2-40B4-BE49-F238E27FC236}">
                <a16:creationId xmlns:a16="http://schemas.microsoft.com/office/drawing/2014/main" id="{A1C228BA-6D23-4FCA-AE40-6EBF836E210F}"/>
              </a:ext>
            </a:extLst>
          </p:cNvPr>
          <p:cNvCxnSpPr>
            <a:cxnSpLocks/>
            <a:stCxn id="113" idx="1"/>
          </p:cNvCxnSpPr>
          <p:nvPr/>
        </p:nvCxnSpPr>
        <p:spPr>
          <a:xfrm flipH="1">
            <a:off x="3210914" y="4667875"/>
            <a:ext cx="565059" cy="112095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ector de Seta Reta 118">
            <a:extLst>
              <a:ext uri="{FF2B5EF4-FFF2-40B4-BE49-F238E27FC236}">
                <a16:creationId xmlns:a16="http://schemas.microsoft.com/office/drawing/2014/main" id="{D5182C0C-DC34-4123-83D1-466F849FC153}"/>
              </a:ext>
            </a:extLst>
          </p:cNvPr>
          <p:cNvCxnSpPr>
            <a:cxnSpLocks/>
            <a:stCxn id="112" idx="3"/>
          </p:cNvCxnSpPr>
          <p:nvPr/>
        </p:nvCxnSpPr>
        <p:spPr>
          <a:xfrm>
            <a:off x="2595407" y="4682071"/>
            <a:ext cx="514083" cy="42497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" name="Imagem 123">
            <a:extLst>
              <a:ext uri="{FF2B5EF4-FFF2-40B4-BE49-F238E27FC236}">
                <a16:creationId xmlns:a16="http://schemas.microsoft.com/office/drawing/2014/main" id="{064BB7D8-E7D3-4A60-AE57-57C3FFFEA3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94466" y="5197756"/>
            <a:ext cx="653631" cy="382495"/>
          </a:xfrm>
          <a:prstGeom prst="rect">
            <a:avLst/>
          </a:prstGeom>
        </p:spPr>
      </p:pic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5D16F2B0-A477-442B-BCA8-CB9C37A1E521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cxnSp>
        <p:nvCxnSpPr>
          <p:cNvPr id="104" name="Conector: Angulado 103">
            <a:extLst>
              <a:ext uri="{FF2B5EF4-FFF2-40B4-BE49-F238E27FC236}">
                <a16:creationId xmlns:a16="http://schemas.microsoft.com/office/drawing/2014/main" id="{BFFFFA56-640B-497F-A91E-1E5C9870367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262930" y="3759541"/>
            <a:ext cx="1048287" cy="221775"/>
          </a:xfrm>
          <a:prstGeom prst="bentConnector2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B8B19E7B-FF5E-41FA-A0B3-E5BD02959C80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16994" y="3715881"/>
            <a:ext cx="1055284" cy="316089"/>
          </a:xfrm>
          <a:prstGeom prst="bentConnector2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7C4948F8-5388-4A5A-8602-AAACAD3CFF57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D15FC8E2-5984-4A27-864D-58661E7F3D52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3588384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" grpId="0" animBg="1"/>
      <p:bldP spid="97" grpId="0" animBg="1"/>
      <p:bldP spid="98" grpId="0" animBg="1"/>
      <p:bldP spid="101" grpId="0" animBg="1"/>
      <p:bldP spid="105" grpId="0" animBg="1"/>
      <p:bldP spid="108" grpId="0"/>
      <p:bldP spid="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sp>
        <p:nvSpPr>
          <p:cNvPr id="99" name="Retângulo 98">
            <a:extLst>
              <a:ext uri="{FF2B5EF4-FFF2-40B4-BE49-F238E27FC236}">
                <a16:creationId xmlns:a16="http://schemas.microsoft.com/office/drawing/2014/main" id="{F99A4C11-7BA6-4E37-9B6B-1D23E406DD34}"/>
              </a:ext>
            </a:extLst>
          </p:cNvPr>
          <p:cNvSpPr/>
          <p:nvPr/>
        </p:nvSpPr>
        <p:spPr>
          <a:xfrm>
            <a:off x="835942" y="2725356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SRAA</a:t>
            </a:r>
          </a:p>
        </p:txBody>
      </p:sp>
      <p:pic>
        <p:nvPicPr>
          <p:cNvPr id="14337" name="Imagem 14336">
            <a:extLst>
              <a:ext uri="{FF2B5EF4-FFF2-40B4-BE49-F238E27FC236}">
                <a16:creationId xmlns:a16="http://schemas.microsoft.com/office/drawing/2014/main" id="{7BAA7CDF-E788-4B9D-8FE3-99325BA0A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3396906" y="2443254"/>
            <a:ext cx="4912762" cy="882052"/>
          </a:xfrm>
          <a:prstGeom prst="rect">
            <a:avLst/>
          </a:prstGeom>
        </p:spPr>
      </p:pic>
      <p:sp>
        <p:nvSpPr>
          <p:cNvPr id="98" name="Retângulo 97">
            <a:extLst>
              <a:ext uri="{FF2B5EF4-FFF2-40B4-BE49-F238E27FC236}">
                <a16:creationId xmlns:a16="http://schemas.microsoft.com/office/drawing/2014/main" id="{92D0C1A4-9278-4789-81E5-74E94DB781AE}"/>
              </a:ext>
            </a:extLst>
          </p:cNvPr>
          <p:cNvSpPr/>
          <p:nvPr/>
        </p:nvSpPr>
        <p:spPr>
          <a:xfrm>
            <a:off x="928106" y="1902558"/>
            <a:ext cx="4394477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 renal/hormonal </a:t>
            </a: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C9079F27-D28B-4786-9FBF-6A6EF0BEADC5}"/>
              </a:ext>
            </a:extLst>
          </p:cNvPr>
          <p:cNvSpPr/>
          <p:nvPr/>
        </p:nvSpPr>
        <p:spPr>
          <a:xfrm>
            <a:off x="691515" y="186892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2</a:t>
            </a: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0EF69269-F439-49A5-B9C8-74AC60837436}"/>
              </a:ext>
            </a:extLst>
          </p:cNvPr>
          <p:cNvSpPr/>
          <p:nvPr/>
        </p:nvSpPr>
        <p:spPr>
          <a:xfrm>
            <a:off x="844589" y="3435992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ADH</a:t>
            </a:r>
          </a:p>
        </p:txBody>
      </p: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878E9DB9-8C51-4069-BE75-4D77E9EDCC64}"/>
              </a:ext>
            </a:extLst>
          </p:cNvPr>
          <p:cNvSpPr/>
          <p:nvPr/>
        </p:nvSpPr>
        <p:spPr>
          <a:xfrm>
            <a:off x="826011" y="4131310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ANP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91C85EAD-412F-4518-83C5-88B2162BA7AA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DC4F8C79-0EA5-45E3-8D9C-99D0E8879FA0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40F4314A-7735-46C0-B7ED-CE464D34533E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2621997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 animBg="1"/>
      <p:bldP spid="1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pic>
        <p:nvPicPr>
          <p:cNvPr id="14337" name="Imagem 14336">
            <a:extLst>
              <a:ext uri="{FF2B5EF4-FFF2-40B4-BE49-F238E27FC236}">
                <a16:creationId xmlns:a16="http://schemas.microsoft.com/office/drawing/2014/main" id="{7BAA7CDF-E788-4B9D-8FE3-99325BA0A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3396906" y="2443254"/>
            <a:ext cx="4912762" cy="882052"/>
          </a:xfrm>
          <a:prstGeom prst="rect">
            <a:avLst/>
          </a:prstGeom>
        </p:spPr>
      </p:pic>
      <p:sp>
        <p:nvSpPr>
          <p:cNvPr id="98" name="Retângulo 97">
            <a:extLst>
              <a:ext uri="{FF2B5EF4-FFF2-40B4-BE49-F238E27FC236}">
                <a16:creationId xmlns:a16="http://schemas.microsoft.com/office/drawing/2014/main" id="{92D0C1A4-9278-4789-81E5-74E94DB781AE}"/>
              </a:ext>
            </a:extLst>
          </p:cNvPr>
          <p:cNvSpPr/>
          <p:nvPr/>
        </p:nvSpPr>
        <p:spPr>
          <a:xfrm>
            <a:off x="928106" y="1902558"/>
            <a:ext cx="4394477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 renal/hormonal </a:t>
            </a: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C9079F27-D28B-4786-9FBF-6A6EF0BEADC5}"/>
              </a:ext>
            </a:extLst>
          </p:cNvPr>
          <p:cNvSpPr/>
          <p:nvPr/>
        </p:nvSpPr>
        <p:spPr>
          <a:xfrm>
            <a:off x="691515" y="186892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2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DE4685A-1423-4A17-953A-561D4D6A29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26" b="94541" l="7021" r="90000">
                        <a14:foregroundMark x1="60851" y1="21340" x2="60851" y2="21340"/>
                        <a14:foregroundMark x1="66809" y1="14144" x2="61277" y2="21836"/>
                        <a14:foregroundMark x1="41064" y1="91811" x2="48511" y2="94541"/>
                        <a14:foregroundMark x1="7021" y1="73945" x2="7660" y2="81390"/>
                      </a14:backgroundRemoval>
                    </a14:imgEffect>
                  </a14:imgLayer>
                </a14:imgProps>
              </a:ext>
            </a:extLst>
          </a:blip>
          <a:srcRect l="11423"/>
          <a:stretch/>
        </p:blipFill>
        <p:spPr>
          <a:xfrm>
            <a:off x="567316" y="3852713"/>
            <a:ext cx="2927906" cy="2834299"/>
          </a:xfrm>
          <a:prstGeom prst="rect">
            <a:avLst/>
          </a:prstGeom>
        </p:spPr>
      </p:pic>
      <p:cxnSp>
        <p:nvCxnSpPr>
          <p:cNvPr id="106" name="Conector de Seta Reta 105">
            <a:extLst>
              <a:ext uri="{FF2B5EF4-FFF2-40B4-BE49-F238E27FC236}">
                <a16:creationId xmlns:a16="http://schemas.microsoft.com/office/drawing/2014/main" id="{55D12CF5-A706-4643-A9A2-1E0939558B7E}"/>
              </a:ext>
            </a:extLst>
          </p:cNvPr>
          <p:cNvCxnSpPr>
            <a:cxnSpLocks/>
          </p:cNvCxnSpPr>
          <p:nvPr/>
        </p:nvCxnSpPr>
        <p:spPr>
          <a:xfrm flipH="1">
            <a:off x="2822576" y="3851518"/>
            <a:ext cx="700712" cy="1192601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Elipse 106">
            <a:extLst>
              <a:ext uri="{FF2B5EF4-FFF2-40B4-BE49-F238E27FC236}">
                <a16:creationId xmlns:a16="http://schemas.microsoft.com/office/drawing/2014/main" id="{4ADBCF29-27D1-4997-9D10-D42407672422}"/>
              </a:ext>
            </a:extLst>
          </p:cNvPr>
          <p:cNvSpPr/>
          <p:nvPr/>
        </p:nvSpPr>
        <p:spPr>
          <a:xfrm>
            <a:off x="3358098" y="3609581"/>
            <a:ext cx="459239" cy="45923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339" name="CaixaDeTexto 14338">
            <a:extLst>
              <a:ext uri="{FF2B5EF4-FFF2-40B4-BE49-F238E27FC236}">
                <a16:creationId xmlns:a16="http://schemas.microsoft.com/office/drawing/2014/main" id="{22CCFD9A-0150-4917-912F-D4447FEF36B5}"/>
              </a:ext>
            </a:extLst>
          </p:cNvPr>
          <p:cNvSpPr txBox="1"/>
          <p:nvPr/>
        </p:nvSpPr>
        <p:spPr>
          <a:xfrm>
            <a:off x="3777019" y="3643900"/>
            <a:ext cx="1337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/>
              <a:t>Mácula densa</a:t>
            </a: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E434EFFF-14A5-4F2C-824F-DA73AADD9543}"/>
              </a:ext>
            </a:extLst>
          </p:cNvPr>
          <p:cNvSpPr txBox="1"/>
          <p:nvPr/>
        </p:nvSpPr>
        <p:spPr>
          <a:xfrm>
            <a:off x="3799054" y="4957220"/>
            <a:ext cx="2141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Células mesangiais </a:t>
            </a:r>
            <a:r>
              <a:rPr lang="pt-BR" sz="1600" dirty="0" err="1"/>
              <a:t>extraglomerulares</a:t>
            </a:r>
            <a:endParaRPr lang="pt-BR" sz="1600" dirty="0"/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4E952D21-D252-4383-AC51-5BA514508103}"/>
              </a:ext>
            </a:extLst>
          </p:cNvPr>
          <p:cNvSpPr txBox="1"/>
          <p:nvPr/>
        </p:nvSpPr>
        <p:spPr>
          <a:xfrm>
            <a:off x="1260734" y="3465839"/>
            <a:ext cx="198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Células </a:t>
            </a:r>
            <a:r>
              <a:rPr lang="pt-BR" sz="1600" dirty="0" err="1"/>
              <a:t>justaglomerulares</a:t>
            </a:r>
            <a:endParaRPr lang="pt-BR" sz="1600" dirty="0"/>
          </a:p>
        </p:txBody>
      </p:sp>
      <p:cxnSp>
        <p:nvCxnSpPr>
          <p:cNvPr id="117" name="Conector de Seta Reta 116">
            <a:extLst>
              <a:ext uri="{FF2B5EF4-FFF2-40B4-BE49-F238E27FC236}">
                <a16:creationId xmlns:a16="http://schemas.microsoft.com/office/drawing/2014/main" id="{E37F681F-10D8-4DA5-9615-2A09CE7EE25A}"/>
              </a:ext>
            </a:extLst>
          </p:cNvPr>
          <p:cNvCxnSpPr>
            <a:cxnSpLocks/>
          </p:cNvCxnSpPr>
          <p:nvPr/>
        </p:nvCxnSpPr>
        <p:spPr>
          <a:xfrm flipH="1">
            <a:off x="2561703" y="5305705"/>
            <a:ext cx="1026015" cy="3495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Elipse 108">
            <a:extLst>
              <a:ext uri="{FF2B5EF4-FFF2-40B4-BE49-F238E27FC236}">
                <a16:creationId xmlns:a16="http://schemas.microsoft.com/office/drawing/2014/main" id="{CC08ED78-3279-40D6-9398-8D13315C3EF1}"/>
              </a:ext>
            </a:extLst>
          </p:cNvPr>
          <p:cNvSpPr/>
          <p:nvPr/>
        </p:nvSpPr>
        <p:spPr>
          <a:xfrm>
            <a:off x="3358098" y="5027943"/>
            <a:ext cx="459239" cy="45923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18" name="Conector de Seta Reta 117">
            <a:extLst>
              <a:ext uri="{FF2B5EF4-FFF2-40B4-BE49-F238E27FC236}">
                <a16:creationId xmlns:a16="http://schemas.microsoft.com/office/drawing/2014/main" id="{FF2D88A2-9877-4084-B2A9-19E78BFAF711}"/>
              </a:ext>
            </a:extLst>
          </p:cNvPr>
          <p:cNvCxnSpPr>
            <a:cxnSpLocks/>
          </p:cNvCxnSpPr>
          <p:nvPr/>
        </p:nvCxnSpPr>
        <p:spPr>
          <a:xfrm>
            <a:off x="1106352" y="3828901"/>
            <a:ext cx="1375760" cy="1215218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  <a:effectLst>
            <a:glow rad="76200">
              <a:schemeClr val="bg1">
                <a:alpha val="7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Elipse 109">
            <a:extLst>
              <a:ext uri="{FF2B5EF4-FFF2-40B4-BE49-F238E27FC236}">
                <a16:creationId xmlns:a16="http://schemas.microsoft.com/office/drawing/2014/main" id="{66D516F4-45AF-47DE-8D94-3D9814A2D40F}"/>
              </a:ext>
            </a:extLst>
          </p:cNvPr>
          <p:cNvSpPr/>
          <p:nvPr/>
        </p:nvSpPr>
        <p:spPr>
          <a:xfrm>
            <a:off x="855779" y="3544939"/>
            <a:ext cx="459239" cy="45923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9" name="Retângulo 128">
            <a:extLst>
              <a:ext uri="{FF2B5EF4-FFF2-40B4-BE49-F238E27FC236}">
                <a16:creationId xmlns:a16="http://schemas.microsoft.com/office/drawing/2014/main" id="{FCCE8BC3-54F8-49FF-A7E2-A1F2F243A5D7}"/>
              </a:ext>
            </a:extLst>
          </p:cNvPr>
          <p:cNvSpPr/>
          <p:nvPr/>
        </p:nvSpPr>
        <p:spPr>
          <a:xfrm>
            <a:off x="835942" y="3209726"/>
            <a:ext cx="4428000" cy="287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cs typeface="Aharoni" panose="02010803020104030203" pitchFamily="2" charset="-79"/>
              </a:rPr>
              <a:t>Aparelho </a:t>
            </a:r>
            <a:r>
              <a:rPr lang="pt-BR" dirty="0" err="1">
                <a:solidFill>
                  <a:schemeClr val="bg1"/>
                </a:solidFill>
                <a:cs typeface="Aharoni" panose="02010803020104030203" pitchFamily="2" charset="-79"/>
              </a:rPr>
              <a:t>justaglomerular</a:t>
            </a:r>
            <a:endParaRPr lang="pt-BR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sp>
        <p:nvSpPr>
          <p:cNvPr id="130" name="Retângulo 129">
            <a:extLst>
              <a:ext uri="{FF2B5EF4-FFF2-40B4-BE49-F238E27FC236}">
                <a16:creationId xmlns:a16="http://schemas.microsoft.com/office/drawing/2014/main" id="{38FF9CFD-4E88-4B06-BA4B-936A8B76148F}"/>
              </a:ext>
            </a:extLst>
          </p:cNvPr>
          <p:cNvSpPr/>
          <p:nvPr/>
        </p:nvSpPr>
        <p:spPr>
          <a:xfrm>
            <a:off x="6629365" y="585428"/>
            <a:ext cx="2502210" cy="540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Bahnschrift" panose="020B0502040204020203" pitchFamily="34" charset="0"/>
              </a:rPr>
              <a:t>Células </a:t>
            </a:r>
            <a:r>
              <a:rPr lang="pt-BR" dirty="0" err="1">
                <a:solidFill>
                  <a:schemeClr val="tx1"/>
                </a:solidFill>
                <a:latin typeface="Bahnschrift" panose="020B0502040204020203" pitchFamily="34" charset="0"/>
              </a:rPr>
              <a:t>justaglomerulares</a:t>
            </a:r>
            <a:r>
              <a:rPr lang="pt-BR" dirty="0">
                <a:solidFill>
                  <a:schemeClr val="tx1"/>
                </a:solidFill>
                <a:latin typeface="Bahnschrift" panose="020B0502040204020203" pitchFamily="34" charset="0"/>
              </a:rPr>
              <a:t>  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id="{64B3CB4D-3580-4EA5-BBBF-1D60DF97DBA1}"/>
              </a:ext>
            </a:extLst>
          </p:cNvPr>
          <p:cNvSpPr/>
          <p:nvPr/>
        </p:nvSpPr>
        <p:spPr>
          <a:xfrm>
            <a:off x="7939302" y="2038826"/>
            <a:ext cx="1298047" cy="396000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accent5">
                    <a:lumMod val="50000"/>
                  </a:schemeClr>
                </a:solidFill>
                <a:latin typeface="Cavolini" panose="020F0504020203020204" pitchFamily="34" charset="0"/>
              </a:rPr>
              <a:t>Renina </a:t>
            </a: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90A5BC8A-7BEA-4E26-AF75-323A5005CE3B}"/>
              </a:ext>
            </a:extLst>
          </p:cNvPr>
          <p:cNvSpPr/>
          <p:nvPr/>
        </p:nvSpPr>
        <p:spPr>
          <a:xfrm>
            <a:off x="7877783" y="1304048"/>
            <a:ext cx="2561209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err="1">
                <a:latin typeface="Cavolini" panose="020F0504020203020204" pitchFamily="34" charset="0"/>
              </a:rPr>
              <a:t>Angiotensinogênio</a:t>
            </a:r>
            <a:r>
              <a:rPr lang="pt-BR" sz="1600" dirty="0">
                <a:latin typeface="Cavolini" panose="020F0504020203020204" pitchFamily="34" charset="0"/>
              </a:rPr>
              <a:t>  </a:t>
            </a:r>
          </a:p>
        </p:txBody>
      </p:sp>
      <p:sp>
        <p:nvSpPr>
          <p:cNvPr id="133" name="Retângulo 132">
            <a:extLst>
              <a:ext uri="{FF2B5EF4-FFF2-40B4-BE49-F238E27FC236}">
                <a16:creationId xmlns:a16="http://schemas.microsoft.com/office/drawing/2014/main" id="{6DF48FD2-CD67-4909-BE1A-29135F55EA08}"/>
              </a:ext>
            </a:extLst>
          </p:cNvPr>
          <p:cNvSpPr/>
          <p:nvPr/>
        </p:nvSpPr>
        <p:spPr>
          <a:xfrm>
            <a:off x="7919049" y="3475878"/>
            <a:ext cx="1257284" cy="363227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accent5">
                    <a:lumMod val="50000"/>
                  </a:schemeClr>
                </a:solidFill>
                <a:latin typeface="Cavolini" panose="020F0504020203020204" pitchFamily="34" charset="0"/>
              </a:rPr>
              <a:t>ECA </a:t>
            </a:r>
          </a:p>
        </p:txBody>
      </p:sp>
      <p:sp>
        <p:nvSpPr>
          <p:cNvPr id="134" name="Retângulo 133">
            <a:extLst>
              <a:ext uri="{FF2B5EF4-FFF2-40B4-BE49-F238E27FC236}">
                <a16:creationId xmlns:a16="http://schemas.microsoft.com/office/drawing/2014/main" id="{9B3AE0D8-98A5-4CAB-A3F9-FAB63C577C95}"/>
              </a:ext>
            </a:extLst>
          </p:cNvPr>
          <p:cNvSpPr/>
          <p:nvPr/>
        </p:nvSpPr>
        <p:spPr>
          <a:xfrm>
            <a:off x="7832929" y="4186022"/>
            <a:ext cx="2606062" cy="3452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Cavolini" panose="020F0504020203020204" pitchFamily="34" charset="0"/>
              </a:rPr>
              <a:t>Angiotensina 2  </a:t>
            </a:r>
          </a:p>
        </p:txBody>
      </p:sp>
      <p:sp>
        <p:nvSpPr>
          <p:cNvPr id="135" name="Retângulo 134">
            <a:extLst>
              <a:ext uri="{FF2B5EF4-FFF2-40B4-BE49-F238E27FC236}">
                <a16:creationId xmlns:a16="http://schemas.microsoft.com/office/drawing/2014/main" id="{82633578-2AE4-4B22-B26F-E201F02EF78B}"/>
              </a:ext>
            </a:extLst>
          </p:cNvPr>
          <p:cNvSpPr/>
          <p:nvPr/>
        </p:nvSpPr>
        <p:spPr>
          <a:xfrm>
            <a:off x="7865691" y="2764798"/>
            <a:ext cx="2573300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Cavolini" panose="020F0504020203020204" pitchFamily="34" charset="0"/>
              </a:rPr>
              <a:t>Angiotensina 1</a:t>
            </a:r>
          </a:p>
        </p:txBody>
      </p:sp>
      <p:sp>
        <p:nvSpPr>
          <p:cNvPr id="138" name="Retângulo 137">
            <a:extLst>
              <a:ext uri="{FF2B5EF4-FFF2-40B4-BE49-F238E27FC236}">
                <a16:creationId xmlns:a16="http://schemas.microsoft.com/office/drawing/2014/main" id="{18482EFC-FF9F-4F63-BF23-838906A5E4B2}"/>
              </a:ext>
            </a:extLst>
          </p:cNvPr>
          <p:cNvSpPr/>
          <p:nvPr/>
        </p:nvSpPr>
        <p:spPr>
          <a:xfrm>
            <a:off x="9332148" y="853893"/>
            <a:ext cx="2239796" cy="30131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Aumento de sódio </a:t>
            </a:r>
          </a:p>
        </p:txBody>
      </p:sp>
      <p:sp>
        <p:nvSpPr>
          <p:cNvPr id="139" name="Retângulo 138">
            <a:extLst>
              <a:ext uri="{FF2B5EF4-FFF2-40B4-BE49-F238E27FC236}">
                <a16:creationId xmlns:a16="http://schemas.microsoft.com/office/drawing/2014/main" id="{D6ADCA07-E039-4327-8C2A-216D0BE00827}"/>
              </a:ext>
            </a:extLst>
          </p:cNvPr>
          <p:cNvSpPr/>
          <p:nvPr/>
        </p:nvSpPr>
        <p:spPr>
          <a:xfrm>
            <a:off x="6629364" y="4717484"/>
            <a:ext cx="1912303" cy="3632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Cavolini" panose="020F0504020203020204" pitchFamily="34" charset="0"/>
              </a:rPr>
              <a:t>vasoconstrição  </a:t>
            </a:r>
          </a:p>
        </p:txBody>
      </p:sp>
      <p:cxnSp>
        <p:nvCxnSpPr>
          <p:cNvPr id="140" name="Conector de Seta Reta 139">
            <a:extLst>
              <a:ext uri="{FF2B5EF4-FFF2-40B4-BE49-F238E27FC236}">
                <a16:creationId xmlns:a16="http://schemas.microsoft.com/office/drawing/2014/main" id="{95BB0F19-0448-4BB1-8C65-EBCCF05CA049}"/>
              </a:ext>
            </a:extLst>
          </p:cNvPr>
          <p:cNvCxnSpPr>
            <a:cxnSpLocks/>
          </p:cNvCxnSpPr>
          <p:nvPr/>
        </p:nvCxnSpPr>
        <p:spPr>
          <a:xfrm>
            <a:off x="9776312" y="1723953"/>
            <a:ext cx="0" cy="1047461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de Seta Reta 140">
            <a:extLst>
              <a:ext uri="{FF2B5EF4-FFF2-40B4-BE49-F238E27FC236}">
                <a16:creationId xmlns:a16="http://schemas.microsoft.com/office/drawing/2014/main" id="{00C0066E-D3FD-49DC-B304-4BA66ABF5F33}"/>
              </a:ext>
            </a:extLst>
          </p:cNvPr>
          <p:cNvCxnSpPr>
            <a:cxnSpLocks/>
          </p:cNvCxnSpPr>
          <p:nvPr/>
        </p:nvCxnSpPr>
        <p:spPr>
          <a:xfrm>
            <a:off x="9776312" y="3164687"/>
            <a:ext cx="0" cy="1047461"/>
          </a:xfrm>
          <a:prstGeom prst="straightConnector1">
            <a:avLst/>
          </a:prstGeom>
          <a:ln w="28575">
            <a:solidFill>
              <a:srgbClr val="EF8C6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: Angulado 141">
            <a:extLst>
              <a:ext uri="{FF2B5EF4-FFF2-40B4-BE49-F238E27FC236}">
                <a16:creationId xmlns:a16="http://schemas.microsoft.com/office/drawing/2014/main" id="{FB406D71-DC04-4381-9D23-EFC06057F651}"/>
              </a:ext>
            </a:extLst>
          </p:cNvPr>
          <p:cNvCxnSpPr>
            <a:cxnSpLocks/>
            <a:endCxn id="131" idx="1"/>
          </p:cNvCxnSpPr>
          <p:nvPr/>
        </p:nvCxnSpPr>
        <p:spPr>
          <a:xfrm rot="16200000" flipH="1">
            <a:off x="6836105" y="1133629"/>
            <a:ext cx="1111398" cy="1094996"/>
          </a:xfrm>
          <a:prstGeom prst="bentConnector2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: Angulado 178">
            <a:extLst>
              <a:ext uri="{FF2B5EF4-FFF2-40B4-BE49-F238E27FC236}">
                <a16:creationId xmlns:a16="http://schemas.microsoft.com/office/drawing/2014/main" id="{05D0CF5A-C3A6-4634-9E2C-B5A8B8EF989C}"/>
              </a:ext>
            </a:extLst>
          </p:cNvPr>
          <p:cNvCxnSpPr>
            <a:cxnSpLocks/>
            <a:stCxn id="134" idx="1"/>
            <a:endCxn id="139" idx="0"/>
          </p:cNvCxnSpPr>
          <p:nvPr/>
        </p:nvCxnSpPr>
        <p:spPr>
          <a:xfrm rot="10800000" flipV="1">
            <a:off x="7585517" y="4358632"/>
            <a:ext cx="247413" cy="358852"/>
          </a:xfrm>
          <a:prstGeom prst="bentConnector2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: Angulado 179">
            <a:extLst>
              <a:ext uri="{FF2B5EF4-FFF2-40B4-BE49-F238E27FC236}">
                <a16:creationId xmlns:a16="http://schemas.microsoft.com/office/drawing/2014/main" id="{90C14AAB-E014-4176-8D1D-5180EC337B1E}"/>
              </a:ext>
            </a:extLst>
          </p:cNvPr>
          <p:cNvCxnSpPr>
            <a:cxnSpLocks/>
            <a:stCxn id="134" idx="3"/>
            <a:endCxn id="181" idx="0"/>
          </p:cNvCxnSpPr>
          <p:nvPr/>
        </p:nvCxnSpPr>
        <p:spPr>
          <a:xfrm>
            <a:off x="10438991" y="4358632"/>
            <a:ext cx="304005" cy="374579"/>
          </a:xfrm>
          <a:prstGeom prst="bentConnector2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2" name="Picture 2">
            <a:extLst>
              <a:ext uri="{FF2B5EF4-FFF2-40B4-BE49-F238E27FC236}">
                <a16:creationId xmlns:a16="http://schemas.microsoft.com/office/drawing/2014/main" id="{AAFF1B77-5A41-4B3A-96FD-AF7B004AB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140" y="1383829"/>
            <a:ext cx="455369" cy="57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ígado: características gerais, funções e doenças - Mundo Educação">
            <a:extLst>
              <a:ext uri="{FF2B5EF4-FFF2-40B4-BE49-F238E27FC236}">
                <a16:creationId xmlns:a16="http://schemas.microsoft.com/office/drawing/2014/main" id="{38AF9BC3-6008-439B-8AD4-1D961A602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13" y="2002456"/>
            <a:ext cx="701020" cy="44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ulmão - ícones de saúde e médico grátis">
            <a:extLst>
              <a:ext uri="{FF2B5EF4-FFF2-40B4-BE49-F238E27FC236}">
                <a16:creationId xmlns:a16="http://schemas.microsoft.com/office/drawing/2014/main" id="{3FE31251-62CB-44BA-871A-34A5480B3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657" y="3319570"/>
            <a:ext cx="554686" cy="55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Retângulo 183">
            <a:extLst>
              <a:ext uri="{FF2B5EF4-FFF2-40B4-BE49-F238E27FC236}">
                <a16:creationId xmlns:a16="http://schemas.microsoft.com/office/drawing/2014/main" id="{D3239407-7EA3-4D74-AB84-9CEEB0E4BFC0}"/>
              </a:ext>
            </a:extLst>
          </p:cNvPr>
          <p:cNvSpPr/>
          <p:nvPr/>
        </p:nvSpPr>
        <p:spPr>
          <a:xfrm>
            <a:off x="6624613" y="5359697"/>
            <a:ext cx="2372754" cy="790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Bahnschrift" panose="020B0502040204020203" pitchFamily="34" charset="0"/>
              </a:rPr>
              <a:t>Absorção de Na+ água </a:t>
            </a:r>
          </a:p>
        </p:txBody>
      </p:sp>
      <p:sp>
        <p:nvSpPr>
          <p:cNvPr id="185" name="Retângulo 184">
            <a:extLst>
              <a:ext uri="{FF2B5EF4-FFF2-40B4-BE49-F238E27FC236}">
                <a16:creationId xmlns:a16="http://schemas.microsoft.com/office/drawing/2014/main" id="{65BC7A9A-1D05-4031-B4C8-75B455E8698B}"/>
              </a:ext>
            </a:extLst>
          </p:cNvPr>
          <p:cNvSpPr/>
          <p:nvPr/>
        </p:nvSpPr>
        <p:spPr>
          <a:xfrm>
            <a:off x="8976086" y="5359697"/>
            <a:ext cx="2595858" cy="7905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Rins  </a:t>
            </a:r>
          </a:p>
        </p:txBody>
      </p:sp>
      <p:cxnSp>
        <p:nvCxnSpPr>
          <p:cNvPr id="186" name="Conector de Seta Reta 185">
            <a:extLst>
              <a:ext uri="{FF2B5EF4-FFF2-40B4-BE49-F238E27FC236}">
                <a16:creationId xmlns:a16="http://schemas.microsoft.com/office/drawing/2014/main" id="{C2F89AE2-0B6B-416B-83B3-EDCCEC688F01}"/>
              </a:ext>
            </a:extLst>
          </p:cNvPr>
          <p:cNvCxnSpPr>
            <a:cxnSpLocks/>
          </p:cNvCxnSpPr>
          <p:nvPr/>
        </p:nvCxnSpPr>
        <p:spPr>
          <a:xfrm>
            <a:off x="10742996" y="5064640"/>
            <a:ext cx="0" cy="341919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Retângulo 180">
            <a:extLst>
              <a:ext uri="{FF2B5EF4-FFF2-40B4-BE49-F238E27FC236}">
                <a16:creationId xmlns:a16="http://schemas.microsoft.com/office/drawing/2014/main" id="{B76F5680-CD82-4435-BCDF-E6E8B47E50EE}"/>
              </a:ext>
            </a:extLst>
          </p:cNvPr>
          <p:cNvSpPr/>
          <p:nvPr/>
        </p:nvSpPr>
        <p:spPr>
          <a:xfrm>
            <a:off x="9924302" y="4733211"/>
            <a:ext cx="1637388" cy="3632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Cavolini" panose="020F0504020203020204" pitchFamily="34" charset="0"/>
              </a:rPr>
              <a:t>Aldosterona  </a:t>
            </a:r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F99A4C11-7BA6-4E37-9B6B-1D23E406DD34}"/>
              </a:ext>
            </a:extLst>
          </p:cNvPr>
          <p:cNvSpPr/>
          <p:nvPr/>
        </p:nvSpPr>
        <p:spPr>
          <a:xfrm>
            <a:off x="835942" y="2725356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SRAA</a:t>
            </a: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CE14697B-BD6C-452C-AD69-B76157158822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sp>
        <p:nvSpPr>
          <p:cNvPr id="116" name="Retângulo 115">
            <a:extLst>
              <a:ext uri="{FF2B5EF4-FFF2-40B4-BE49-F238E27FC236}">
                <a16:creationId xmlns:a16="http://schemas.microsoft.com/office/drawing/2014/main" id="{A04427B5-3CC7-4D18-8192-228A068EF340}"/>
              </a:ext>
            </a:extLst>
          </p:cNvPr>
          <p:cNvSpPr/>
          <p:nvPr/>
        </p:nvSpPr>
        <p:spPr>
          <a:xfrm>
            <a:off x="9332148" y="571605"/>
            <a:ext cx="2239796" cy="3013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  <a:latin typeface="Bahnschrift" panose="020B0502040204020203" pitchFamily="34" charset="0"/>
              </a:rPr>
              <a:t>Mácula densa  </a:t>
            </a:r>
          </a:p>
        </p:txBody>
      </p:sp>
      <p:pic>
        <p:nvPicPr>
          <p:cNvPr id="121" name="Imagem 120">
            <a:extLst>
              <a:ext uri="{FF2B5EF4-FFF2-40B4-BE49-F238E27FC236}">
                <a16:creationId xmlns:a16="http://schemas.microsoft.com/office/drawing/2014/main" id="{F4017C64-E96F-4407-8BFE-309656F730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53555" y="400809"/>
            <a:ext cx="669768" cy="953131"/>
          </a:xfrm>
          <a:prstGeom prst="rect">
            <a:avLst/>
          </a:prstGeom>
        </p:spPr>
      </p:pic>
      <p:sp>
        <p:nvSpPr>
          <p:cNvPr id="119" name="CaixaDeTexto 118">
            <a:extLst>
              <a:ext uri="{FF2B5EF4-FFF2-40B4-BE49-F238E27FC236}">
                <a16:creationId xmlns:a16="http://schemas.microsoft.com/office/drawing/2014/main" id="{7C41F018-4A0F-4BA8-9E4B-76A5033C92CD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E03A5538-A5BE-4515-A272-6F42AA2C8D76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395563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0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4339" grpId="0"/>
      <p:bldP spid="113" grpId="0"/>
      <p:bldP spid="114" grpId="0"/>
      <p:bldP spid="109" grpId="0" animBg="1"/>
      <p:bldP spid="110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8" grpId="0" animBg="1"/>
      <p:bldP spid="139" grpId="0" animBg="1"/>
      <p:bldP spid="184" grpId="0" animBg="1"/>
      <p:bldP spid="185" grpId="0" animBg="1"/>
      <p:bldP spid="181" grpId="0" animBg="1"/>
      <p:bldP spid="1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sp>
        <p:nvSpPr>
          <p:cNvPr id="99" name="Retângulo 98">
            <a:extLst>
              <a:ext uri="{FF2B5EF4-FFF2-40B4-BE49-F238E27FC236}">
                <a16:creationId xmlns:a16="http://schemas.microsoft.com/office/drawing/2014/main" id="{F99A4C11-7BA6-4E37-9B6B-1D23E406DD34}"/>
              </a:ext>
            </a:extLst>
          </p:cNvPr>
          <p:cNvSpPr/>
          <p:nvPr/>
        </p:nvSpPr>
        <p:spPr>
          <a:xfrm>
            <a:off x="835942" y="2725356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ADH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92D0C1A4-9278-4789-81E5-74E94DB781AE}"/>
              </a:ext>
            </a:extLst>
          </p:cNvPr>
          <p:cNvSpPr/>
          <p:nvPr/>
        </p:nvSpPr>
        <p:spPr>
          <a:xfrm>
            <a:off x="928106" y="1902558"/>
            <a:ext cx="4394477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 renal/hormonal </a:t>
            </a: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C9079F27-D28B-4786-9FBF-6A6EF0BEADC5}"/>
              </a:ext>
            </a:extLst>
          </p:cNvPr>
          <p:cNvSpPr/>
          <p:nvPr/>
        </p:nvSpPr>
        <p:spPr>
          <a:xfrm>
            <a:off x="691515" y="186892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2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89343DE-860F-47A3-9BD9-498322A7C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42" y="3403149"/>
            <a:ext cx="1991523" cy="179974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4">
            <a:extLst>
              <a:ext uri="{FF2B5EF4-FFF2-40B4-BE49-F238E27FC236}">
                <a16:creationId xmlns:a16="http://schemas.microsoft.com/office/drawing/2014/main" id="{4A7B904F-5C48-4736-BEAB-0FA50EBE5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2" t="38402" r="28202" b="30513"/>
          <a:stretch/>
        </p:blipFill>
        <p:spPr bwMode="auto">
          <a:xfrm>
            <a:off x="1724144" y="4030345"/>
            <a:ext cx="603730" cy="611020"/>
          </a:xfrm>
          <a:prstGeom prst="ellipse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CaixaDeTexto 84">
            <a:extLst>
              <a:ext uri="{FF2B5EF4-FFF2-40B4-BE49-F238E27FC236}">
                <a16:creationId xmlns:a16="http://schemas.microsoft.com/office/drawing/2014/main" id="{81CC6D00-70B5-4926-866A-D9457342E439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CE6C7E92-DF8D-4A19-8B43-8ED9FC4FBC1A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FE53AE89-9E7F-4B79-B297-7ABC59EF35FD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227143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sp>
        <p:nvSpPr>
          <p:cNvPr id="99" name="Retângulo 98">
            <a:extLst>
              <a:ext uri="{FF2B5EF4-FFF2-40B4-BE49-F238E27FC236}">
                <a16:creationId xmlns:a16="http://schemas.microsoft.com/office/drawing/2014/main" id="{F99A4C11-7BA6-4E37-9B6B-1D23E406DD34}"/>
              </a:ext>
            </a:extLst>
          </p:cNvPr>
          <p:cNvSpPr/>
          <p:nvPr/>
        </p:nvSpPr>
        <p:spPr>
          <a:xfrm>
            <a:off x="835942" y="2725356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ADH</a:t>
            </a:r>
          </a:p>
        </p:txBody>
      </p:sp>
      <p:pic>
        <p:nvPicPr>
          <p:cNvPr id="14337" name="Imagem 14336">
            <a:extLst>
              <a:ext uri="{FF2B5EF4-FFF2-40B4-BE49-F238E27FC236}">
                <a16:creationId xmlns:a16="http://schemas.microsoft.com/office/drawing/2014/main" id="{7BAA7CDF-E788-4B9D-8FE3-99325BA0A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3396906" y="2443254"/>
            <a:ext cx="4912762" cy="882052"/>
          </a:xfrm>
          <a:prstGeom prst="rect">
            <a:avLst/>
          </a:prstGeom>
        </p:spPr>
      </p:pic>
      <p:sp>
        <p:nvSpPr>
          <p:cNvPr id="98" name="Retângulo 97">
            <a:extLst>
              <a:ext uri="{FF2B5EF4-FFF2-40B4-BE49-F238E27FC236}">
                <a16:creationId xmlns:a16="http://schemas.microsoft.com/office/drawing/2014/main" id="{92D0C1A4-9278-4789-81E5-74E94DB781AE}"/>
              </a:ext>
            </a:extLst>
          </p:cNvPr>
          <p:cNvSpPr/>
          <p:nvPr/>
        </p:nvSpPr>
        <p:spPr>
          <a:xfrm>
            <a:off x="928106" y="1902558"/>
            <a:ext cx="4394477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 renal/hormonal </a:t>
            </a: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C9079F27-D28B-4786-9FBF-6A6EF0BEADC5}"/>
              </a:ext>
            </a:extLst>
          </p:cNvPr>
          <p:cNvSpPr/>
          <p:nvPr/>
        </p:nvSpPr>
        <p:spPr>
          <a:xfrm>
            <a:off x="691515" y="186892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2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89343DE-860F-47A3-9BD9-498322A7C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42" y="3403149"/>
            <a:ext cx="1991523" cy="179974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992A66DA-52C3-4BCC-A61A-635A7CF16F23}"/>
              </a:ext>
            </a:extLst>
          </p:cNvPr>
          <p:cNvSpPr/>
          <p:nvPr/>
        </p:nvSpPr>
        <p:spPr>
          <a:xfrm rot="15940846">
            <a:off x="2152032" y="3526734"/>
            <a:ext cx="1431019" cy="1630628"/>
          </a:xfrm>
          <a:prstGeom prst="triangle">
            <a:avLst>
              <a:gd name="adj" fmla="val 51116"/>
            </a:avLst>
          </a:prstGeom>
          <a:solidFill>
            <a:srgbClr val="DF6C5D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AFF41370-6FC8-4CBD-8106-E5A75F1A8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2" t="38402" r="28202" b="30513"/>
          <a:stretch/>
        </p:blipFill>
        <p:spPr bwMode="auto">
          <a:xfrm>
            <a:off x="3232051" y="3333229"/>
            <a:ext cx="1778273" cy="1799747"/>
          </a:xfrm>
          <a:prstGeom prst="ellipse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80A8EC0-984C-4E2A-996A-5C0A5C84A80B}"/>
              </a:ext>
            </a:extLst>
          </p:cNvPr>
          <p:cNvSpPr/>
          <p:nvPr/>
        </p:nvSpPr>
        <p:spPr>
          <a:xfrm>
            <a:off x="2985627" y="5202896"/>
            <a:ext cx="2190893" cy="3228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Bahnschrift" panose="020B0502040204020203" pitchFamily="34" charset="0"/>
              </a:rPr>
              <a:t>HIPOTÁLAMO 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5558C77D-F112-451B-B56E-63FB32CD438B}"/>
              </a:ext>
            </a:extLst>
          </p:cNvPr>
          <p:cNvSpPr txBox="1"/>
          <p:nvPr/>
        </p:nvSpPr>
        <p:spPr>
          <a:xfrm>
            <a:off x="7216599" y="289751"/>
            <a:ext cx="3767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Aumento da osmolaridade  </a:t>
            </a:r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91B19F3B-95A2-4DE0-B5C0-5FF3766E78B4}"/>
              </a:ext>
            </a:extLst>
          </p:cNvPr>
          <p:cNvSpPr/>
          <p:nvPr/>
        </p:nvSpPr>
        <p:spPr>
          <a:xfrm>
            <a:off x="2985627" y="5674476"/>
            <a:ext cx="2202489" cy="322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err="1">
                <a:solidFill>
                  <a:schemeClr val="tx1"/>
                </a:solidFill>
                <a:latin typeface="Bahnschrift" panose="020B0502040204020203" pitchFamily="34" charset="0"/>
              </a:rPr>
              <a:t>Osmorreceptores</a:t>
            </a:r>
            <a:r>
              <a:rPr lang="pt-BR" sz="1600" dirty="0">
                <a:solidFill>
                  <a:schemeClr val="tx1"/>
                </a:solidFill>
                <a:latin typeface="Bahnschrift" panose="020B0502040204020203" pitchFamily="34" charset="0"/>
              </a:rPr>
              <a:t>  </a:t>
            </a:r>
          </a:p>
        </p:txBody>
      </p:sp>
      <p:sp>
        <p:nvSpPr>
          <p:cNvPr id="95" name="Retângulo 94">
            <a:extLst>
              <a:ext uri="{FF2B5EF4-FFF2-40B4-BE49-F238E27FC236}">
                <a16:creationId xmlns:a16="http://schemas.microsoft.com/office/drawing/2014/main" id="{30A89EBC-C60C-4289-B05D-989A3D142BDB}"/>
              </a:ext>
            </a:extLst>
          </p:cNvPr>
          <p:cNvSpPr/>
          <p:nvPr/>
        </p:nvSpPr>
        <p:spPr>
          <a:xfrm>
            <a:off x="7016996" y="713275"/>
            <a:ext cx="4073345" cy="3228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latin typeface="Bahnschrift" panose="020B0502040204020203" pitchFamily="34" charset="0"/>
              </a:rPr>
              <a:t>Diminuição da pressão arterial </a:t>
            </a:r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id="{E175DC2F-C10F-45E7-AADE-B0980F3639CC}"/>
              </a:ext>
            </a:extLst>
          </p:cNvPr>
          <p:cNvSpPr/>
          <p:nvPr/>
        </p:nvSpPr>
        <p:spPr>
          <a:xfrm>
            <a:off x="7966774" y="2001422"/>
            <a:ext cx="2190893" cy="322860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ADH  </a:t>
            </a:r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4DFB97C0-2707-48B5-8EB3-1E7FE89A2021}"/>
              </a:ext>
            </a:extLst>
          </p:cNvPr>
          <p:cNvSpPr/>
          <p:nvPr/>
        </p:nvSpPr>
        <p:spPr>
          <a:xfrm>
            <a:off x="6589142" y="2803358"/>
            <a:ext cx="1607699" cy="64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</a:rPr>
              <a:t>Rins  </a:t>
            </a: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BF8618EA-7023-4091-BD21-656BCE7641BA}"/>
              </a:ext>
            </a:extLst>
          </p:cNvPr>
          <p:cNvSpPr/>
          <p:nvPr/>
        </p:nvSpPr>
        <p:spPr>
          <a:xfrm>
            <a:off x="8236821" y="2803358"/>
            <a:ext cx="1688378" cy="64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bg1"/>
                </a:solidFill>
                <a:latin typeface="Bahnschrift" panose="020B0502040204020203" pitchFamily="34" charset="0"/>
              </a:rPr>
              <a:t>Glandulas</a:t>
            </a:r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</a:rPr>
              <a:t> sudoríparas  </a:t>
            </a: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96F8521E-4553-4A05-83AA-D39A4AC4F949}"/>
              </a:ext>
            </a:extLst>
          </p:cNvPr>
          <p:cNvSpPr/>
          <p:nvPr/>
        </p:nvSpPr>
        <p:spPr>
          <a:xfrm>
            <a:off x="9965180" y="2803358"/>
            <a:ext cx="1688378" cy="648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</a:rPr>
              <a:t>Arteríolas </a:t>
            </a:r>
          </a:p>
        </p:txBody>
      </p:sp>
      <p:cxnSp>
        <p:nvCxnSpPr>
          <p:cNvPr id="105" name="Conector: Angulado 104">
            <a:extLst>
              <a:ext uri="{FF2B5EF4-FFF2-40B4-BE49-F238E27FC236}">
                <a16:creationId xmlns:a16="http://schemas.microsoft.com/office/drawing/2014/main" id="{EA1B66C1-B6EA-4E8C-99E8-8F59A3B44D75}"/>
              </a:ext>
            </a:extLst>
          </p:cNvPr>
          <p:cNvCxnSpPr>
            <a:cxnSpLocks/>
            <a:stCxn id="96" idx="1"/>
            <a:endCxn id="97" idx="0"/>
          </p:cNvCxnSpPr>
          <p:nvPr/>
        </p:nvCxnSpPr>
        <p:spPr>
          <a:xfrm rot="10800000" flipV="1">
            <a:off x="7392992" y="2162852"/>
            <a:ext cx="573782" cy="640506"/>
          </a:xfrm>
          <a:prstGeom prst="bentConnector2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: Angulado 105">
            <a:extLst>
              <a:ext uri="{FF2B5EF4-FFF2-40B4-BE49-F238E27FC236}">
                <a16:creationId xmlns:a16="http://schemas.microsoft.com/office/drawing/2014/main" id="{BF49A8F6-C928-4400-8526-1F87B7B31C6B}"/>
              </a:ext>
            </a:extLst>
          </p:cNvPr>
          <p:cNvCxnSpPr>
            <a:cxnSpLocks/>
            <a:stCxn id="96" idx="3"/>
            <a:endCxn id="104" idx="0"/>
          </p:cNvCxnSpPr>
          <p:nvPr/>
        </p:nvCxnSpPr>
        <p:spPr>
          <a:xfrm>
            <a:off x="10157667" y="2162852"/>
            <a:ext cx="651702" cy="640506"/>
          </a:xfrm>
          <a:prstGeom prst="bentConnector2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de Seta Reta 108">
            <a:extLst>
              <a:ext uri="{FF2B5EF4-FFF2-40B4-BE49-F238E27FC236}">
                <a16:creationId xmlns:a16="http://schemas.microsoft.com/office/drawing/2014/main" id="{A1CE38A5-29D4-4686-9E89-4E8816A07885}"/>
              </a:ext>
            </a:extLst>
          </p:cNvPr>
          <p:cNvCxnSpPr>
            <a:cxnSpLocks/>
            <a:endCxn id="102" idx="0"/>
          </p:cNvCxnSpPr>
          <p:nvPr/>
        </p:nvCxnSpPr>
        <p:spPr>
          <a:xfrm flipH="1">
            <a:off x="9081010" y="2324282"/>
            <a:ext cx="0" cy="479076"/>
          </a:xfrm>
          <a:prstGeom prst="straightConnector1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D0F13327-EA21-4DBA-BDCF-1DFB26D99A13}"/>
              </a:ext>
            </a:extLst>
          </p:cNvPr>
          <p:cNvSpPr/>
          <p:nvPr/>
        </p:nvSpPr>
        <p:spPr>
          <a:xfrm>
            <a:off x="6605012" y="3572689"/>
            <a:ext cx="1591829" cy="5609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Retenção de água</a:t>
            </a:r>
          </a:p>
        </p:txBody>
      </p:sp>
      <p:sp>
        <p:nvSpPr>
          <p:cNvPr id="113" name="Retângulo 112">
            <a:extLst>
              <a:ext uri="{FF2B5EF4-FFF2-40B4-BE49-F238E27FC236}">
                <a16:creationId xmlns:a16="http://schemas.microsoft.com/office/drawing/2014/main" id="{D615D6E7-B454-4B3A-8B73-3FE529088B7A}"/>
              </a:ext>
            </a:extLst>
          </p:cNvPr>
          <p:cNvSpPr/>
          <p:nvPr/>
        </p:nvSpPr>
        <p:spPr>
          <a:xfrm>
            <a:off x="8251336" y="3590709"/>
            <a:ext cx="1688378" cy="5609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Retenção hídrica</a:t>
            </a:r>
          </a:p>
        </p:txBody>
      </p: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6548F438-36FB-45D3-BD44-B332CEF27879}"/>
              </a:ext>
            </a:extLst>
          </p:cNvPr>
          <p:cNvSpPr/>
          <p:nvPr/>
        </p:nvSpPr>
        <p:spPr>
          <a:xfrm>
            <a:off x="9998285" y="3596928"/>
            <a:ext cx="1655273" cy="5609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Vasoconstrição </a:t>
            </a:r>
          </a:p>
        </p:txBody>
      </p:sp>
      <p:cxnSp>
        <p:nvCxnSpPr>
          <p:cNvPr id="115" name="Conector de Seta Reta 114">
            <a:extLst>
              <a:ext uri="{FF2B5EF4-FFF2-40B4-BE49-F238E27FC236}">
                <a16:creationId xmlns:a16="http://schemas.microsoft.com/office/drawing/2014/main" id="{15FBCEC9-D66E-4C52-A711-4EC414435450}"/>
              </a:ext>
            </a:extLst>
          </p:cNvPr>
          <p:cNvCxnSpPr>
            <a:cxnSpLocks/>
          </p:cNvCxnSpPr>
          <p:nvPr/>
        </p:nvCxnSpPr>
        <p:spPr>
          <a:xfrm flipH="1">
            <a:off x="9081010" y="1522346"/>
            <a:ext cx="0" cy="479076"/>
          </a:xfrm>
          <a:prstGeom prst="straightConnector1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tângulo 93">
            <a:extLst>
              <a:ext uri="{FF2B5EF4-FFF2-40B4-BE49-F238E27FC236}">
                <a16:creationId xmlns:a16="http://schemas.microsoft.com/office/drawing/2014/main" id="{438FD64B-D315-4C36-BC6A-12B45240F363}"/>
              </a:ext>
            </a:extLst>
          </p:cNvPr>
          <p:cNvSpPr/>
          <p:nvPr/>
        </p:nvSpPr>
        <p:spPr>
          <a:xfrm>
            <a:off x="7966774" y="1286712"/>
            <a:ext cx="2190893" cy="3228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HIPOTÁLAMO 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DA810B73-59BE-4F5D-8B24-5C4FE9EC8663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660379DD-A306-4224-BC9C-6188E7FF5241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B00E733C-6FFA-47FD-9225-006B4813DB16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1896328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9" grpId="0"/>
      <p:bldP spid="91" grpId="0" animBg="1"/>
      <p:bldP spid="95" grpId="0" animBg="1"/>
      <p:bldP spid="96" grpId="0" animBg="1"/>
      <p:bldP spid="97" grpId="0" animBg="1"/>
      <p:bldP spid="102" grpId="0" animBg="1"/>
      <p:bldP spid="104" grpId="0" animBg="1"/>
      <p:bldP spid="112" grpId="0" animBg="1"/>
      <p:bldP spid="113" grpId="0" animBg="1"/>
      <p:bldP spid="114" grpId="0" animBg="1"/>
      <p:bldP spid="9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9" name="Retângulo 98">
            <a:extLst>
              <a:ext uri="{FF2B5EF4-FFF2-40B4-BE49-F238E27FC236}">
                <a16:creationId xmlns:a16="http://schemas.microsoft.com/office/drawing/2014/main" id="{F99A4C11-7BA6-4E37-9B6B-1D23E406DD34}"/>
              </a:ext>
            </a:extLst>
          </p:cNvPr>
          <p:cNvSpPr/>
          <p:nvPr/>
        </p:nvSpPr>
        <p:spPr>
          <a:xfrm>
            <a:off x="835942" y="2725356"/>
            <a:ext cx="4428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ANP</a:t>
            </a: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92D0C1A4-9278-4789-81E5-74E94DB781AE}"/>
              </a:ext>
            </a:extLst>
          </p:cNvPr>
          <p:cNvSpPr/>
          <p:nvPr/>
        </p:nvSpPr>
        <p:spPr>
          <a:xfrm>
            <a:off x="928106" y="1902558"/>
            <a:ext cx="4394477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 renal/hormonal </a:t>
            </a:r>
          </a:p>
        </p:txBody>
      </p:sp>
      <p:sp>
        <p:nvSpPr>
          <p:cNvPr id="100" name="Elipse 99">
            <a:extLst>
              <a:ext uri="{FF2B5EF4-FFF2-40B4-BE49-F238E27FC236}">
                <a16:creationId xmlns:a16="http://schemas.microsoft.com/office/drawing/2014/main" id="{C9079F27-D28B-4786-9FBF-6A6EF0BEADC5}"/>
              </a:ext>
            </a:extLst>
          </p:cNvPr>
          <p:cNvSpPr/>
          <p:nvPr/>
        </p:nvSpPr>
        <p:spPr>
          <a:xfrm>
            <a:off x="691515" y="1868929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2</a:t>
            </a:r>
          </a:p>
        </p:txBody>
      </p:sp>
      <p:pic>
        <p:nvPicPr>
          <p:cNvPr id="86" name="Picture 2">
            <a:extLst>
              <a:ext uri="{FF2B5EF4-FFF2-40B4-BE49-F238E27FC236}">
                <a16:creationId xmlns:a16="http://schemas.microsoft.com/office/drawing/2014/main" id="{AC3A9843-833F-4EA4-B82C-F5B77489D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052" y="3487751"/>
            <a:ext cx="2159895" cy="27871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tângulo 86">
            <a:extLst>
              <a:ext uri="{FF2B5EF4-FFF2-40B4-BE49-F238E27FC236}">
                <a16:creationId xmlns:a16="http://schemas.microsoft.com/office/drawing/2014/main" id="{98F953C3-010C-42C9-B399-FDFE5FAA2222}"/>
              </a:ext>
            </a:extLst>
          </p:cNvPr>
          <p:cNvSpPr/>
          <p:nvPr/>
        </p:nvSpPr>
        <p:spPr>
          <a:xfrm>
            <a:off x="6818047" y="1215289"/>
            <a:ext cx="4428000" cy="43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Estiramento dos átrios </a:t>
            </a: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CC86AFD4-9921-43B9-94FD-0A6C416FDDCE}"/>
              </a:ext>
            </a:extLst>
          </p:cNvPr>
          <p:cNvSpPr/>
          <p:nvPr/>
        </p:nvSpPr>
        <p:spPr>
          <a:xfrm>
            <a:off x="7930627" y="2016533"/>
            <a:ext cx="2223348" cy="432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ANP</a:t>
            </a: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A228445D-9F06-47F8-98F0-8078D42DC690}"/>
              </a:ext>
            </a:extLst>
          </p:cNvPr>
          <p:cNvSpPr/>
          <p:nvPr/>
        </p:nvSpPr>
        <p:spPr>
          <a:xfrm>
            <a:off x="7937263" y="2815711"/>
            <a:ext cx="2223348" cy="432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Inibe </a:t>
            </a:r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FC041A05-9B9B-4987-9ED6-9EA0F96552A7}"/>
              </a:ext>
            </a:extLst>
          </p:cNvPr>
          <p:cNvSpPr/>
          <p:nvPr/>
        </p:nvSpPr>
        <p:spPr>
          <a:xfrm>
            <a:off x="6614046" y="3709625"/>
            <a:ext cx="1520737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Renina  </a:t>
            </a:r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D7E389E3-5337-4F84-848E-0A2D81BEACBC}"/>
              </a:ext>
            </a:extLst>
          </p:cNvPr>
          <p:cNvSpPr/>
          <p:nvPr/>
        </p:nvSpPr>
        <p:spPr>
          <a:xfrm>
            <a:off x="8335183" y="3709625"/>
            <a:ext cx="1520737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ADH   </a:t>
            </a:r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8F8456B4-7853-4EBC-AE63-B3AEEBE6D747}"/>
              </a:ext>
            </a:extLst>
          </p:cNvPr>
          <p:cNvSpPr/>
          <p:nvPr/>
        </p:nvSpPr>
        <p:spPr>
          <a:xfrm>
            <a:off x="10056320" y="3709625"/>
            <a:ext cx="1520737" cy="43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  <a:latin typeface="Bahnschrift" panose="020B0502040204020203" pitchFamily="34" charset="0"/>
                <a:cs typeface="Aharoni" panose="02010803020104030203" pitchFamily="2" charset="-79"/>
              </a:rPr>
              <a:t>Aldosterona    </a:t>
            </a:r>
          </a:p>
        </p:txBody>
      </p:sp>
      <p:cxnSp>
        <p:nvCxnSpPr>
          <p:cNvPr id="93" name="Conector: Angulado 92">
            <a:extLst>
              <a:ext uri="{FF2B5EF4-FFF2-40B4-BE49-F238E27FC236}">
                <a16:creationId xmlns:a16="http://schemas.microsoft.com/office/drawing/2014/main" id="{5314068D-E0D9-491F-BB04-11223330121C}"/>
              </a:ext>
            </a:extLst>
          </p:cNvPr>
          <p:cNvCxnSpPr>
            <a:cxnSpLocks/>
            <a:stCxn id="89" idx="1"/>
            <a:endCxn id="90" idx="0"/>
          </p:cNvCxnSpPr>
          <p:nvPr/>
        </p:nvCxnSpPr>
        <p:spPr>
          <a:xfrm rot="10800000" flipV="1">
            <a:off x="7374415" y="3031711"/>
            <a:ext cx="562848" cy="677914"/>
          </a:xfrm>
          <a:prstGeom prst="bentConnector2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: Angulado 93">
            <a:extLst>
              <a:ext uri="{FF2B5EF4-FFF2-40B4-BE49-F238E27FC236}">
                <a16:creationId xmlns:a16="http://schemas.microsoft.com/office/drawing/2014/main" id="{7F11EA37-B1FE-4727-9A81-9AFAEC116EC4}"/>
              </a:ext>
            </a:extLst>
          </p:cNvPr>
          <p:cNvCxnSpPr>
            <a:cxnSpLocks/>
            <a:stCxn id="89" idx="3"/>
            <a:endCxn id="92" idx="0"/>
          </p:cNvCxnSpPr>
          <p:nvPr/>
        </p:nvCxnSpPr>
        <p:spPr>
          <a:xfrm>
            <a:off x="10160611" y="3031711"/>
            <a:ext cx="656078" cy="677914"/>
          </a:xfrm>
          <a:prstGeom prst="bentConnector2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de Seta Reta 94">
            <a:extLst>
              <a:ext uri="{FF2B5EF4-FFF2-40B4-BE49-F238E27FC236}">
                <a16:creationId xmlns:a16="http://schemas.microsoft.com/office/drawing/2014/main" id="{7555EE24-DD2C-4E51-9A82-E44A0E53F661}"/>
              </a:ext>
            </a:extLst>
          </p:cNvPr>
          <p:cNvCxnSpPr>
            <a:cxnSpLocks/>
          </p:cNvCxnSpPr>
          <p:nvPr/>
        </p:nvCxnSpPr>
        <p:spPr>
          <a:xfrm flipH="1">
            <a:off x="9094262" y="3264778"/>
            <a:ext cx="0" cy="47907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de Seta Reta 95">
            <a:extLst>
              <a:ext uri="{FF2B5EF4-FFF2-40B4-BE49-F238E27FC236}">
                <a16:creationId xmlns:a16="http://schemas.microsoft.com/office/drawing/2014/main" id="{BE83DD3A-65D5-431A-862A-0364197A7D97}"/>
              </a:ext>
            </a:extLst>
          </p:cNvPr>
          <p:cNvCxnSpPr>
            <a:cxnSpLocks/>
          </p:cNvCxnSpPr>
          <p:nvPr/>
        </p:nvCxnSpPr>
        <p:spPr>
          <a:xfrm>
            <a:off x="9094262" y="2455827"/>
            <a:ext cx="0" cy="35596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A93CD84A-16C4-420A-AC1E-76839615779D}"/>
              </a:ext>
            </a:extLst>
          </p:cNvPr>
          <p:cNvCxnSpPr>
            <a:cxnSpLocks/>
          </p:cNvCxnSpPr>
          <p:nvPr/>
        </p:nvCxnSpPr>
        <p:spPr>
          <a:xfrm>
            <a:off x="9081010" y="1644283"/>
            <a:ext cx="0" cy="355966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4867F0D4-5B6D-48A6-AC3F-2EB9DC8E54CE}"/>
              </a:ext>
            </a:extLst>
          </p:cNvPr>
          <p:cNvSpPr txBox="1"/>
          <p:nvPr/>
        </p:nvSpPr>
        <p:spPr>
          <a:xfrm>
            <a:off x="7216599" y="289751"/>
            <a:ext cx="3767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Aumento da PA  </a:t>
            </a: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A32E62C6-1370-40B4-BD4D-CC46293060D3}"/>
              </a:ext>
            </a:extLst>
          </p:cNvPr>
          <p:cNvSpPr txBox="1"/>
          <p:nvPr/>
        </p:nvSpPr>
        <p:spPr>
          <a:xfrm>
            <a:off x="7148374" y="4874489"/>
            <a:ext cx="3767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sng" dirty="0">
                <a:solidFill>
                  <a:schemeClr val="accent2">
                    <a:lumMod val="75000"/>
                  </a:schemeClr>
                </a:solidFill>
                <a:latin typeface="Modern Love Caps" panose="04070805081001020A01" pitchFamily="82" charset="0"/>
              </a:rPr>
              <a:t>diminuição da PA  </a:t>
            </a:r>
          </a:p>
        </p:txBody>
      </p:sp>
      <p:pic>
        <p:nvPicPr>
          <p:cNvPr id="8194" name="Picture 2" descr="Rim - ícones de saúde e médico grátis">
            <a:extLst>
              <a:ext uri="{FF2B5EF4-FFF2-40B4-BE49-F238E27FC236}">
                <a16:creationId xmlns:a16="http://schemas.microsoft.com/office/drawing/2014/main" id="{835D18B5-BFDF-43F7-8D6B-C1704D776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74" y="1844274"/>
            <a:ext cx="648001" cy="6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7B119DD1-71B0-4A33-AF3C-21E9A58F717C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E4167E19-C75A-464F-8802-047579C39925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A0C5F8CD-DB98-4CC3-9FD3-AC7E4699BD5B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259913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104" grpId="0"/>
      <p:bldP spid="10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D05DBD1-7033-4817-B922-BC8578AF788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8EAE34BC-8AB9-47B5-BB70-F350155133F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597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52538EDA-6525-440A-80DA-5B88E386C3B7}"/>
                </a:ext>
              </a:extLst>
            </p:cNvPr>
            <p:cNvSpPr/>
            <p:nvPr/>
          </p:nvSpPr>
          <p:spPr>
            <a:xfrm>
              <a:off x="66447" y="35165"/>
              <a:ext cx="551225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812212E4-DDC9-4A6D-94FB-8A8F07A7E214}"/>
                </a:ext>
              </a:extLst>
            </p:cNvPr>
            <p:cNvSpPr/>
            <p:nvPr/>
          </p:nvSpPr>
          <p:spPr>
            <a:xfrm>
              <a:off x="100228" y="388223"/>
              <a:ext cx="687230" cy="194134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764EFCCF-9C93-43A9-8C2F-A52BC61EADC2}"/>
                </a:ext>
              </a:extLst>
            </p:cNvPr>
            <p:cNvSpPr/>
            <p:nvPr/>
          </p:nvSpPr>
          <p:spPr>
            <a:xfrm>
              <a:off x="288761" y="35165"/>
              <a:ext cx="5121808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5ACED47C-4E01-4A26-86B3-5A33C6B60B50}"/>
                </a:ext>
              </a:extLst>
            </p:cNvPr>
            <p:cNvSpPr/>
            <p:nvPr/>
          </p:nvSpPr>
          <p:spPr>
            <a:xfrm>
              <a:off x="334354" y="2481128"/>
              <a:ext cx="717820" cy="1941343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AEEE6247-2A1E-4B77-A194-931058714366}"/>
                </a:ext>
              </a:extLst>
            </p:cNvPr>
            <p:cNvSpPr/>
            <p:nvPr/>
          </p:nvSpPr>
          <p:spPr>
            <a:xfrm>
              <a:off x="545690" y="35165"/>
              <a:ext cx="5514276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67A970A-31CE-4920-B2E6-6D126AB781F3}"/>
                </a:ext>
              </a:extLst>
            </p:cNvPr>
            <p:cNvGrpSpPr/>
            <p:nvPr/>
          </p:nvGrpSpPr>
          <p:grpSpPr>
            <a:xfrm>
              <a:off x="722180" y="295362"/>
              <a:ext cx="4876922" cy="6278251"/>
              <a:chOff x="1315328" y="576775"/>
              <a:chExt cx="4642339" cy="5824025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DCCC184C-5794-45C4-A59E-32AD87D171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1E0D3525-CEA1-4152-A4D9-6A628E849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6D42BC4E-ECB6-4B18-9BAB-97966CA139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324205F7-97B0-4228-AFD9-4654A54CF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C8BBAE8C-AA70-43AC-9F98-D836A8197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EB684A7A-E16F-4AC2-9800-0F6650F7D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ector reto 13">
                <a:extLst>
                  <a:ext uri="{FF2B5EF4-FFF2-40B4-BE49-F238E27FC236}">
                    <a16:creationId xmlns:a16="http://schemas.microsoft.com/office/drawing/2014/main" id="{955C40F3-1D5B-4982-B200-04060BFA7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7F6DF726-0EBA-465C-813F-1AEC01A00D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5DF1A956-88C5-4734-AF2E-D5129E3AB4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to 16">
                <a:extLst>
                  <a:ext uri="{FF2B5EF4-FFF2-40B4-BE49-F238E27FC236}">
                    <a16:creationId xmlns:a16="http://schemas.microsoft.com/office/drawing/2014/main" id="{440FA642-C281-47B7-BF3B-BCAB7C4E5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2EE18BE8-D216-4F3A-97BA-FCD610170F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285C7ABE-0605-4603-90CE-0CB37A1F1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4C79C1C3-C53C-4938-BC51-1EEA05B2D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to 20">
                <a:extLst>
                  <a:ext uri="{FF2B5EF4-FFF2-40B4-BE49-F238E27FC236}">
                    <a16:creationId xmlns:a16="http://schemas.microsoft.com/office/drawing/2014/main" id="{787B6D2E-F9DC-4917-B434-D5B169FE5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F42ED5E9-EC51-4F64-A8E8-50208BBF9E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reto 22">
                <a:extLst>
                  <a:ext uri="{FF2B5EF4-FFF2-40B4-BE49-F238E27FC236}">
                    <a16:creationId xmlns:a16="http://schemas.microsoft.com/office/drawing/2014/main" id="{47704EAC-20E9-4099-BFD2-BF919252CC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D40FA47D-0629-4479-AF49-9904FF38D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FEA59E60-A07C-4293-918C-CD8D764EEA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963B0526-D2C2-4BA9-98E8-93150A083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20E72953-AF46-48C1-A3A6-9997042E0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BE3F8B19-AB5E-4DC5-B948-11AD8184B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189747CB-9F25-43CF-BA0C-B62E50894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to 29">
                <a:extLst>
                  <a:ext uri="{FF2B5EF4-FFF2-40B4-BE49-F238E27FC236}">
                    <a16:creationId xmlns:a16="http://schemas.microsoft.com/office/drawing/2014/main" id="{8AD8C23A-4E8A-4424-9FE6-2ED8A353F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DCFD2A42-7FFB-4A62-B7C2-F3EFC6D66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>
                <a:extLst>
                  <a:ext uri="{FF2B5EF4-FFF2-40B4-BE49-F238E27FC236}">
                    <a16:creationId xmlns:a16="http://schemas.microsoft.com/office/drawing/2014/main" id="{602F74FB-591B-4FE9-B9AA-C6D43B27F3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EDB07997-21C6-448A-BC67-B53ECA9E580F}"/>
                </a:ext>
              </a:extLst>
            </p:cNvPr>
            <p:cNvSpPr/>
            <p:nvPr/>
          </p:nvSpPr>
          <p:spPr>
            <a:xfrm flipH="1">
              <a:off x="8263289" y="35165"/>
              <a:ext cx="3862263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EF785A10-3690-4F14-9C2B-C92565F6B2B9}"/>
                </a:ext>
              </a:extLst>
            </p:cNvPr>
            <p:cNvSpPr/>
            <p:nvPr/>
          </p:nvSpPr>
          <p:spPr>
            <a:xfrm flipH="1">
              <a:off x="7283240" y="35165"/>
              <a:ext cx="4691700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6EC0EE35-A80C-4489-ADCA-DC578824CE14}"/>
                </a:ext>
              </a:extLst>
            </p:cNvPr>
            <p:cNvSpPr/>
            <p:nvPr/>
          </p:nvSpPr>
          <p:spPr>
            <a:xfrm flipH="1">
              <a:off x="6102674" y="35165"/>
              <a:ext cx="5696034" cy="6766563"/>
            </a:xfrm>
            <a:custGeom>
              <a:avLst/>
              <a:gdLst>
                <a:gd name="connsiteX0" fmla="*/ 5201531 w 5455921"/>
                <a:gd name="connsiteY0" fmla="*/ 5953563 h 6478172"/>
                <a:gd name="connsiteX1" fmla="*/ 5080197 w 5455921"/>
                <a:gd name="connsiteY1" fmla="*/ 6074897 h 6478172"/>
                <a:gd name="connsiteX2" fmla="*/ 5201531 w 5455921"/>
                <a:gd name="connsiteY2" fmla="*/ 6196231 h 6478172"/>
                <a:gd name="connsiteX3" fmla="*/ 5322865 w 5455921"/>
                <a:gd name="connsiteY3" fmla="*/ 6074897 h 6478172"/>
                <a:gd name="connsiteX4" fmla="*/ 5201531 w 5455921"/>
                <a:gd name="connsiteY4" fmla="*/ 5953563 h 6478172"/>
                <a:gd name="connsiteX5" fmla="*/ 5201531 w 5455921"/>
                <a:gd name="connsiteY5" fmla="*/ 5384763 h 6478172"/>
                <a:gd name="connsiteX6" fmla="*/ 5080197 w 5455921"/>
                <a:gd name="connsiteY6" fmla="*/ 5506097 h 6478172"/>
                <a:gd name="connsiteX7" fmla="*/ 5201531 w 5455921"/>
                <a:gd name="connsiteY7" fmla="*/ 5627431 h 6478172"/>
                <a:gd name="connsiteX8" fmla="*/ 5322865 w 5455921"/>
                <a:gd name="connsiteY8" fmla="*/ 5506097 h 6478172"/>
                <a:gd name="connsiteX9" fmla="*/ 5201531 w 5455921"/>
                <a:gd name="connsiteY9" fmla="*/ 5384763 h 6478172"/>
                <a:gd name="connsiteX10" fmla="*/ 5201531 w 5455921"/>
                <a:gd name="connsiteY10" fmla="*/ 4815959 h 6478172"/>
                <a:gd name="connsiteX11" fmla="*/ 5080197 w 5455921"/>
                <a:gd name="connsiteY11" fmla="*/ 4937293 h 6478172"/>
                <a:gd name="connsiteX12" fmla="*/ 5201531 w 5455921"/>
                <a:gd name="connsiteY12" fmla="*/ 5058627 h 6478172"/>
                <a:gd name="connsiteX13" fmla="*/ 5322865 w 5455921"/>
                <a:gd name="connsiteY13" fmla="*/ 4937293 h 6478172"/>
                <a:gd name="connsiteX14" fmla="*/ 5201531 w 5455921"/>
                <a:gd name="connsiteY14" fmla="*/ 4815959 h 6478172"/>
                <a:gd name="connsiteX15" fmla="*/ 5201531 w 5455921"/>
                <a:gd name="connsiteY15" fmla="*/ 4247155 h 6478172"/>
                <a:gd name="connsiteX16" fmla="*/ 5080197 w 5455921"/>
                <a:gd name="connsiteY16" fmla="*/ 4368489 h 6478172"/>
                <a:gd name="connsiteX17" fmla="*/ 5201531 w 5455921"/>
                <a:gd name="connsiteY17" fmla="*/ 4489823 h 6478172"/>
                <a:gd name="connsiteX18" fmla="*/ 5322865 w 5455921"/>
                <a:gd name="connsiteY18" fmla="*/ 4368489 h 6478172"/>
                <a:gd name="connsiteX19" fmla="*/ 5201531 w 5455921"/>
                <a:gd name="connsiteY19" fmla="*/ 4247155 h 6478172"/>
                <a:gd name="connsiteX20" fmla="*/ 5201531 w 5455921"/>
                <a:gd name="connsiteY20" fmla="*/ 3678351 h 6478172"/>
                <a:gd name="connsiteX21" fmla="*/ 5080197 w 5455921"/>
                <a:gd name="connsiteY21" fmla="*/ 3799685 h 6478172"/>
                <a:gd name="connsiteX22" fmla="*/ 5201531 w 5455921"/>
                <a:gd name="connsiteY22" fmla="*/ 3921019 h 6478172"/>
                <a:gd name="connsiteX23" fmla="*/ 5322865 w 5455921"/>
                <a:gd name="connsiteY23" fmla="*/ 3799685 h 6478172"/>
                <a:gd name="connsiteX24" fmla="*/ 5201531 w 5455921"/>
                <a:gd name="connsiteY24" fmla="*/ 3678351 h 6478172"/>
                <a:gd name="connsiteX25" fmla="*/ 5201531 w 5455921"/>
                <a:gd name="connsiteY25" fmla="*/ 3109547 h 6478172"/>
                <a:gd name="connsiteX26" fmla="*/ 5080197 w 5455921"/>
                <a:gd name="connsiteY26" fmla="*/ 3230881 h 6478172"/>
                <a:gd name="connsiteX27" fmla="*/ 5201531 w 5455921"/>
                <a:gd name="connsiteY27" fmla="*/ 3352215 h 6478172"/>
                <a:gd name="connsiteX28" fmla="*/ 5322865 w 5455921"/>
                <a:gd name="connsiteY28" fmla="*/ 3230881 h 6478172"/>
                <a:gd name="connsiteX29" fmla="*/ 5201531 w 5455921"/>
                <a:gd name="connsiteY29" fmla="*/ 3109547 h 6478172"/>
                <a:gd name="connsiteX30" fmla="*/ 5201531 w 5455921"/>
                <a:gd name="connsiteY30" fmla="*/ 2540743 h 6478172"/>
                <a:gd name="connsiteX31" fmla="*/ 5080197 w 5455921"/>
                <a:gd name="connsiteY31" fmla="*/ 2662077 h 6478172"/>
                <a:gd name="connsiteX32" fmla="*/ 5201531 w 5455921"/>
                <a:gd name="connsiteY32" fmla="*/ 2783411 h 6478172"/>
                <a:gd name="connsiteX33" fmla="*/ 5322865 w 5455921"/>
                <a:gd name="connsiteY33" fmla="*/ 2662077 h 6478172"/>
                <a:gd name="connsiteX34" fmla="*/ 5201531 w 5455921"/>
                <a:gd name="connsiteY34" fmla="*/ 2540743 h 6478172"/>
                <a:gd name="connsiteX35" fmla="*/ 5201531 w 5455921"/>
                <a:gd name="connsiteY35" fmla="*/ 1971939 h 6478172"/>
                <a:gd name="connsiteX36" fmla="*/ 5080197 w 5455921"/>
                <a:gd name="connsiteY36" fmla="*/ 2093273 h 6478172"/>
                <a:gd name="connsiteX37" fmla="*/ 5201531 w 5455921"/>
                <a:gd name="connsiteY37" fmla="*/ 2214607 h 6478172"/>
                <a:gd name="connsiteX38" fmla="*/ 5322865 w 5455921"/>
                <a:gd name="connsiteY38" fmla="*/ 2093273 h 6478172"/>
                <a:gd name="connsiteX39" fmla="*/ 5201531 w 5455921"/>
                <a:gd name="connsiteY39" fmla="*/ 1971939 h 6478172"/>
                <a:gd name="connsiteX40" fmla="*/ 5201531 w 5455921"/>
                <a:gd name="connsiteY40" fmla="*/ 1403135 h 6478172"/>
                <a:gd name="connsiteX41" fmla="*/ 5080197 w 5455921"/>
                <a:gd name="connsiteY41" fmla="*/ 1524470 h 6478172"/>
                <a:gd name="connsiteX42" fmla="*/ 5201531 w 5455921"/>
                <a:gd name="connsiteY42" fmla="*/ 1645804 h 6478172"/>
                <a:gd name="connsiteX43" fmla="*/ 5322865 w 5455921"/>
                <a:gd name="connsiteY43" fmla="*/ 1524470 h 6478172"/>
                <a:gd name="connsiteX44" fmla="*/ 5201531 w 5455921"/>
                <a:gd name="connsiteY44" fmla="*/ 1403135 h 6478172"/>
                <a:gd name="connsiteX45" fmla="*/ 5201531 w 5455921"/>
                <a:gd name="connsiteY45" fmla="*/ 834332 h 6478172"/>
                <a:gd name="connsiteX46" fmla="*/ 5080197 w 5455921"/>
                <a:gd name="connsiteY46" fmla="*/ 955666 h 6478172"/>
                <a:gd name="connsiteX47" fmla="*/ 5201531 w 5455921"/>
                <a:gd name="connsiteY47" fmla="*/ 1077000 h 6478172"/>
                <a:gd name="connsiteX48" fmla="*/ 5322865 w 5455921"/>
                <a:gd name="connsiteY48" fmla="*/ 955666 h 6478172"/>
                <a:gd name="connsiteX49" fmla="*/ 5201531 w 5455921"/>
                <a:gd name="connsiteY49" fmla="*/ 834332 h 6478172"/>
                <a:gd name="connsiteX50" fmla="*/ 5201531 w 5455921"/>
                <a:gd name="connsiteY50" fmla="*/ 265528 h 6478172"/>
                <a:gd name="connsiteX51" fmla="*/ 5080197 w 5455921"/>
                <a:gd name="connsiteY51" fmla="*/ 386862 h 6478172"/>
                <a:gd name="connsiteX52" fmla="*/ 5201531 w 5455921"/>
                <a:gd name="connsiteY52" fmla="*/ 508196 h 6478172"/>
                <a:gd name="connsiteX53" fmla="*/ 5322865 w 5455921"/>
                <a:gd name="connsiteY53" fmla="*/ 386862 h 6478172"/>
                <a:gd name="connsiteX54" fmla="*/ 5201531 w 5455921"/>
                <a:gd name="connsiteY54" fmla="*/ 265528 h 6478172"/>
                <a:gd name="connsiteX55" fmla="*/ 0 w 5455921"/>
                <a:gd name="connsiteY55" fmla="*/ 0 h 6478172"/>
                <a:gd name="connsiteX56" fmla="*/ 5455921 w 5455921"/>
                <a:gd name="connsiteY56" fmla="*/ 0 h 6478172"/>
                <a:gd name="connsiteX57" fmla="*/ 5455921 w 5455921"/>
                <a:gd name="connsiteY57" fmla="*/ 6478172 h 6478172"/>
                <a:gd name="connsiteX58" fmla="*/ 0 w 5455921"/>
                <a:gd name="connsiteY58" fmla="*/ 6478172 h 647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455921" h="6478172">
                  <a:moveTo>
                    <a:pt x="5201531" y="5953563"/>
                  </a:moveTo>
                  <a:cubicBezTo>
                    <a:pt x="5134520" y="5953563"/>
                    <a:pt x="5080197" y="6007886"/>
                    <a:pt x="5080197" y="6074897"/>
                  </a:cubicBezTo>
                  <a:cubicBezTo>
                    <a:pt x="5080197" y="6141908"/>
                    <a:pt x="5134520" y="6196231"/>
                    <a:pt x="5201531" y="6196231"/>
                  </a:cubicBezTo>
                  <a:cubicBezTo>
                    <a:pt x="5268542" y="6196231"/>
                    <a:pt x="5322865" y="6141908"/>
                    <a:pt x="5322865" y="6074897"/>
                  </a:cubicBezTo>
                  <a:cubicBezTo>
                    <a:pt x="5322865" y="6007886"/>
                    <a:pt x="5268542" y="5953563"/>
                    <a:pt x="5201531" y="5953563"/>
                  </a:cubicBezTo>
                  <a:close/>
                  <a:moveTo>
                    <a:pt x="5201531" y="5384763"/>
                  </a:moveTo>
                  <a:cubicBezTo>
                    <a:pt x="5134520" y="5384763"/>
                    <a:pt x="5080197" y="5439086"/>
                    <a:pt x="5080197" y="5506097"/>
                  </a:cubicBezTo>
                  <a:cubicBezTo>
                    <a:pt x="5080197" y="5573108"/>
                    <a:pt x="5134520" y="5627431"/>
                    <a:pt x="5201531" y="5627431"/>
                  </a:cubicBezTo>
                  <a:cubicBezTo>
                    <a:pt x="5268542" y="5627431"/>
                    <a:pt x="5322865" y="5573108"/>
                    <a:pt x="5322865" y="5506097"/>
                  </a:cubicBezTo>
                  <a:cubicBezTo>
                    <a:pt x="5322865" y="5439086"/>
                    <a:pt x="5268542" y="5384763"/>
                    <a:pt x="5201531" y="5384763"/>
                  </a:cubicBezTo>
                  <a:close/>
                  <a:moveTo>
                    <a:pt x="5201531" y="4815959"/>
                  </a:moveTo>
                  <a:cubicBezTo>
                    <a:pt x="5134520" y="4815959"/>
                    <a:pt x="5080197" y="4870282"/>
                    <a:pt x="5080197" y="4937293"/>
                  </a:cubicBezTo>
                  <a:cubicBezTo>
                    <a:pt x="5080197" y="5004304"/>
                    <a:pt x="5134520" y="5058627"/>
                    <a:pt x="5201531" y="5058627"/>
                  </a:cubicBezTo>
                  <a:cubicBezTo>
                    <a:pt x="5268542" y="5058627"/>
                    <a:pt x="5322865" y="5004304"/>
                    <a:pt x="5322865" y="4937293"/>
                  </a:cubicBezTo>
                  <a:cubicBezTo>
                    <a:pt x="5322865" y="4870282"/>
                    <a:pt x="5268542" y="4815959"/>
                    <a:pt x="5201531" y="4815959"/>
                  </a:cubicBezTo>
                  <a:close/>
                  <a:moveTo>
                    <a:pt x="5201531" y="4247155"/>
                  </a:moveTo>
                  <a:cubicBezTo>
                    <a:pt x="5134520" y="4247155"/>
                    <a:pt x="5080197" y="4301478"/>
                    <a:pt x="5080197" y="4368489"/>
                  </a:cubicBezTo>
                  <a:cubicBezTo>
                    <a:pt x="5080197" y="4435500"/>
                    <a:pt x="5134520" y="4489823"/>
                    <a:pt x="5201531" y="4489823"/>
                  </a:cubicBezTo>
                  <a:cubicBezTo>
                    <a:pt x="5268542" y="4489823"/>
                    <a:pt x="5322865" y="4435500"/>
                    <a:pt x="5322865" y="4368489"/>
                  </a:cubicBezTo>
                  <a:cubicBezTo>
                    <a:pt x="5322865" y="4301478"/>
                    <a:pt x="5268542" y="4247155"/>
                    <a:pt x="5201531" y="4247155"/>
                  </a:cubicBezTo>
                  <a:close/>
                  <a:moveTo>
                    <a:pt x="5201531" y="3678351"/>
                  </a:moveTo>
                  <a:cubicBezTo>
                    <a:pt x="5134520" y="3678351"/>
                    <a:pt x="5080197" y="3732674"/>
                    <a:pt x="5080197" y="3799685"/>
                  </a:cubicBezTo>
                  <a:cubicBezTo>
                    <a:pt x="5080197" y="3866696"/>
                    <a:pt x="5134520" y="3921019"/>
                    <a:pt x="5201531" y="3921019"/>
                  </a:cubicBezTo>
                  <a:cubicBezTo>
                    <a:pt x="5268542" y="3921019"/>
                    <a:pt x="5322865" y="3866696"/>
                    <a:pt x="5322865" y="3799685"/>
                  </a:cubicBezTo>
                  <a:cubicBezTo>
                    <a:pt x="5322865" y="3732674"/>
                    <a:pt x="5268542" y="3678351"/>
                    <a:pt x="5201531" y="3678351"/>
                  </a:cubicBezTo>
                  <a:close/>
                  <a:moveTo>
                    <a:pt x="5201531" y="3109547"/>
                  </a:moveTo>
                  <a:cubicBezTo>
                    <a:pt x="5134520" y="3109547"/>
                    <a:pt x="5080197" y="3163870"/>
                    <a:pt x="5080197" y="3230881"/>
                  </a:cubicBezTo>
                  <a:cubicBezTo>
                    <a:pt x="5080197" y="3297892"/>
                    <a:pt x="5134520" y="3352215"/>
                    <a:pt x="5201531" y="3352215"/>
                  </a:cubicBezTo>
                  <a:cubicBezTo>
                    <a:pt x="5268542" y="3352215"/>
                    <a:pt x="5322865" y="3297892"/>
                    <a:pt x="5322865" y="3230881"/>
                  </a:cubicBezTo>
                  <a:cubicBezTo>
                    <a:pt x="5322865" y="3163870"/>
                    <a:pt x="5268542" y="3109547"/>
                    <a:pt x="5201531" y="3109547"/>
                  </a:cubicBezTo>
                  <a:close/>
                  <a:moveTo>
                    <a:pt x="5201531" y="2540743"/>
                  </a:moveTo>
                  <a:cubicBezTo>
                    <a:pt x="5134520" y="2540743"/>
                    <a:pt x="5080197" y="2595066"/>
                    <a:pt x="5080197" y="2662077"/>
                  </a:cubicBezTo>
                  <a:cubicBezTo>
                    <a:pt x="5080197" y="2729088"/>
                    <a:pt x="5134520" y="2783411"/>
                    <a:pt x="5201531" y="2783411"/>
                  </a:cubicBezTo>
                  <a:cubicBezTo>
                    <a:pt x="5268542" y="2783411"/>
                    <a:pt x="5322865" y="2729088"/>
                    <a:pt x="5322865" y="2662077"/>
                  </a:cubicBezTo>
                  <a:cubicBezTo>
                    <a:pt x="5322865" y="2595066"/>
                    <a:pt x="5268542" y="2540743"/>
                    <a:pt x="5201531" y="2540743"/>
                  </a:cubicBezTo>
                  <a:close/>
                  <a:moveTo>
                    <a:pt x="5201531" y="1971939"/>
                  </a:moveTo>
                  <a:cubicBezTo>
                    <a:pt x="5134520" y="1971939"/>
                    <a:pt x="5080197" y="2026262"/>
                    <a:pt x="5080197" y="2093273"/>
                  </a:cubicBezTo>
                  <a:cubicBezTo>
                    <a:pt x="5080197" y="2160284"/>
                    <a:pt x="5134520" y="2214607"/>
                    <a:pt x="5201531" y="2214607"/>
                  </a:cubicBezTo>
                  <a:cubicBezTo>
                    <a:pt x="5268542" y="2214607"/>
                    <a:pt x="5322865" y="2160284"/>
                    <a:pt x="5322865" y="2093273"/>
                  </a:cubicBezTo>
                  <a:cubicBezTo>
                    <a:pt x="5322865" y="2026262"/>
                    <a:pt x="5268542" y="1971939"/>
                    <a:pt x="5201531" y="1971939"/>
                  </a:cubicBezTo>
                  <a:close/>
                  <a:moveTo>
                    <a:pt x="5201531" y="1403135"/>
                  </a:moveTo>
                  <a:cubicBezTo>
                    <a:pt x="5134520" y="1403135"/>
                    <a:pt x="5080197" y="1457459"/>
                    <a:pt x="5080197" y="1524470"/>
                  </a:cubicBezTo>
                  <a:cubicBezTo>
                    <a:pt x="5080197" y="1591481"/>
                    <a:pt x="5134520" y="1645804"/>
                    <a:pt x="5201531" y="1645804"/>
                  </a:cubicBezTo>
                  <a:cubicBezTo>
                    <a:pt x="5268542" y="1645804"/>
                    <a:pt x="5322865" y="1591481"/>
                    <a:pt x="5322865" y="1524470"/>
                  </a:cubicBezTo>
                  <a:cubicBezTo>
                    <a:pt x="5322865" y="1457459"/>
                    <a:pt x="5268542" y="1403135"/>
                    <a:pt x="5201531" y="1403135"/>
                  </a:cubicBezTo>
                  <a:close/>
                  <a:moveTo>
                    <a:pt x="5201531" y="834332"/>
                  </a:moveTo>
                  <a:cubicBezTo>
                    <a:pt x="5134520" y="834332"/>
                    <a:pt x="5080197" y="888655"/>
                    <a:pt x="5080197" y="955666"/>
                  </a:cubicBezTo>
                  <a:cubicBezTo>
                    <a:pt x="5080197" y="1022677"/>
                    <a:pt x="5134520" y="1077000"/>
                    <a:pt x="5201531" y="1077000"/>
                  </a:cubicBezTo>
                  <a:cubicBezTo>
                    <a:pt x="5268542" y="1077000"/>
                    <a:pt x="5322865" y="1022677"/>
                    <a:pt x="5322865" y="955666"/>
                  </a:cubicBezTo>
                  <a:cubicBezTo>
                    <a:pt x="5322865" y="888655"/>
                    <a:pt x="5268542" y="834332"/>
                    <a:pt x="5201531" y="834332"/>
                  </a:cubicBezTo>
                  <a:close/>
                  <a:moveTo>
                    <a:pt x="5201531" y="265528"/>
                  </a:moveTo>
                  <a:cubicBezTo>
                    <a:pt x="5134520" y="265528"/>
                    <a:pt x="5080197" y="319851"/>
                    <a:pt x="5080197" y="386862"/>
                  </a:cubicBezTo>
                  <a:cubicBezTo>
                    <a:pt x="5080197" y="453873"/>
                    <a:pt x="5134520" y="508196"/>
                    <a:pt x="5201531" y="508196"/>
                  </a:cubicBezTo>
                  <a:cubicBezTo>
                    <a:pt x="5268542" y="508196"/>
                    <a:pt x="5322865" y="453873"/>
                    <a:pt x="5322865" y="386862"/>
                  </a:cubicBezTo>
                  <a:cubicBezTo>
                    <a:pt x="5322865" y="319851"/>
                    <a:pt x="5268542" y="265528"/>
                    <a:pt x="5201531" y="265528"/>
                  </a:cubicBezTo>
                  <a:close/>
                  <a:moveTo>
                    <a:pt x="0" y="0"/>
                  </a:moveTo>
                  <a:lnTo>
                    <a:pt x="5455921" y="0"/>
                  </a:lnTo>
                  <a:lnTo>
                    <a:pt x="5455921" y="6478172"/>
                  </a:lnTo>
                  <a:lnTo>
                    <a:pt x="0" y="6478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dirty="0"/>
            </a:p>
          </p:txBody>
        </p:sp>
        <p:sp>
          <p:nvSpPr>
            <p:cNvPr id="136" name="Arc 97">
              <a:extLst>
                <a:ext uri="{FF2B5EF4-FFF2-40B4-BE49-F238E27FC236}">
                  <a16:creationId xmlns:a16="http://schemas.microsoft.com/office/drawing/2014/main" id="{7AA0C7D9-55ED-4172-80F8-B470DECAC2F5}"/>
                </a:ext>
              </a:extLst>
            </p:cNvPr>
            <p:cNvSpPr/>
            <p:nvPr/>
          </p:nvSpPr>
          <p:spPr>
            <a:xfrm>
              <a:off x="5753966" y="269593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Arc 97">
              <a:extLst>
                <a:ext uri="{FF2B5EF4-FFF2-40B4-BE49-F238E27FC236}">
                  <a16:creationId xmlns:a16="http://schemas.microsoft.com/office/drawing/2014/main" id="{89A7B241-36ED-4793-ACF0-82FF66BA4BB0}"/>
                </a:ext>
              </a:extLst>
            </p:cNvPr>
            <p:cNvSpPr/>
            <p:nvPr/>
          </p:nvSpPr>
          <p:spPr>
            <a:xfrm>
              <a:off x="5753966" y="32911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97">
              <a:extLst>
                <a:ext uri="{FF2B5EF4-FFF2-40B4-BE49-F238E27FC236}">
                  <a16:creationId xmlns:a16="http://schemas.microsoft.com/office/drawing/2014/main" id="{44925A71-49DB-462F-BCED-DC192ADF34D1}"/>
                </a:ext>
              </a:extLst>
            </p:cNvPr>
            <p:cNvSpPr/>
            <p:nvPr/>
          </p:nvSpPr>
          <p:spPr>
            <a:xfrm>
              <a:off x="5753966" y="38863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97">
              <a:extLst>
                <a:ext uri="{FF2B5EF4-FFF2-40B4-BE49-F238E27FC236}">
                  <a16:creationId xmlns:a16="http://schemas.microsoft.com/office/drawing/2014/main" id="{07702884-583A-4D3E-ADD4-5072522E2C2A}"/>
                </a:ext>
              </a:extLst>
            </p:cNvPr>
            <p:cNvSpPr/>
            <p:nvPr/>
          </p:nvSpPr>
          <p:spPr>
            <a:xfrm>
              <a:off x="5753966" y="62512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Arc 97">
              <a:extLst>
                <a:ext uri="{FF2B5EF4-FFF2-40B4-BE49-F238E27FC236}">
                  <a16:creationId xmlns:a16="http://schemas.microsoft.com/office/drawing/2014/main" id="{52FD82EF-FE3E-48FD-8BF4-D1130F8A6E52}"/>
                </a:ext>
              </a:extLst>
            </p:cNvPr>
            <p:cNvSpPr/>
            <p:nvPr/>
          </p:nvSpPr>
          <p:spPr>
            <a:xfrm>
              <a:off x="5753966" y="446555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Arc 97">
              <a:extLst>
                <a:ext uri="{FF2B5EF4-FFF2-40B4-BE49-F238E27FC236}">
                  <a16:creationId xmlns:a16="http://schemas.microsoft.com/office/drawing/2014/main" id="{9FDC607E-7FC4-4169-89B8-35A46948BEA1}"/>
                </a:ext>
              </a:extLst>
            </p:cNvPr>
            <p:cNvSpPr/>
            <p:nvPr/>
          </p:nvSpPr>
          <p:spPr>
            <a:xfrm>
              <a:off x="5753966" y="91027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Arc 97">
              <a:extLst>
                <a:ext uri="{FF2B5EF4-FFF2-40B4-BE49-F238E27FC236}">
                  <a16:creationId xmlns:a16="http://schemas.microsoft.com/office/drawing/2014/main" id="{49E5B097-BA48-4743-837B-B4D714A88DF9}"/>
                </a:ext>
              </a:extLst>
            </p:cNvPr>
            <p:cNvSpPr/>
            <p:nvPr/>
          </p:nvSpPr>
          <p:spPr>
            <a:xfrm>
              <a:off x="5753966" y="565599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c 97">
              <a:extLst>
                <a:ext uri="{FF2B5EF4-FFF2-40B4-BE49-F238E27FC236}">
                  <a16:creationId xmlns:a16="http://schemas.microsoft.com/office/drawing/2014/main" id="{64478AB0-29ED-4F4B-8C2A-27B6132CB80E}"/>
                </a:ext>
              </a:extLst>
            </p:cNvPr>
            <p:cNvSpPr/>
            <p:nvPr/>
          </p:nvSpPr>
          <p:spPr>
            <a:xfrm>
              <a:off x="5753966" y="5060772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c 97">
              <a:extLst>
                <a:ext uri="{FF2B5EF4-FFF2-40B4-BE49-F238E27FC236}">
                  <a16:creationId xmlns:a16="http://schemas.microsoft.com/office/drawing/2014/main" id="{25148DDB-8564-4B71-A89A-B1BF1A31FD47}"/>
                </a:ext>
              </a:extLst>
            </p:cNvPr>
            <p:cNvSpPr/>
            <p:nvPr/>
          </p:nvSpPr>
          <p:spPr>
            <a:xfrm>
              <a:off x="5753966" y="31505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Arc 97">
              <a:extLst>
                <a:ext uri="{FF2B5EF4-FFF2-40B4-BE49-F238E27FC236}">
                  <a16:creationId xmlns:a16="http://schemas.microsoft.com/office/drawing/2014/main" id="{A1CDACD7-48B5-4C35-A8B9-AB7E2076DF4B}"/>
                </a:ext>
              </a:extLst>
            </p:cNvPr>
            <p:cNvSpPr/>
            <p:nvPr/>
          </p:nvSpPr>
          <p:spPr>
            <a:xfrm>
              <a:off x="5753966" y="150549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Arc 97">
              <a:extLst>
                <a:ext uri="{FF2B5EF4-FFF2-40B4-BE49-F238E27FC236}">
                  <a16:creationId xmlns:a16="http://schemas.microsoft.com/office/drawing/2014/main" id="{B60EA48D-7377-42C6-BE6F-58D2A9C8BFCF}"/>
                </a:ext>
              </a:extLst>
            </p:cNvPr>
            <p:cNvSpPr/>
            <p:nvPr/>
          </p:nvSpPr>
          <p:spPr>
            <a:xfrm>
              <a:off x="5753966" y="2100714"/>
              <a:ext cx="612000" cy="497917"/>
            </a:xfrm>
            <a:prstGeom prst="arc">
              <a:avLst>
                <a:gd name="adj1" fmla="val 10607617"/>
                <a:gd name="adj2" fmla="val 251865"/>
              </a:avLst>
            </a:prstGeom>
            <a:ln w="50800">
              <a:gradFill>
                <a:gsLst>
                  <a:gs pos="0">
                    <a:schemeClr val="tx1"/>
                  </a:gs>
                  <a:gs pos="88000">
                    <a:schemeClr val="bg1"/>
                  </a:gs>
                  <a:gs pos="29000">
                    <a:schemeClr val="bg1">
                      <a:lumMod val="85000"/>
                    </a:schemeClr>
                  </a:gs>
                  <a:gs pos="70000">
                    <a:schemeClr val="tx1">
                      <a:lumMod val="85000"/>
                      <a:lumOff val="15000"/>
                      <a:alpha val="99000"/>
                    </a:schemeClr>
                  </a:gs>
                </a:gsLst>
                <a:lin ang="5400000" scaled="1"/>
              </a:gra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3" name="Agrupar 152">
              <a:extLst>
                <a:ext uri="{FF2B5EF4-FFF2-40B4-BE49-F238E27FC236}">
                  <a16:creationId xmlns:a16="http://schemas.microsoft.com/office/drawing/2014/main" id="{F7C8D523-F4F7-4FD6-8E5C-372A5A58CFE8}"/>
                </a:ext>
              </a:extLst>
            </p:cNvPr>
            <p:cNvGrpSpPr/>
            <p:nvPr/>
          </p:nvGrpSpPr>
          <p:grpSpPr>
            <a:xfrm>
              <a:off x="6657066" y="279320"/>
              <a:ext cx="4876922" cy="6278251"/>
              <a:chOff x="1315328" y="576775"/>
              <a:chExt cx="4642339" cy="5824025"/>
            </a:xfrm>
          </p:grpSpPr>
          <p:cxnSp>
            <p:nvCxnSpPr>
              <p:cNvPr id="154" name="Conector reto 153">
                <a:extLst>
                  <a:ext uri="{FF2B5EF4-FFF2-40B4-BE49-F238E27FC236}">
                    <a16:creationId xmlns:a16="http://schemas.microsoft.com/office/drawing/2014/main" id="{A3A30955-9525-4E90-A5A5-C85C1ED743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7677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Conector reto 154">
                <a:extLst>
                  <a:ext uri="{FF2B5EF4-FFF2-40B4-BE49-F238E27FC236}">
                    <a16:creationId xmlns:a16="http://schemas.microsoft.com/office/drawing/2014/main" id="{3111671E-8721-40A1-8776-752FB1BE9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81944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Conector reto 155">
                <a:extLst>
                  <a:ext uri="{FF2B5EF4-FFF2-40B4-BE49-F238E27FC236}">
                    <a16:creationId xmlns:a16="http://schemas.microsoft.com/office/drawing/2014/main" id="{7AEF94C1-91FC-4AE3-B62C-245879A15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06211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Conector reto 156">
                <a:extLst>
                  <a:ext uri="{FF2B5EF4-FFF2-40B4-BE49-F238E27FC236}">
                    <a16:creationId xmlns:a16="http://schemas.microsoft.com/office/drawing/2014/main" id="{13543FDC-400B-4CE4-B6A0-1A9FAAF2D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30477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ector reto 157">
                <a:extLst>
                  <a:ext uri="{FF2B5EF4-FFF2-40B4-BE49-F238E27FC236}">
                    <a16:creationId xmlns:a16="http://schemas.microsoft.com/office/drawing/2014/main" id="{A9826B4B-A7AF-43D6-BF8C-F0B833A6C5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54744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Conector reto 158">
                <a:extLst>
                  <a:ext uri="{FF2B5EF4-FFF2-40B4-BE49-F238E27FC236}">
                    <a16:creationId xmlns:a16="http://schemas.microsoft.com/office/drawing/2014/main" id="{29EF59E7-A1FD-4D7B-A593-985249B5E6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179011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Conector reto 159">
                <a:extLst>
                  <a:ext uri="{FF2B5EF4-FFF2-40B4-BE49-F238E27FC236}">
                    <a16:creationId xmlns:a16="http://schemas.microsoft.com/office/drawing/2014/main" id="{4159C047-B8DD-4120-9042-9C1E86711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03278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Conector reto 160">
                <a:extLst>
                  <a:ext uri="{FF2B5EF4-FFF2-40B4-BE49-F238E27FC236}">
                    <a16:creationId xmlns:a16="http://schemas.microsoft.com/office/drawing/2014/main" id="{7523A7AD-C4EA-4CCD-BBC2-EF747E38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27545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ector reto 161">
                <a:extLst>
                  <a:ext uri="{FF2B5EF4-FFF2-40B4-BE49-F238E27FC236}">
                    <a16:creationId xmlns:a16="http://schemas.microsoft.com/office/drawing/2014/main" id="{40D0113F-F9BA-4CA9-9D77-DF1BDFB77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51811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ector reto 162">
                <a:extLst>
                  <a:ext uri="{FF2B5EF4-FFF2-40B4-BE49-F238E27FC236}">
                    <a16:creationId xmlns:a16="http://schemas.microsoft.com/office/drawing/2014/main" id="{6AC90E9F-8C76-48E3-A229-F51A7BB6C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276078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ector reto 163">
                <a:extLst>
                  <a:ext uri="{FF2B5EF4-FFF2-40B4-BE49-F238E27FC236}">
                    <a16:creationId xmlns:a16="http://schemas.microsoft.com/office/drawing/2014/main" id="{840FAC25-6D56-43C1-98A7-EAE7D588E0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00345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ector reto 164">
                <a:extLst>
                  <a:ext uri="{FF2B5EF4-FFF2-40B4-BE49-F238E27FC236}">
                    <a16:creationId xmlns:a16="http://schemas.microsoft.com/office/drawing/2014/main" id="{04B9DAB6-F66B-4641-A0DF-A0CE6FA3C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24612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ector reto 165">
                <a:extLst>
                  <a:ext uri="{FF2B5EF4-FFF2-40B4-BE49-F238E27FC236}">
                    <a16:creationId xmlns:a16="http://schemas.microsoft.com/office/drawing/2014/main" id="{A8485D22-6FC0-4D5B-9329-F8CEDF806F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48879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ector reto 166">
                <a:extLst>
                  <a:ext uri="{FF2B5EF4-FFF2-40B4-BE49-F238E27FC236}">
                    <a16:creationId xmlns:a16="http://schemas.microsoft.com/office/drawing/2014/main" id="{DF779821-20D9-474D-A714-6C7829004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73145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Conector reto 167">
                <a:extLst>
                  <a:ext uri="{FF2B5EF4-FFF2-40B4-BE49-F238E27FC236}">
                    <a16:creationId xmlns:a16="http://schemas.microsoft.com/office/drawing/2014/main" id="{7FE29BEC-D6B8-4D92-97BD-7312E2AA3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397412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ector reto 168">
                <a:extLst>
                  <a:ext uri="{FF2B5EF4-FFF2-40B4-BE49-F238E27FC236}">
                    <a16:creationId xmlns:a16="http://schemas.microsoft.com/office/drawing/2014/main" id="{3BF29A25-725E-4055-B974-C0FAC348F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21679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Conector reto 169">
                <a:extLst>
                  <a:ext uri="{FF2B5EF4-FFF2-40B4-BE49-F238E27FC236}">
                    <a16:creationId xmlns:a16="http://schemas.microsoft.com/office/drawing/2014/main" id="{D1D8BB8C-0119-4177-909C-F80DB8A28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45946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ector reto 170">
                <a:extLst>
                  <a:ext uri="{FF2B5EF4-FFF2-40B4-BE49-F238E27FC236}">
                    <a16:creationId xmlns:a16="http://schemas.microsoft.com/office/drawing/2014/main" id="{A20100D2-E823-4981-9762-A959B8D05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70213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Conector reto 171">
                <a:extLst>
                  <a:ext uri="{FF2B5EF4-FFF2-40B4-BE49-F238E27FC236}">
                    <a16:creationId xmlns:a16="http://schemas.microsoft.com/office/drawing/2014/main" id="{FE506D73-1DF4-478C-8535-E2373B6D3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494479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ector reto 172">
                <a:extLst>
                  <a:ext uri="{FF2B5EF4-FFF2-40B4-BE49-F238E27FC236}">
                    <a16:creationId xmlns:a16="http://schemas.microsoft.com/office/drawing/2014/main" id="{7C2B1E5B-7F0C-41FE-8EB3-3C33800A2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187467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Conector reto 173">
                <a:extLst>
                  <a:ext uri="{FF2B5EF4-FFF2-40B4-BE49-F238E27FC236}">
                    <a16:creationId xmlns:a16="http://schemas.microsoft.com/office/drawing/2014/main" id="{872AB0A6-B307-432E-BBA6-7E0A0E2BB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430135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ector reto 174">
                <a:extLst>
                  <a:ext uri="{FF2B5EF4-FFF2-40B4-BE49-F238E27FC236}">
                    <a16:creationId xmlns:a16="http://schemas.microsoft.com/office/drawing/2014/main" id="{64CD9F93-7A53-42E2-B959-A9658A6DE6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672803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ector reto 175">
                <a:extLst>
                  <a:ext uri="{FF2B5EF4-FFF2-40B4-BE49-F238E27FC236}">
                    <a16:creationId xmlns:a16="http://schemas.microsoft.com/office/drawing/2014/main" id="{72D28025-3CD8-4920-8E50-C67E16A37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5915471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Conector reto 176">
                <a:extLst>
                  <a:ext uri="{FF2B5EF4-FFF2-40B4-BE49-F238E27FC236}">
                    <a16:creationId xmlns:a16="http://schemas.microsoft.com/office/drawing/2014/main" id="{2D9FF897-98CE-4C43-B5E9-E69F7A87ED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158139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ector reto 177">
                <a:extLst>
                  <a:ext uri="{FF2B5EF4-FFF2-40B4-BE49-F238E27FC236}">
                    <a16:creationId xmlns:a16="http://schemas.microsoft.com/office/drawing/2014/main" id="{4A5D9505-4AAE-4C96-A06F-80496CF51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5328" y="6400800"/>
                <a:ext cx="4642339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  <a:alpha val="4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7" name="Retângulo 96">
            <a:extLst>
              <a:ext uri="{FF2B5EF4-FFF2-40B4-BE49-F238E27FC236}">
                <a16:creationId xmlns:a16="http://schemas.microsoft.com/office/drawing/2014/main" id="{C7FE6F13-A9D9-4BFB-9D11-E6E47371A2D8}"/>
              </a:ext>
            </a:extLst>
          </p:cNvPr>
          <p:cNvSpPr/>
          <p:nvPr/>
        </p:nvSpPr>
        <p:spPr>
          <a:xfrm>
            <a:off x="6605491" y="959816"/>
            <a:ext cx="4928497" cy="4483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Modern Love Caps" panose="04070805081001020A01" pitchFamily="82" charset="0"/>
              </a:rPr>
              <a:t> Alterações físicas </a:t>
            </a:r>
          </a:p>
        </p:txBody>
      </p:sp>
      <p:pic>
        <p:nvPicPr>
          <p:cNvPr id="14342" name="Gráfico 14341" descr="Seta de linha: curva no sentido anti-horário">
            <a:extLst>
              <a:ext uri="{FF2B5EF4-FFF2-40B4-BE49-F238E27FC236}">
                <a16:creationId xmlns:a16="http://schemas.microsoft.com/office/drawing/2014/main" id="{98788E04-C65B-426D-B59E-F2E66BE62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49506" y="4611356"/>
            <a:ext cx="914400" cy="914400"/>
          </a:xfrm>
          <a:prstGeom prst="rect">
            <a:avLst/>
          </a:prstGeom>
        </p:spPr>
      </p:pic>
      <p:pic>
        <p:nvPicPr>
          <p:cNvPr id="14344" name="Gráfico 14343" descr="Seta de linha: curva no sentido horário">
            <a:extLst>
              <a:ext uri="{FF2B5EF4-FFF2-40B4-BE49-F238E27FC236}">
                <a16:creationId xmlns:a16="http://schemas.microsoft.com/office/drawing/2014/main" id="{05400560-DDB9-4CFB-A78C-3DE8AB0A2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7786" y="3357469"/>
            <a:ext cx="914400" cy="914400"/>
          </a:xfrm>
          <a:prstGeom prst="rect">
            <a:avLst/>
          </a:prstGeom>
        </p:spPr>
      </p:pic>
      <p:sp>
        <p:nvSpPr>
          <p:cNvPr id="99" name="Retângulo 98">
            <a:extLst>
              <a:ext uri="{FF2B5EF4-FFF2-40B4-BE49-F238E27FC236}">
                <a16:creationId xmlns:a16="http://schemas.microsoft.com/office/drawing/2014/main" id="{F99A4C11-7BA6-4E37-9B6B-1D23E406DD34}"/>
              </a:ext>
            </a:extLst>
          </p:cNvPr>
          <p:cNvSpPr/>
          <p:nvPr/>
        </p:nvSpPr>
        <p:spPr>
          <a:xfrm>
            <a:off x="946641" y="2859154"/>
            <a:ext cx="4428000" cy="4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Baby Child" panose="02000507000000020004" pitchFamily="50" charset="0"/>
              </a:rPr>
              <a:t>Autorregulação</a:t>
            </a: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2CFD20F7-A4DB-4E85-B0E0-A2E79B2EC5A5}"/>
              </a:ext>
            </a:extLst>
          </p:cNvPr>
          <p:cNvSpPr/>
          <p:nvPr/>
        </p:nvSpPr>
        <p:spPr>
          <a:xfrm>
            <a:off x="6587635" y="3474291"/>
            <a:ext cx="4908254" cy="4483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rgbClr val="DF6C5D"/>
                </a:solidFill>
                <a:latin typeface="Modern Love Caps" panose="04070805081001020A01" pitchFamily="82" charset="0"/>
              </a:rPr>
              <a:t> </a:t>
            </a: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Modern Love Caps" panose="04070805081001020A01" pitchFamily="82" charset="0"/>
              </a:rPr>
              <a:t>Alterações</a:t>
            </a:r>
            <a:r>
              <a:rPr lang="pt-BR" sz="2800" dirty="0">
                <a:solidFill>
                  <a:srgbClr val="DF6C5D"/>
                </a:solidFill>
                <a:latin typeface="Modern Love Caps" panose="04070805081001020A01" pitchFamily="82" charset="0"/>
              </a:rPr>
              <a:t> </a:t>
            </a:r>
            <a:r>
              <a:rPr lang="pt-BR" sz="2800" dirty="0">
                <a:solidFill>
                  <a:schemeClr val="accent5">
                    <a:lumMod val="50000"/>
                  </a:schemeClr>
                </a:solidFill>
                <a:latin typeface="Modern Love Caps" panose="04070805081001020A01" pitchFamily="82" charset="0"/>
              </a:rPr>
              <a:t>Químicas</a:t>
            </a:r>
            <a:r>
              <a:rPr lang="pt-BR" sz="2800" dirty="0">
                <a:solidFill>
                  <a:srgbClr val="DF6C5D"/>
                </a:solidFill>
                <a:latin typeface="Modern Love Caps" panose="04070805081001020A01" pitchFamily="82" charset="0"/>
              </a:rPr>
              <a:t> </a:t>
            </a: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2296AFDE-A010-4F25-9EE2-0AF7D13A35AF}"/>
              </a:ext>
            </a:extLst>
          </p:cNvPr>
          <p:cNvSpPr/>
          <p:nvPr/>
        </p:nvSpPr>
        <p:spPr>
          <a:xfrm>
            <a:off x="6605491" y="1461772"/>
            <a:ext cx="2482740" cy="359399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 Calor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1DDDC36D-3B02-4EEE-B0B6-3CC59CA6BB38}"/>
              </a:ext>
            </a:extLst>
          </p:cNvPr>
          <p:cNvSpPr/>
          <p:nvPr/>
        </p:nvSpPr>
        <p:spPr>
          <a:xfrm>
            <a:off x="9154679" y="1461772"/>
            <a:ext cx="2379309" cy="3593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 Frio </a:t>
            </a:r>
          </a:p>
        </p:txBody>
      </p:sp>
      <p:sp>
        <p:nvSpPr>
          <p:cNvPr id="115" name="Retângulo 114">
            <a:extLst>
              <a:ext uri="{FF2B5EF4-FFF2-40B4-BE49-F238E27FC236}">
                <a16:creationId xmlns:a16="http://schemas.microsoft.com/office/drawing/2014/main" id="{4BD74522-7BB0-4A57-8F51-07E636E4567F}"/>
              </a:ext>
            </a:extLst>
          </p:cNvPr>
          <p:cNvSpPr/>
          <p:nvPr/>
        </p:nvSpPr>
        <p:spPr>
          <a:xfrm>
            <a:off x="6605491" y="2351306"/>
            <a:ext cx="2351766" cy="1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A785E"/>
                </a:solidFill>
                <a:latin typeface="KG HAPPY" panose="02000000000000000000" pitchFamily="2" charset="0"/>
              </a:rPr>
              <a:t>Vasodilatação</a:t>
            </a:r>
            <a:r>
              <a:rPr lang="pt-BR" dirty="0">
                <a:solidFill>
                  <a:srgbClr val="11C99D"/>
                </a:solidFill>
                <a:latin typeface="KG HAPPY" panose="02000000000000000000" pitchFamily="2" charset="0"/>
              </a:rPr>
              <a:t> </a:t>
            </a:r>
          </a:p>
        </p:txBody>
      </p:sp>
      <p:sp>
        <p:nvSpPr>
          <p:cNvPr id="116" name="Retângulo 115">
            <a:extLst>
              <a:ext uri="{FF2B5EF4-FFF2-40B4-BE49-F238E27FC236}">
                <a16:creationId xmlns:a16="http://schemas.microsoft.com/office/drawing/2014/main" id="{B78D1A89-BC20-47CB-A502-382B550D56E7}"/>
              </a:ext>
            </a:extLst>
          </p:cNvPr>
          <p:cNvSpPr/>
          <p:nvPr/>
        </p:nvSpPr>
        <p:spPr>
          <a:xfrm>
            <a:off x="9162075" y="2351306"/>
            <a:ext cx="2454856" cy="1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KG HAPPY" panose="02000000000000000000" pitchFamily="2" charset="0"/>
              </a:rPr>
              <a:t>Vasoconstrição </a:t>
            </a:r>
          </a:p>
        </p:txBody>
      </p:sp>
      <p:sp>
        <p:nvSpPr>
          <p:cNvPr id="119" name="Retângulo 118">
            <a:extLst>
              <a:ext uri="{FF2B5EF4-FFF2-40B4-BE49-F238E27FC236}">
                <a16:creationId xmlns:a16="http://schemas.microsoft.com/office/drawing/2014/main" id="{87DD8AB5-7021-4E60-BD72-C9B9F1E3C018}"/>
              </a:ext>
            </a:extLst>
          </p:cNvPr>
          <p:cNvSpPr/>
          <p:nvPr/>
        </p:nvSpPr>
        <p:spPr>
          <a:xfrm>
            <a:off x="6579151" y="3997920"/>
            <a:ext cx="2482740" cy="359399"/>
          </a:xfrm>
          <a:prstGeom prst="rect">
            <a:avLst/>
          </a:prstGeom>
          <a:solidFill>
            <a:srgbClr val="11C9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 Óxido nítrico </a:t>
            </a:r>
          </a:p>
        </p:txBody>
      </p:sp>
      <p:sp>
        <p:nvSpPr>
          <p:cNvPr id="120" name="Retângulo 119">
            <a:extLst>
              <a:ext uri="{FF2B5EF4-FFF2-40B4-BE49-F238E27FC236}">
                <a16:creationId xmlns:a16="http://schemas.microsoft.com/office/drawing/2014/main" id="{EBF25032-2493-468C-9B12-F2B5C48FF269}"/>
              </a:ext>
            </a:extLst>
          </p:cNvPr>
          <p:cNvSpPr/>
          <p:nvPr/>
        </p:nvSpPr>
        <p:spPr>
          <a:xfrm>
            <a:off x="9128339" y="3997920"/>
            <a:ext cx="2379309" cy="3593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volini" panose="020F0504020203020204" pitchFamily="34" charset="0"/>
              </a:rPr>
              <a:t> Endotelina  </a:t>
            </a:r>
          </a:p>
        </p:txBody>
      </p:sp>
      <p:cxnSp>
        <p:nvCxnSpPr>
          <p:cNvPr id="121" name="Conector de Seta Reta 120">
            <a:extLst>
              <a:ext uri="{FF2B5EF4-FFF2-40B4-BE49-F238E27FC236}">
                <a16:creationId xmlns:a16="http://schemas.microsoft.com/office/drawing/2014/main" id="{8EED75FA-BA69-4562-A71D-EECE2AC1C15C}"/>
              </a:ext>
            </a:extLst>
          </p:cNvPr>
          <p:cNvCxnSpPr>
            <a:cxnSpLocks/>
          </p:cNvCxnSpPr>
          <p:nvPr/>
        </p:nvCxnSpPr>
        <p:spPr>
          <a:xfrm>
            <a:off x="7917173" y="1831552"/>
            <a:ext cx="0" cy="4680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de Seta Reta 121">
            <a:extLst>
              <a:ext uri="{FF2B5EF4-FFF2-40B4-BE49-F238E27FC236}">
                <a16:creationId xmlns:a16="http://schemas.microsoft.com/office/drawing/2014/main" id="{005B1747-0F64-4AB2-B6CE-DF909C6A81E3}"/>
              </a:ext>
            </a:extLst>
          </p:cNvPr>
          <p:cNvCxnSpPr>
            <a:cxnSpLocks/>
          </p:cNvCxnSpPr>
          <p:nvPr/>
        </p:nvCxnSpPr>
        <p:spPr>
          <a:xfrm>
            <a:off x="10433640" y="1831552"/>
            <a:ext cx="0" cy="4680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ector de Seta Reta 122">
            <a:extLst>
              <a:ext uri="{FF2B5EF4-FFF2-40B4-BE49-F238E27FC236}">
                <a16:creationId xmlns:a16="http://schemas.microsoft.com/office/drawing/2014/main" id="{DB367FDE-3904-4927-A846-F1E0AD9D53B3}"/>
              </a:ext>
            </a:extLst>
          </p:cNvPr>
          <p:cNvCxnSpPr>
            <a:cxnSpLocks/>
          </p:cNvCxnSpPr>
          <p:nvPr/>
        </p:nvCxnSpPr>
        <p:spPr>
          <a:xfrm>
            <a:off x="7822832" y="4390740"/>
            <a:ext cx="0" cy="4680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ector de Seta Reta 123">
            <a:extLst>
              <a:ext uri="{FF2B5EF4-FFF2-40B4-BE49-F238E27FC236}">
                <a16:creationId xmlns:a16="http://schemas.microsoft.com/office/drawing/2014/main" id="{E26B2A18-C9EB-415C-B8CD-2500C7880950}"/>
              </a:ext>
            </a:extLst>
          </p:cNvPr>
          <p:cNvCxnSpPr>
            <a:cxnSpLocks/>
          </p:cNvCxnSpPr>
          <p:nvPr/>
        </p:nvCxnSpPr>
        <p:spPr>
          <a:xfrm>
            <a:off x="10339299" y="4390740"/>
            <a:ext cx="0" cy="46800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tângulo 124">
            <a:extLst>
              <a:ext uri="{FF2B5EF4-FFF2-40B4-BE49-F238E27FC236}">
                <a16:creationId xmlns:a16="http://schemas.microsoft.com/office/drawing/2014/main" id="{E4110720-EA18-440B-A981-E0EA78EC2554}"/>
              </a:ext>
            </a:extLst>
          </p:cNvPr>
          <p:cNvSpPr/>
          <p:nvPr/>
        </p:nvSpPr>
        <p:spPr>
          <a:xfrm>
            <a:off x="6610402" y="4943546"/>
            <a:ext cx="2351766" cy="1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0A785E"/>
                </a:solidFill>
                <a:latin typeface="KG HAPPY" panose="02000000000000000000" pitchFamily="2" charset="0"/>
              </a:rPr>
              <a:t>Vasodilatação</a:t>
            </a:r>
            <a:r>
              <a:rPr lang="pt-BR" dirty="0">
                <a:solidFill>
                  <a:srgbClr val="E61A29"/>
                </a:solidFill>
                <a:latin typeface="KG HAPPY" panose="02000000000000000000" pitchFamily="2" charset="0"/>
              </a:rPr>
              <a:t> </a:t>
            </a: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A1AEDADC-5B17-47BB-AB81-14CFAC8BC6A7}"/>
              </a:ext>
            </a:extLst>
          </p:cNvPr>
          <p:cNvSpPr/>
          <p:nvPr/>
        </p:nvSpPr>
        <p:spPr>
          <a:xfrm>
            <a:off x="9168113" y="4903064"/>
            <a:ext cx="2454856" cy="1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KG HAPPY" panose="02000000000000000000" pitchFamily="2" charset="0"/>
              </a:rPr>
              <a:t>Vasoconstrição 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id="{1228C03B-E953-4288-9DCE-67A5782ADA79}"/>
              </a:ext>
            </a:extLst>
          </p:cNvPr>
          <p:cNvSpPr/>
          <p:nvPr/>
        </p:nvSpPr>
        <p:spPr>
          <a:xfrm>
            <a:off x="937779" y="2003314"/>
            <a:ext cx="4357219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latin typeface="Paper Flowers" panose="02000600000000000000" pitchFamily="2" charset="0"/>
              </a:rPr>
              <a:t>Mecanismos Vascular </a:t>
            </a:r>
          </a:p>
        </p:txBody>
      </p:sp>
      <p:sp>
        <p:nvSpPr>
          <p:cNvPr id="128" name="Elipse 127">
            <a:extLst>
              <a:ext uri="{FF2B5EF4-FFF2-40B4-BE49-F238E27FC236}">
                <a16:creationId xmlns:a16="http://schemas.microsoft.com/office/drawing/2014/main" id="{97C8C4D2-AB6E-4BA2-AB07-0D3D9130C19B}"/>
              </a:ext>
            </a:extLst>
          </p:cNvPr>
          <p:cNvSpPr/>
          <p:nvPr/>
        </p:nvSpPr>
        <p:spPr>
          <a:xfrm>
            <a:off x="663929" y="1969685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/>
              <a:t>3</a:t>
            </a:r>
          </a:p>
        </p:txBody>
      </p:sp>
      <p:pic>
        <p:nvPicPr>
          <p:cNvPr id="96" name="Picture 2">
            <a:extLst>
              <a:ext uri="{FF2B5EF4-FFF2-40B4-BE49-F238E27FC236}">
                <a16:creationId xmlns:a16="http://schemas.microsoft.com/office/drawing/2014/main" id="{F77D183D-01E7-4217-8DCF-82FC6F6E4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22" y="1831552"/>
            <a:ext cx="667501" cy="83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Imagem 14336">
            <a:extLst>
              <a:ext uri="{FF2B5EF4-FFF2-40B4-BE49-F238E27FC236}">
                <a16:creationId xmlns:a16="http://schemas.microsoft.com/office/drawing/2014/main" id="{7BAA7CDF-E788-4B9D-8FE3-99325BA0A8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-3396906" y="2443254"/>
            <a:ext cx="4912762" cy="882052"/>
          </a:xfrm>
          <a:prstGeom prst="rect">
            <a:avLst/>
          </a:prstGeom>
        </p:spPr>
      </p:pic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090E6213-E097-4112-A485-5D76AE6A0CEA}"/>
              </a:ext>
            </a:extLst>
          </p:cNvPr>
          <p:cNvSpPr txBox="1"/>
          <p:nvPr/>
        </p:nvSpPr>
        <p:spPr>
          <a:xfrm>
            <a:off x="9729590" y="6203967"/>
            <a:ext cx="209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SILVERTHORN.,2017</a:t>
            </a:r>
          </a:p>
          <a:p>
            <a:pPr algn="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rPr>
              <a:t>BERNE; LEVY, 2010 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3313F367-EB19-4F9E-B54C-26933DA78AB8}"/>
              </a:ext>
            </a:extLst>
          </p:cNvPr>
          <p:cNvSpPr txBox="1"/>
          <p:nvPr/>
        </p:nvSpPr>
        <p:spPr>
          <a:xfrm>
            <a:off x="2059179" y="139523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chemeClr val="accent2">
                    <a:lumMod val="75000"/>
                  </a:schemeClr>
                </a:solidFill>
                <a:latin typeface="Casey Martin" pitchFamily="50" charset="0"/>
              </a:rPr>
              <a:t>Controle da  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EFECCCC7-7EDC-4982-B3CC-75B405AC3680}"/>
              </a:ext>
            </a:extLst>
          </p:cNvPr>
          <p:cNvSpPr txBox="1"/>
          <p:nvPr/>
        </p:nvSpPr>
        <p:spPr>
          <a:xfrm>
            <a:off x="1469893" y="632383"/>
            <a:ext cx="3482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spc="-150" dirty="0">
                <a:solidFill>
                  <a:schemeClr val="accent2">
                    <a:lumMod val="60000"/>
                    <a:lumOff val="40000"/>
                  </a:schemeClr>
                </a:solidFill>
                <a:latin typeface="Bebas Neue" panose="020B0606020202050201" pitchFamily="34" charset="0"/>
                <a:ea typeface="Bouncy Black PERSONAL USE ONLY" pitchFamily="50" charset="0"/>
                <a:cs typeface="Aharoni" panose="02010803020104030203" pitchFamily="2" charset="-79"/>
              </a:rPr>
              <a:t>Pressão arterial </a:t>
            </a:r>
          </a:p>
        </p:txBody>
      </p:sp>
    </p:spTree>
    <p:extLst>
      <p:ext uri="{BB962C8B-B14F-4D97-AF65-F5344CB8AC3E}">
        <p14:creationId xmlns:p14="http://schemas.microsoft.com/office/powerpoint/2010/main" val="2288854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9" grpId="0" animBg="1"/>
      <p:bldP spid="102" grpId="0"/>
      <p:bldP spid="104" grpId="0" animBg="1"/>
      <p:bldP spid="112" grpId="0" animBg="1"/>
      <p:bldP spid="115" grpId="0"/>
      <p:bldP spid="116" grpId="0"/>
      <p:bldP spid="119" grpId="0" animBg="1"/>
      <p:bldP spid="120" grpId="0" animBg="1"/>
      <p:bldP spid="125" grpId="0"/>
      <p:bldP spid="1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CEC1311-93A0-4695-B9E4-667057202E64}"/>
              </a:ext>
            </a:extLst>
          </p:cNvPr>
          <p:cNvGrpSpPr/>
          <p:nvPr/>
        </p:nvGrpSpPr>
        <p:grpSpPr>
          <a:xfrm rot="21322605">
            <a:off x="5761041" y="-14223"/>
            <a:ext cx="6431095" cy="6914701"/>
            <a:chOff x="5668522" y="824476"/>
            <a:chExt cx="5051376" cy="5431230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2561E619-BCBA-4B2C-BA1F-53D4FFA8F6EB}"/>
                </a:ext>
              </a:extLst>
            </p:cNvPr>
            <p:cNvGrpSpPr/>
            <p:nvPr/>
          </p:nvGrpSpPr>
          <p:grpSpPr>
            <a:xfrm rot="283184">
              <a:off x="5668522" y="824476"/>
              <a:ext cx="5051376" cy="5431230"/>
              <a:chOff x="8577220" y="2205611"/>
              <a:chExt cx="3433983" cy="3692212"/>
            </a:xfrm>
          </p:grpSpPr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id="{145C9FF9-BB7D-46FF-9AC9-2313A991CBB8}"/>
                  </a:ext>
                </a:extLst>
              </p:cNvPr>
              <p:cNvGrpSpPr/>
              <p:nvPr/>
            </p:nvGrpSpPr>
            <p:grpSpPr>
              <a:xfrm>
                <a:off x="8577220" y="2205611"/>
                <a:ext cx="3433983" cy="3692212"/>
                <a:chOff x="5524500" y="4741"/>
                <a:chExt cx="6373950" cy="6853259"/>
              </a:xfrm>
            </p:grpSpPr>
            <p:sp>
              <p:nvSpPr>
                <p:cNvPr id="21" name="Forma Livre: Forma 20">
                  <a:extLst>
                    <a:ext uri="{FF2B5EF4-FFF2-40B4-BE49-F238E27FC236}">
                      <a16:creationId xmlns:a16="http://schemas.microsoft.com/office/drawing/2014/main" id="{42540858-65C2-4E32-A6E5-8AF399C44289}"/>
                    </a:ext>
                  </a:extLst>
                </p:cNvPr>
                <p:cNvSpPr/>
                <p:nvPr/>
              </p:nvSpPr>
              <p:spPr>
                <a:xfrm flipH="1">
                  <a:off x="5856679" y="4741"/>
                  <a:ext cx="6041771" cy="6853259"/>
                </a:xfrm>
                <a:custGeom>
                  <a:avLst/>
                  <a:gdLst>
                    <a:gd name="connsiteX0" fmla="*/ 5201531 w 5455921"/>
                    <a:gd name="connsiteY0" fmla="*/ 5953563 h 6478172"/>
                    <a:gd name="connsiteX1" fmla="*/ 5080197 w 5455921"/>
                    <a:gd name="connsiteY1" fmla="*/ 6074897 h 6478172"/>
                    <a:gd name="connsiteX2" fmla="*/ 5201531 w 5455921"/>
                    <a:gd name="connsiteY2" fmla="*/ 6196231 h 6478172"/>
                    <a:gd name="connsiteX3" fmla="*/ 5322865 w 5455921"/>
                    <a:gd name="connsiteY3" fmla="*/ 6074897 h 6478172"/>
                    <a:gd name="connsiteX4" fmla="*/ 5201531 w 5455921"/>
                    <a:gd name="connsiteY4" fmla="*/ 5953563 h 6478172"/>
                    <a:gd name="connsiteX5" fmla="*/ 5201531 w 5455921"/>
                    <a:gd name="connsiteY5" fmla="*/ 5384763 h 6478172"/>
                    <a:gd name="connsiteX6" fmla="*/ 5080197 w 5455921"/>
                    <a:gd name="connsiteY6" fmla="*/ 5506097 h 6478172"/>
                    <a:gd name="connsiteX7" fmla="*/ 5201531 w 5455921"/>
                    <a:gd name="connsiteY7" fmla="*/ 5627431 h 6478172"/>
                    <a:gd name="connsiteX8" fmla="*/ 5322865 w 5455921"/>
                    <a:gd name="connsiteY8" fmla="*/ 5506097 h 6478172"/>
                    <a:gd name="connsiteX9" fmla="*/ 5201531 w 5455921"/>
                    <a:gd name="connsiteY9" fmla="*/ 5384763 h 6478172"/>
                    <a:gd name="connsiteX10" fmla="*/ 5201531 w 5455921"/>
                    <a:gd name="connsiteY10" fmla="*/ 4815959 h 6478172"/>
                    <a:gd name="connsiteX11" fmla="*/ 5080197 w 5455921"/>
                    <a:gd name="connsiteY11" fmla="*/ 4937293 h 6478172"/>
                    <a:gd name="connsiteX12" fmla="*/ 5201531 w 5455921"/>
                    <a:gd name="connsiteY12" fmla="*/ 5058627 h 6478172"/>
                    <a:gd name="connsiteX13" fmla="*/ 5322865 w 5455921"/>
                    <a:gd name="connsiteY13" fmla="*/ 4937293 h 6478172"/>
                    <a:gd name="connsiteX14" fmla="*/ 5201531 w 5455921"/>
                    <a:gd name="connsiteY14" fmla="*/ 4815959 h 6478172"/>
                    <a:gd name="connsiteX15" fmla="*/ 5201531 w 5455921"/>
                    <a:gd name="connsiteY15" fmla="*/ 4247155 h 6478172"/>
                    <a:gd name="connsiteX16" fmla="*/ 5080197 w 5455921"/>
                    <a:gd name="connsiteY16" fmla="*/ 4368489 h 6478172"/>
                    <a:gd name="connsiteX17" fmla="*/ 5201531 w 5455921"/>
                    <a:gd name="connsiteY17" fmla="*/ 4489823 h 6478172"/>
                    <a:gd name="connsiteX18" fmla="*/ 5322865 w 5455921"/>
                    <a:gd name="connsiteY18" fmla="*/ 4368489 h 6478172"/>
                    <a:gd name="connsiteX19" fmla="*/ 5201531 w 5455921"/>
                    <a:gd name="connsiteY19" fmla="*/ 4247155 h 6478172"/>
                    <a:gd name="connsiteX20" fmla="*/ 5201531 w 5455921"/>
                    <a:gd name="connsiteY20" fmla="*/ 3678351 h 6478172"/>
                    <a:gd name="connsiteX21" fmla="*/ 5080197 w 5455921"/>
                    <a:gd name="connsiteY21" fmla="*/ 3799685 h 6478172"/>
                    <a:gd name="connsiteX22" fmla="*/ 5201531 w 5455921"/>
                    <a:gd name="connsiteY22" fmla="*/ 3921019 h 6478172"/>
                    <a:gd name="connsiteX23" fmla="*/ 5322865 w 5455921"/>
                    <a:gd name="connsiteY23" fmla="*/ 3799685 h 6478172"/>
                    <a:gd name="connsiteX24" fmla="*/ 5201531 w 5455921"/>
                    <a:gd name="connsiteY24" fmla="*/ 3678351 h 6478172"/>
                    <a:gd name="connsiteX25" fmla="*/ 5201531 w 5455921"/>
                    <a:gd name="connsiteY25" fmla="*/ 3109547 h 6478172"/>
                    <a:gd name="connsiteX26" fmla="*/ 5080197 w 5455921"/>
                    <a:gd name="connsiteY26" fmla="*/ 3230881 h 6478172"/>
                    <a:gd name="connsiteX27" fmla="*/ 5201531 w 5455921"/>
                    <a:gd name="connsiteY27" fmla="*/ 3352215 h 6478172"/>
                    <a:gd name="connsiteX28" fmla="*/ 5322865 w 5455921"/>
                    <a:gd name="connsiteY28" fmla="*/ 3230881 h 6478172"/>
                    <a:gd name="connsiteX29" fmla="*/ 5201531 w 5455921"/>
                    <a:gd name="connsiteY29" fmla="*/ 3109547 h 6478172"/>
                    <a:gd name="connsiteX30" fmla="*/ 5201531 w 5455921"/>
                    <a:gd name="connsiteY30" fmla="*/ 2540743 h 6478172"/>
                    <a:gd name="connsiteX31" fmla="*/ 5080197 w 5455921"/>
                    <a:gd name="connsiteY31" fmla="*/ 2662077 h 6478172"/>
                    <a:gd name="connsiteX32" fmla="*/ 5201531 w 5455921"/>
                    <a:gd name="connsiteY32" fmla="*/ 2783411 h 6478172"/>
                    <a:gd name="connsiteX33" fmla="*/ 5322865 w 5455921"/>
                    <a:gd name="connsiteY33" fmla="*/ 2662077 h 6478172"/>
                    <a:gd name="connsiteX34" fmla="*/ 5201531 w 5455921"/>
                    <a:gd name="connsiteY34" fmla="*/ 2540743 h 6478172"/>
                    <a:gd name="connsiteX35" fmla="*/ 5201531 w 5455921"/>
                    <a:gd name="connsiteY35" fmla="*/ 1971939 h 6478172"/>
                    <a:gd name="connsiteX36" fmla="*/ 5080197 w 5455921"/>
                    <a:gd name="connsiteY36" fmla="*/ 2093273 h 6478172"/>
                    <a:gd name="connsiteX37" fmla="*/ 5201531 w 5455921"/>
                    <a:gd name="connsiteY37" fmla="*/ 2214607 h 6478172"/>
                    <a:gd name="connsiteX38" fmla="*/ 5322865 w 5455921"/>
                    <a:gd name="connsiteY38" fmla="*/ 2093273 h 6478172"/>
                    <a:gd name="connsiteX39" fmla="*/ 5201531 w 5455921"/>
                    <a:gd name="connsiteY39" fmla="*/ 1971939 h 6478172"/>
                    <a:gd name="connsiteX40" fmla="*/ 5201531 w 5455921"/>
                    <a:gd name="connsiteY40" fmla="*/ 1403135 h 6478172"/>
                    <a:gd name="connsiteX41" fmla="*/ 5080197 w 5455921"/>
                    <a:gd name="connsiteY41" fmla="*/ 1524470 h 6478172"/>
                    <a:gd name="connsiteX42" fmla="*/ 5201531 w 5455921"/>
                    <a:gd name="connsiteY42" fmla="*/ 1645804 h 6478172"/>
                    <a:gd name="connsiteX43" fmla="*/ 5322865 w 5455921"/>
                    <a:gd name="connsiteY43" fmla="*/ 1524470 h 6478172"/>
                    <a:gd name="connsiteX44" fmla="*/ 5201531 w 5455921"/>
                    <a:gd name="connsiteY44" fmla="*/ 1403135 h 6478172"/>
                    <a:gd name="connsiteX45" fmla="*/ 5201531 w 5455921"/>
                    <a:gd name="connsiteY45" fmla="*/ 834332 h 6478172"/>
                    <a:gd name="connsiteX46" fmla="*/ 5080197 w 5455921"/>
                    <a:gd name="connsiteY46" fmla="*/ 955666 h 6478172"/>
                    <a:gd name="connsiteX47" fmla="*/ 5201531 w 5455921"/>
                    <a:gd name="connsiteY47" fmla="*/ 1077000 h 6478172"/>
                    <a:gd name="connsiteX48" fmla="*/ 5322865 w 5455921"/>
                    <a:gd name="connsiteY48" fmla="*/ 955666 h 6478172"/>
                    <a:gd name="connsiteX49" fmla="*/ 5201531 w 5455921"/>
                    <a:gd name="connsiteY49" fmla="*/ 834332 h 6478172"/>
                    <a:gd name="connsiteX50" fmla="*/ 5201531 w 5455921"/>
                    <a:gd name="connsiteY50" fmla="*/ 265528 h 6478172"/>
                    <a:gd name="connsiteX51" fmla="*/ 5080197 w 5455921"/>
                    <a:gd name="connsiteY51" fmla="*/ 386862 h 6478172"/>
                    <a:gd name="connsiteX52" fmla="*/ 5201531 w 5455921"/>
                    <a:gd name="connsiteY52" fmla="*/ 508196 h 6478172"/>
                    <a:gd name="connsiteX53" fmla="*/ 5322865 w 5455921"/>
                    <a:gd name="connsiteY53" fmla="*/ 386862 h 6478172"/>
                    <a:gd name="connsiteX54" fmla="*/ 5201531 w 5455921"/>
                    <a:gd name="connsiteY54" fmla="*/ 265528 h 6478172"/>
                    <a:gd name="connsiteX55" fmla="*/ 0 w 5455921"/>
                    <a:gd name="connsiteY55" fmla="*/ 0 h 6478172"/>
                    <a:gd name="connsiteX56" fmla="*/ 5455921 w 5455921"/>
                    <a:gd name="connsiteY56" fmla="*/ 0 h 6478172"/>
                    <a:gd name="connsiteX57" fmla="*/ 5455921 w 5455921"/>
                    <a:gd name="connsiteY57" fmla="*/ 6478172 h 6478172"/>
                    <a:gd name="connsiteX58" fmla="*/ 0 w 5455921"/>
                    <a:gd name="connsiteY58" fmla="*/ 6478172 h 6478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5455921" h="6478172">
                      <a:moveTo>
                        <a:pt x="5201531" y="5953563"/>
                      </a:moveTo>
                      <a:cubicBezTo>
                        <a:pt x="5134520" y="5953563"/>
                        <a:pt x="5080197" y="6007886"/>
                        <a:pt x="5080197" y="6074897"/>
                      </a:cubicBezTo>
                      <a:cubicBezTo>
                        <a:pt x="5080197" y="6141908"/>
                        <a:pt x="5134520" y="6196231"/>
                        <a:pt x="5201531" y="6196231"/>
                      </a:cubicBezTo>
                      <a:cubicBezTo>
                        <a:pt x="5268542" y="6196231"/>
                        <a:pt x="5322865" y="6141908"/>
                        <a:pt x="5322865" y="6074897"/>
                      </a:cubicBezTo>
                      <a:cubicBezTo>
                        <a:pt x="5322865" y="6007886"/>
                        <a:pt x="5268542" y="5953563"/>
                        <a:pt x="5201531" y="5953563"/>
                      </a:cubicBezTo>
                      <a:close/>
                      <a:moveTo>
                        <a:pt x="5201531" y="5384763"/>
                      </a:moveTo>
                      <a:cubicBezTo>
                        <a:pt x="5134520" y="5384763"/>
                        <a:pt x="5080197" y="5439086"/>
                        <a:pt x="5080197" y="5506097"/>
                      </a:cubicBezTo>
                      <a:cubicBezTo>
                        <a:pt x="5080197" y="5573108"/>
                        <a:pt x="5134520" y="5627431"/>
                        <a:pt x="5201531" y="5627431"/>
                      </a:cubicBezTo>
                      <a:cubicBezTo>
                        <a:pt x="5268542" y="5627431"/>
                        <a:pt x="5322865" y="5573108"/>
                        <a:pt x="5322865" y="5506097"/>
                      </a:cubicBezTo>
                      <a:cubicBezTo>
                        <a:pt x="5322865" y="5439086"/>
                        <a:pt x="5268542" y="5384763"/>
                        <a:pt x="5201531" y="5384763"/>
                      </a:cubicBezTo>
                      <a:close/>
                      <a:moveTo>
                        <a:pt x="5201531" y="4815959"/>
                      </a:moveTo>
                      <a:cubicBezTo>
                        <a:pt x="5134520" y="4815959"/>
                        <a:pt x="5080197" y="4870282"/>
                        <a:pt x="5080197" y="4937293"/>
                      </a:cubicBezTo>
                      <a:cubicBezTo>
                        <a:pt x="5080197" y="5004304"/>
                        <a:pt x="5134520" y="5058627"/>
                        <a:pt x="5201531" y="5058627"/>
                      </a:cubicBezTo>
                      <a:cubicBezTo>
                        <a:pt x="5268542" y="5058627"/>
                        <a:pt x="5322865" y="5004304"/>
                        <a:pt x="5322865" y="4937293"/>
                      </a:cubicBezTo>
                      <a:cubicBezTo>
                        <a:pt x="5322865" y="4870282"/>
                        <a:pt x="5268542" y="4815959"/>
                        <a:pt x="5201531" y="4815959"/>
                      </a:cubicBezTo>
                      <a:close/>
                      <a:moveTo>
                        <a:pt x="5201531" y="4247155"/>
                      </a:moveTo>
                      <a:cubicBezTo>
                        <a:pt x="5134520" y="4247155"/>
                        <a:pt x="5080197" y="4301478"/>
                        <a:pt x="5080197" y="4368489"/>
                      </a:cubicBezTo>
                      <a:cubicBezTo>
                        <a:pt x="5080197" y="4435500"/>
                        <a:pt x="5134520" y="4489823"/>
                        <a:pt x="5201531" y="4489823"/>
                      </a:cubicBezTo>
                      <a:cubicBezTo>
                        <a:pt x="5268542" y="4489823"/>
                        <a:pt x="5322865" y="4435500"/>
                        <a:pt x="5322865" y="4368489"/>
                      </a:cubicBezTo>
                      <a:cubicBezTo>
                        <a:pt x="5322865" y="4301478"/>
                        <a:pt x="5268542" y="4247155"/>
                        <a:pt x="5201531" y="4247155"/>
                      </a:cubicBezTo>
                      <a:close/>
                      <a:moveTo>
                        <a:pt x="5201531" y="3678351"/>
                      </a:moveTo>
                      <a:cubicBezTo>
                        <a:pt x="5134520" y="3678351"/>
                        <a:pt x="5080197" y="3732674"/>
                        <a:pt x="5080197" y="3799685"/>
                      </a:cubicBezTo>
                      <a:cubicBezTo>
                        <a:pt x="5080197" y="3866696"/>
                        <a:pt x="5134520" y="3921019"/>
                        <a:pt x="5201531" y="3921019"/>
                      </a:cubicBezTo>
                      <a:cubicBezTo>
                        <a:pt x="5268542" y="3921019"/>
                        <a:pt x="5322865" y="3866696"/>
                        <a:pt x="5322865" y="3799685"/>
                      </a:cubicBezTo>
                      <a:cubicBezTo>
                        <a:pt x="5322865" y="3732674"/>
                        <a:pt x="5268542" y="3678351"/>
                        <a:pt x="5201531" y="3678351"/>
                      </a:cubicBezTo>
                      <a:close/>
                      <a:moveTo>
                        <a:pt x="5201531" y="3109547"/>
                      </a:moveTo>
                      <a:cubicBezTo>
                        <a:pt x="5134520" y="3109547"/>
                        <a:pt x="5080197" y="3163870"/>
                        <a:pt x="5080197" y="3230881"/>
                      </a:cubicBezTo>
                      <a:cubicBezTo>
                        <a:pt x="5080197" y="3297892"/>
                        <a:pt x="5134520" y="3352215"/>
                        <a:pt x="5201531" y="3352215"/>
                      </a:cubicBezTo>
                      <a:cubicBezTo>
                        <a:pt x="5268542" y="3352215"/>
                        <a:pt x="5322865" y="3297892"/>
                        <a:pt x="5322865" y="3230881"/>
                      </a:cubicBezTo>
                      <a:cubicBezTo>
                        <a:pt x="5322865" y="3163870"/>
                        <a:pt x="5268542" y="3109547"/>
                        <a:pt x="5201531" y="3109547"/>
                      </a:cubicBezTo>
                      <a:close/>
                      <a:moveTo>
                        <a:pt x="5201531" y="2540743"/>
                      </a:moveTo>
                      <a:cubicBezTo>
                        <a:pt x="5134520" y="2540743"/>
                        <a:pt x="5080197" y="2595066"/>
                        <a:pt x="5080197" y="2662077"/>
                      </a:cubicBezTo>
                      <a:cubicBezTo>
                        <a:pt x="5080197" y="2729088"/>
                        <a:pt x="5134520" y="2783411"/>
                        <a:pt x="5201531" y="2783411"/>
                      </a:cubicBezTo>
                      <a:cubicBezTo>
                        <a:pt x="5268542" y="2783411"/>
                        <a:pt x="5322865" y="2729088"/>
                        <a:pt x="5322865" y="2662077"/>
                      </a:cubicBezTo>
                      <a:cubicBezTo>
                        <a:pt x="5322865" y="2595066"/>
                        <a:pt x="5268542" y="2540743"/>
                        <a:pt x="5201531" y="2540743"/>
                      </a:cubicBezTo>
                      <a:close/>
                      <a:moveTo>
                        <a:pt x="5201531" y="1971939"/>
                      </a:moveTo>
                      <a:cubicBezTo>
                        <a:pt x="5134520" y="1971939"/>
                        <a:pt x="5080197" y="2026262"/>
                        <a:pt x="5080197" y="2093273"/>
                      </a:cubicBezTo>
                      <a:cubicBezTo>
                        <a:pt x="5080197" y="2160284"/>
                        <a:pt x="5134520" y="2214607"/>
                        <a:pt x="5201531" y="2214607"/>
                      </a:cubicBezTo>
                      <a:cubicBezTo>
                        <a:pt x="5268542" y="2214607"/>
                        <a:pt x="5322865" y="2160284"/>
                        <a:pt x="5322865" y="2093273"/>
                      </a:cubicBezTo>
                      <a:cubicBezTo>
                        <a:pt x="5322865" y="2026262"/>
                        <a:pt x="5268542" y="1971939"/>
                        <a:pt x="5201531" y="1971939"/>
                      </a:cubicBezTo>
                      <a:close/>
                      <a:moveTo>
                        <a:pt x="5201531" y="1403135"/>
                      </a:moveTo>
                      <a:cubicBezTo>
                        <a:pt x="5134520" y="1403135"/>
                        <a:pt x="5080197" y="1457459"/>
                        <a:pt x="5080197" y="1524470"/>
                      </a:cubicBezTo>
                      <a:cubicBezTo>
                        <a:pt x="5080197" y="1591481"/>
                        <a:pt x="5134520" y="1645804"/>
                        <a:pt x="5201531" y="1645804"/>
                      </a:cubicBezTo>
                      <a:cubicBezTo>
                        <a:pt x="5268542" y="1645804"/>
                        <a:pt x="5322865" y="1591481"/>
                        <a:pt x="5322865" y="1524470"/>
                      </a:cubicBezTo>
                      <a:cubicBezTo>
                        <a:pt x="5322865" y="1457459"/>
                        <a:pt x="5268542" y="1403135"/>
                        <a:pt x="5201531" y="1403135"/>
                      </a:cubicBezTo>
                      <a:close/>
                      <a:moveTo>
                        <a:pt x="5201531" y="834332"/>
                      </a:moveTo>
                      <a:cubicBezTo>
                        <a:pt x="5134520" y="834332"/>
                        <a:pt x="5080197" y="888655"/>
                        <a:pt x="5080197" y="955666"/>
                      </a:cubicBezTo>
                      <a:cubicBezTo>
                        <a:pt x="5080197" y="1022677"/>
                        <a:pt x="5134520" y="1077000"/>
                        <a:pt x="5201531" y="1077000"/>
                      </a:cubicBezTo>
                      <a:cubicBezTo>
                        <a:pt x="5268542" y="1077000"/>
                        <a:pt x="5322865" y="1022677"/>
                        <a:pt x="5322865" y="955666"/>
                      </a:cubicBezTo>
                      <a:cubicBezTo>
                        <a:pt x="5322865" y="888655"/>
                        <a:pt x="5268542" y="834332"/>
                        <a:pt x="5201531" y="834332"/>
                      </a:cubicBezTo>
                      <a:close/>
                      <a:moveTo>
                        <a:pt x="5201531" y="265528"/>
                      </a:moveTo>
                      <a:cubicBezTo>
                        <a:pt x="5134520" y="265528"/>
                        <a:pt x="5080197" y="319851"/>
                        <a:pt x="5080197" y="386862"/>
                      </a:cubicBezTo>
                      <a:cubicBezTo>
                        <a:pt x="5080197" y="453873"/>
                        <a:pt x="5134520" y="508196"/>
                        <a:pt x="5201531" y="508196"/>
                      </a:cubicBezTo>
                      <a:cubicBezTo>
                        <a:pt x="5268542" y="508196"/>
                        <a:pt x="5322865" y="453873"/>
                        <a:pt x="5322865" y="386862"/>
                      </a:cubicBezTo>
                      <a:cubicBezTo>
                        <a:pt x="5322865" y="319851"/>
                        <a:pt x="5268542" y="265528"/>
                        <a:pt x="5201531" y="265528"/>
                      </a:cubicBezTo>
                      <a:close/>
                      <a:moveTo>
                        <a:pt x="0" y="0"/>
                      </a:moveTo>
                      <a:lnTo>
                        <a:pt x="5455921" y="0"/>
                      </a:lnTo>
                      <a:lnTo>
                        <a:pt x="5455921" y="6478172"/>
                      </a:lnTo>
                      <a:lnTo>
                        <a:pt x="0" y="6478172"/>
                      </a:lnTo>
                      <a:close/>
                    </a:path>
                  </a:pathLst>
                </a:custGeom>
                <a:solidFill>
                  <a:srgbClr val="597973"/>
                </a:solidFill>
                <a:ln>
                  <a:noFill/>
                </a:ln>
                <a:effectLst>
                  <a:outerShdw blurRad="50800" dist="139700" dir="9000000" algn="r" rotWithShape="0">
                    <a:prstClr val="black">
                      <a:alpha val="3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pt-BR" dirty="0"/>
                </a:p>
              </p:txBody>
            </p:sp>
            <p:grpSp>
              <p:nvGrpSpPr>
                <p:cNvPr id="22" name="Agrupar 21">
                  <a:extLst>
                    <a:ext uri="{FF2B5EF4-FFF2-40B4-BE49-F238E27FC236}">
                      <a16:creationId xmlns:a16="http://schemas.microsoft.com/office/drawing/2014/main" id="{089F0359-A238-4DCF-85A8-9EF2261D27AA}"/>
                    </a:ext>
                  </a:extLst>
                </p:cNvPr>
                <p:cNvGrpSpPr/>
                <p:nvPr/>
              </p:nvGrpSpPr>
              <p:grpSpPr>
                <a:xfrm>
                  <a:off x="5524500" y="139891"/>
                  <a:ext cx="611267" cy="6705935"/>
                  <a:chOff x="5753966" y="315054"/>
                  <a:chExt cx="612000" cy="6434077"/>
                </a:xfrm>
              </p:grpSpPr>
              <p:sp>
                <p:nvSpPr>
                  <p:cNvPr id="23" name="Arc 97">
                    <a:extLst>
                      <a:ext uri="{FF2B5EF4-FFF2-40B4-BE49-F238E27FC236}">
                        <a16:creationId xmlns:a16="http://schemas.microsoft.com/office/drawing/2014/main" id="{9174CC52-452A-4081-856E-33C36FBF0360}"/>
                      </a:ext>
                    </a:extLst>
                  </p:cNvPr>
                  <p:cNvSpPr/>
                  <p:nvPr/>
                </p:nvSpPr>
                <p:spPr>
                  <a:xfrm>
                    <a:off x="5753966" y="2695934"/>
                    <a:ext cx="612000" cy="497917"/>
                  </a:xfrm>
                  <a:prstGeom prst="arc">
                    <a:avLst>
                      <a:gd name="adj1" fmla="val 5515379"/>
                      <a:gd name="adj2" fmla="val 74424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Arc 97">
                    <a:extLst>
                      <a:ext uri="{FF2B5EF4-FFF2-40B4-BE49-F238E27FC236}">
                        <a16:creationId xmlns:a16="http://schemas.microsoft.com/office/drawing/2014/main" id="{0FE8FB23-9941-477C-A57B-AA3391740CB2}"/>
                      </a:ext>
                    </a:extLst>
                  </p:cNvPr>
                  <p:cNvSpPr/>
                  <p:nvPr/>
                </p:nvSpPr>
                <p:spPr>
                  <a:xfrm>
                    <a:off x="5753966" y="3291154"/>
                    <a:ext cx="612000" cy="497917"/>
                  </a:xfrm>
                  <a:prstGeom prst="arc">
                    <a:avLst>
                      <a:gd name="adj1" fmla="val 5174425"/>
                      <a:gd name="adj2" fmla="val 681416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" name="Arc 97">
                    <a:extLst>
                      <a:ext uri="{FF2B5EF4-FFF2-40B4-BE49-F238E27FC236}">
                        <a16:creationId xmlns:a16="http://schemas.microsoft.com/office/drawing/2014/main" id="{45D2A483-9A45-4082-9251-3A001D0F71BB}"/>
                      </a:ext>
                    </a:extLst>
                  </p:cNvPr>
                  <p:cNvSpPr/>
                  <p:nvPr/>
                </p:nvSpPr>
                <p:spPr>
                  <a:xfrm>
                    <a:off x="5753966" y="3886374"/>
                    <a:ext cx="612000" cy="497917"/>
                  </a:xfrm>
                  <a:prstGeom prst="arc">
                    <a:avLst>
                      <a:gd name="adj1" fmla="val 5340300"/>
                      <a:gd name="adj2" fmla="val 489653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Arc 97">
                    <a:extLst>
                      <a:ext uri="{FF2B5EF4-FFF2-40B4-BE49-F238E27FC236}">
                        <a16:creationId xmlns:a16="http://schemas.microsoft.com/office/drawing/2014/main" id="{2C46EDFA-1915-4B6A-AA6C-CBC98C1CDFB3}"/>
                      </a:ext>
                    </a:extLst>
                  </p:cNvPr>
                  <p:cNvSpPr/>
                  <p:nvPr/>
                </p:nvSpPr>
                <p:spPr>
                  <a:xfrm>
                    <a:off x="5753966" y="6251214"/>
                    <a:ext cx="612000" cy="497917"/>
                  </a:xfrm>
                  <a:prstGeom prst="arc">
                    <a:avLst>
                      <a:gd name="adj1" fmla="val 5560394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" name="Arc 97">
                    <a:extLst>
                      <a:ext uri="{FF2B5EF4-FFF2-40B4-BE49-F238E27FC236}">
                        <a16:creationId xmlns:a16="http://schemas.microsoft.com/office/drawing/2014/main" id="{AF4FBE60-915A-48DF-9A5E-0D21F4F5DD3F}"/>
                      </a:ext>
                    </a:extLst>
                  </p:cNvPr>
                  <p:cNvSpPr/>
                  <p:nvPr/>
                </p:nvSpPr>
                <p:spPr>
                  <a:xfrm>
                    <a:off x="5753966" y="4465552"/>
                    <a:ext cx="612000" cy="497917"/>
                  </a:xfrm>
                  <a:prstGeom prst="arc">
                    <a:avLst>
                      <a:gd name="adj1" fmla="val 5593259"/>
                      <a:gd name="adj2" fmla="val 621684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Arc 97">
                    <a:extLst>
                      <a:ext uri="{FF2B5EF4-FFF2-40B4-BE49-F238E27FC236}">
                        <a16:creationId xmlns:a16="http://schemas.microsoft.com/office/drawing/2014/main" id="{44C1262D-0D2C-4DA9-872C-791FFBBA2598}"/>
                      </a:ext>
                    </a:extLst>
                  </p:cNvPr>
                  <p:cNvSpPr/>
                  <p:nvPr/>
                </p:nvSpPr>
                <p:spPr>
                  <a:xfrm>
                    <a:off x="5753966" y="910274"/>
                    <a:ext cx="612000" cy="497917"/>
                  </a:xfrm>
                  <a:prstGeom prst="arc">
                    <a:avLst>
                      <a:gd name="adj1" fmla="val 5343712"/>
                      <a:gd name="adj2" fmla="val 122328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Arc 97">
                    <a:extLst>
                      <a:ext uri="{FF2B5EF4-FFF2-40B4-BE49-F238E27FC236}">
                        <a16:creationId xmlns:a16="http://schemas.microsoft.com/office/drawing/2014/main" id="{5BB1A57D-2DA9-401C-BA52-AA3CA97D6457}"/>
                      </a:ext>
                    </a:extLst>
                  </p:cNvPr>
                  <p:cNvSpPr/>
                  <p:nvPr/>
                </p:nvSpPr>
                <p:spPr>
                  <a:xfrm>
                    <a:off x="5753966" y="5655992"/>
                    <a:ext cx="612000" cy="497917"/>
                  </a:xfrm>
                  <a:prstGeom prst="arc">
                    <a:avLst>
                      <a:gd name="adj1" fmla="val 5343671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Arc 97">
                    <a:extLst>
                      <a:ext uri="{FF2B5EF4-FFF2-40B4-BE49-F238E27FC236}">
                        <a16:creationId xmlns:a16="http://schemas.microsoft.com/office/drawing/2014/main" id="{6E504F42-3069-4BF2-B33C-FA0456FCF5A3}"/>
                      </a:ext>
                    </a:extLst>
                  </p:cNvPr>
                  <p:cNvSpPr/>
                  <p:nvPr/>
                </p:nvSpPr>
                <p:spPr>
                  <a:xfrm>
                    <a:off x="5753966" y="5060772"/>
                    <a:ext cx="612000" cy="497917"/>
                  </a:xfrm>
                  <a:prstGeom prst="arc">
                    <a:avLst>
                      <a:gd name="adj1" fmla="val 5284849"/>
                      <a:gd name="adj2" fmla="val 53240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Arc 97">
                    <a:extLst>
                      <a:ext uri="{FF2B5EF4-FFF2-40B4-BE49-F238E27FC236}">
                        <a16:creationId xmlns:a16="http://schemas.microsoft.com/office/drawing/2014/main" id="{128C10C6-AED3-48D1-9F4C-C5E950EDFA0A}"/>
                      </a:ext>
                    </a:extLst>
                  </p:cNvPr>
                  <p:cNvSpPr/>
                  <p:nvPr/>
                </p:nvSpPr>
                <p:spPr>
                  <a:xfrm>
                    <a:off x="5753966" y="315054"/>
                    <a:ext cx="612000" cy="497917"/>
                  </a:xfrm>
                  <a:prstGeom prst="arc">
                    <a:avLst>
                      <a:gd name="adj1" fmla="val 5277208"/>
                      <a:gd name="adj2" fmla="val 132907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Arc 97">
                    <a:extLst>
                      <a:ext uri="{FF2B5EF4-FFF2-40B4-BE49-F238E27FC236}">
                        <a16:creationId xmlns:a16="http://schemas.microsoft.com/office/drawing/2014/main" id="{15E9A75C-0487-409C-935E-F4A7421D9BD2}"/>
                      </a:ext>
                    </a:extLst>
                  </p:cNvPr>
                  <p:cNvSpPr/>
                  <p:nvPr/>
                </p:nvSpPr>
                <p:spPr>
                  <a:xfrm>
                    <a:off x="5753966" y="1505494"/>
                    <a:ext cx="612000" cy="497917"/>
                  </a:xfrm>
                  <a:prstGeom prst="arc">
                    <a:avLst>
                      <a:gd name="adj1" fmla="val 5346715"/>
                      <a:gd name="adj2" fmla="val 1138198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Arc 97">
                    <a:extLst>
                      <a:ext uri="{FF2B5EF4-FFF2-40B4-BE49-F238E27FC236}">
                        <a16:creationId xmlns:a16="http://schemas.microsoft.com/office/drawing/2014/main" id="{ED0C20DE-474F-47D1-8C97-689071261754}"/>
                      </a:ext>
                    </a:extLst>
                  </p:cNvPr>
                  <p:cNvSpPr/>
                  <p:nvPr/>
                </p:nvSpPr>
                <p:spPr>
                  <a:xfrm>
                    <a:off x="5753966" y="2100714"/>
                    <a:ext cx="612000" cy="497917"/>
                  </a:xfrm>
                  <a:prstGeom prst="arc">
                    <a:avLst>
                      <a:gd name="adj1" fmla="val 5361677"/>
                      <a:gd name="adj2" fmla="val 97189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52EF202A-F843-4B1F-9EC3-0DE441CF1F8E}"/>
                  </a:ext>
                </a:extLst>
              </p:cNvPr>
              <p:cNvSpPr txBox="1"/>
              <p:nvPr/>
            </p:nvSpPr>
            <p:spPr>
              <a:xfrm rot="21592914">
                <a:off x="8985310" y="2213584"/>
                <a:ext cx="2793088" cy="24076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pt-BR" sz="28700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ebas Neue" panose="020B0606020202050201" pitchFamily="34" charset="0"/>
                  </a:rPr>
                  <a:t>HAS</a:t>
                </a:r>
              </a:p>
            </p:txBody>
          </p:sp>
        </p:grp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93A71EFB-AF81-42F7-9F72-C85EAA7793F3}"/>
                </a:ext>
              </a:extLst>
            </p:cNvPr>
            <p:cNvSpPr txBox="1"/>
            <p:nvPr/>
          </p:nvSpPr>
          <p:spPr>
            <a:xfrm rot="283184">
              <a:off x="6061955" y="3722823"/>
              <a:ext cx="4170822" cy="11362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pt-BR" sz="4400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by Child" panose="02000507000000020004" pitchFamily="50" charset="0"/>
                </a:rPr>
                <a:t>Hipertensão arterial sistêmica</a:t>
              </a:r>
            </a:p>
          </p:txBody>
        </p:sp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24BB0479-FAB3-4EC1-A78D-0E08C0537B8E}"/>
                </a:ext>
              </a:extLst>
            </p:cNvPr>
            <p:cNvSpPr/>
            <p:nvPr/>
          </p:nvSpPr>
          <p:spPr>
            <a:xfrm rot="276098">
              <a:off x="6387703" y="4994244"/>
              <a:ext cx="3707839" cy="40903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9000">
                  <a:srgbClr val="B4C8C4"/>
                </a:gs>
                <a:gs pos="98000">
                  <a:srgbClr val="F6F6F6">
                    <a:alpha val="0"/>
                  </a:srgbClr>
                </a:gs>
                <a:gs pos="0">
                  <a:srgbClr val="F6F6F6">
                    <a:alpha val="0"/>
                  </a:srgbClr>
                </a:gs>
                <a:gs pos="26000">
                  <a:srgbClr val="B4C8C4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dirty="0">
                  <a:solidFill>
                    <a:sysClr val="windowText" lastClr="000000"/>
                  </a:solidFill>
                </a:rPr>
                <a:t>Caio Sampaio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377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E87A26E-6FAA-42F6-BBC5-34A63A0DA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" y="0"/>
            <a:ext cx="12240491" cy="7344295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1CEC1311-93A0-4695-B9E4-667057202E64}"/>
              </a:ext>
            </a:extLst>
          </p:cNvPr>
          <p:cNvGrpSpPr/>
          <p:nvPr/>
        </p:nvGrpSpPr>
        <p:grpSpPr>
          <a:xfrm>
            <a:off x="5670744" y="770646"/>
            <a:ext cx="4473031" cy="5461316"/>
            <a:chOff x="5670744" y="770646"/>
            <a:chExt cx="4473031" cy="546131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2561E619-BCBA-4B2C-BA1F-53D4FFA8F6EB}"/>
                </a:ext>
              </a:extLst>
            </p:cNvPr>
            <p:cNvGrpSpPr/>
            <p:nvPr/>
          </p:nvGrpSpPr>
          <p:grpSpPr>
            <a:xfrm rot="283184">
              <a:off x="5670744" y="770646"/>
              <a:ext cx="4473031" cy="5461316"/>
              <a:chOff x="8577220" y="2185158"/>
              <a:chExt cx="3040817" cy="3712665"/>
            </a:xfrm>
          </p:grpSpPr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id="{145C9FF9-BB7D-46FF-9AC9-2313A991CBB8}"/>
                  </a:ext>
                </a:extLst>
              </p:cNvPr>
              <p:cNvGrpSpPr/>
              <p:nvPr/>
            </p:nvGrpSpPr>
            <p:grpSpPr>
              <a:xfrm>
                <a:off x="8577220" y="2205611"/>
                <a:ext cx="2951499" cy="3692212"/>
                <a:chOff x="5524500" y="4741"/>
                <a:chExt cx="5478392" cy="6853259"/>
              </a:xfrm>
            </p:grpSpPr>
            <p:sp>
              <p:nvSpPr>
                <p:cNvPr id="21" name="Forma Livre: Forma 20">
                  <a:extLst>
                    <a:ext uri="{FF2B5EF4-FFF2-40B4-BE49-F238E27FC236}">
                      <a16:creationId xmlns:a16="http://schemas.microsoft.com/office/drawing/2014/main" id="{42540858-65C2-4E32-A6E5-8AF399C44289}"/>
                    </a:ext>
                  </a:extLst>
                </p:cNvPr>
                <p:cNvSpPr/>
                <p:nvPr/>
              </p:nvSpPr>
              <p:spPr>
                <a:xfrm flipH="1">
                  <a:off x="5856680" y="4741"/>
                  <a:ext cx="5146212" cy="6853259"/>
                </a:xfrm>
                <a:custGeom>
                  <a:avLst/>
                  <a:gdLst>
                    <a:gd name="connsiteX0" fmla="*/ 5201531 w 5455921"/>
                    <a:gd name="connsiteY0" fmla="*/ 5953563 h 6478172"/>
                    <a:gd name="connsiteX1" fmla="*/ 5080197 w 5455921"/>
                    <a:gd name="connsiteY1" fmla="*/ 6074897 h 6478172"/>
                    <a:gd name="connsiteX2" fmla="*/ 5201531 w 5455921"/>
                    <a:gd name="connsiteY2" fmla="*/ 6196231 h 6478172"/>
                    <a:gd name="connsiteX3" fmla="*/ 5322865 w 5455921"/>
                    <a:gd name="connsiteY3" fmla="*/ 6074897 h 6478172"/>
                    <a:gd name="connsiteX4" fmla="*/ 5201531 w 5455921"/>
                    <a:gd name="connsiteY4" fmla="*/ 5953563 h 6478172"/>
                    <a:gd name="connsiteX5" fmla="*/ 5201531 w 5455921"/>
                    <a:gd name="connsiteY5" fmla="*/ 5384763 h 6478172"/>
                    <a:gd name="connsiteX6" fmla="*/ 5080197 w 5455921"/>
                    <a:gd name="connsiteY6" fmla="*/ 5506097 h 6478172"/>
                    <a:gd name="connsiteX7" fmla="*/ 5201531 w 5455921"/>
                    <a:gd name="connsiteY7" fmla="*/ 5627431 h 6478172"/>
                    <a:gd name="connsiteX8" fmla="*/ 5322865 w 5455921"/>
                    <a:gd name="connsiteY8" fmla="*/ 5506097 h 6478172"/>
                    <a:gd name="connsiteX9" fmla="*/ 5201531 w 5455921"/>
                    <a:gd name="connsiteY9" fmla="*/ 5384763 h 6478172"/>
                    <a:gd name="connsiteX10" fmla="*/ 5201531 w 5455921"/>
                    <a:gd name="connsiteY10" fmla="*/ 4815959 h 6478172"/>
                    <a:gd name="connsiteX11" fmla="*/ 5080197 w 5455921"/>
                    <a:gd name="connsiteY11" fmla="*/ 4937293 h 6478172"/>
                    <a:gd name="connsiteX12" fmla="*/ 5201531 w 5455921"/>
                    <a:gd name="connsiteY12" fmla="*/ 5058627 h 6478172"/>
                    <a:gd name="connsiteX13" fmla="*/ 5322865 w 5455921"/>
                    <a:gd name="connsiteY13" fmla="*/ 4937293 h 6478172"/>
                    <a:gd name="connsiteX14" fmla="*/ 5201531 w 5455921"/>
                    <a:gd name="connsiteY14" fmla="*/ 4815959 h 6478172"/>
                    <a:gd name="connsiteX15" fmla="*/ 5201531 w 5455921"/>
                    <a:gd name="connsiteY15" fmla="*/ 4247155 h 6478172"/>
                    <a:gd name="connsiteX16" fmla="*/ 5080197 w 5455921"/>
                    <a:gd name="connsiteY16" fmla="*/ 4368489 h 6478172"/>
                    <a:gd name="connsiteX17" fmla="*/ 5201531 w 5455921"/>
                    <a:gd name="connsiteY17" fmla="*/ 4489823 h 6478172"/>
                    <a:gd name="connsiteX18" fmla="*/ 5322865 w 5455921"/>
                    <a:gd name="connsiteY18" fmla="*/ 4368489 h 6478172"/>
                    <a:gd name="connsiteX19" fmla="*/ 5201531 w 5455921"/>
                    <a:gd name="connsiteY19" fmla="*/ 4247155 h 6478172"/>
                    <a:gd name="connsiteX20" fmla="*/ 5201531 w 5455921"/>
                    <a:gd name="connsiteY20" fmla="*/ 3678351 h 6478172"/>
                    <a:gd name="connsiteX21" fmla="*/ 5080197 w 5455921"/>
                    <a:gd name="connsiteY21" fmla="*/ 3799685 h 6478172"/>
                    <a:gd name="connsiteX22" fmla="*/ 5201531 w 5455921"/>
                    <a:gd name="connsiteY22" fmla="*/ 3921019 h 6478172"/>
                    <a:gd name="connsiteX23" fmla="*/ 5322865 w 5455921"/>
                    <a:gd name="connsiteY23" fmla="*/ 3799685 h 6478172"/>
                    <a:gd name="connsiteX24" fmla="*/ 5201531 w 5455921"/>
                    <a:gd name="connsiteY24" fmla="*/ 3678351 h 6478172"/>
                    <a:gd name="connsiteX25" fmla="*/ 5201531 w 5455921"/>
                    <a:gd name="connsiteY25" fmla="*/ 3109547 h 6478172"/>
                    <a:gd name="connsiteX26" fmla="*/ 5080197 w 5455921"/>
                    <a:gd name="connsiteY26" fmla="*/ 3230881 h 6478172"/>
                    <a:gd name="connsiteX27" fmla="*/ 5201531 w 5455921"/>
                    <a:gd name="connsiteY27" fmla="*/ 3352215 h 6478172"/>
                    <a:gd name="connsiteX28" fmla="*/ 5322865 w 5455921"/>
                    <a:gd name="connsiteY28" fmla="*/ 3230881 h 6478172"/>
                    <a:gd name="connsiteX29" fmla="*/ 5201531 w 5455921"/>
                    <a:gd name="connsiteY29" fmla="*/ 3109547 h 6478172"/>
                    <a:gd name="connsiteX30" fmla="*/ 5201531 w 5455921"/>
                    <a:gd name="connsiteY30" fmla="*/ 2540743 h 6478172"/>
                    <a:gd name="connsiteX31" fmla="*/ 5080197 w 5455921"/>
                    <a:gd name="connsiteY31" fmla="*/ 2662077 h 6478172"/>
                    <a:gd name="connsiteX32" fmla="*/ 5201531 w 5455921"/>
                    <a:gd name="connsiteY32" fmla="*/ 2783411 h 6478172"/>
                    <a:gd name="connsiteX33" fmla="*/ 5322865 w 5455921"/>
                    <a:gd name="connsiteY33" fmla="*/ 2662077 h 6478172"/>
                    <a:gd name="connsiteX34" fmla="*/ 5201531 w 5455921"/>
                    <a:gd name="connsiteY34" fmla="*/ 2540743 h 6478172"/>
                    <a:gd name="connsiteX35" fmla="*/ 5201531 w 5455921"/>
                    <a:gd name="connsiteY35" fmla="*/ 1971939 h 6478172"/>
                    <a:gd name="connsiteX36" fmla="*/ 5080197 w 5455921"/>
                    <a:gd name="connsiteY36" fmla="*/ 2093273 h 6478172"/>
                    <a:gd name="connsiteX37" fmla="*/ 5201531 w 5455921"/>
                    <a:gd name="connsiteY37" fmla="*/ 2214607 h 6478172"/>
                    <a:gd name="connsiteX38" fmla="*/ 5322865 w 5455921"/>
                    <a:gd name="connsiteY38" fmla="*/ 2093273 h 6478172"/>
                    <a:gd name="connsiteX39" fmla="*/ 5201531 w 5455921"/>
                    <a:gd name="connsiteY39" fmla="*/ 1971939 h 6478172"/>
                    <a:gd name="connsiteX40" fmla="*/ 5201531 w 5455921"/>
                    <a:gd name="connsiteY40" fmla="*/ 1403135 h 6478172"/>
                    <a:gd name="connsiteX41" fmla="*/ 5080197 w 5455921"/>
                    <a:gd name="connsiteY41" fmla="*/ 1524470 h 6478172"/>
                    <a:gd name="connsiteX42" fmla="*/ 5201531 w 5455921"/>
                    <a:gd name="connsiteY42" fmla="*/ 1645804 h 6478172"/>
                    <a:gd name="connsiteX43" fmla="*/ 5322865 w 5455921"/>
                    <a:gd name="connsiteY43" fmla="*/ 1524470 h 6478172"/>
                    <a:gd name="connsiteX44" fmla="*/ 5201531 w 5455921"/>
                    <a:gd name="connsiteY44" fmla="*/ 1403135 h 6478172"/>
                    <a:gd name="connsiteX45" fmla="*/ 5201531 w 5455921"/>
                    <a:gd name="connsiteY45" fmla="*/ 834332 h 6478172"/>
                    <a:gd name="connsiteX46" fmla="*/ 5080197 w 5455921"/>
                    <a:gd name="connsiteY46" fmla="*/ 955666 h 6478172"/>
                    <a:gd name="connsiteX47" fmla="*/ 5201531 w 5455921"/>
                    <a:gd name="connsiteY47" fmla="*/ 1077000 h 6478172"/>
                    <a:gd name="connsiteX48" fmla="*/ 5322865 w 5455921"/>
                    <a:gd name="connsiteY48" fmla="*/ 955666 h 6478172"/>
                    <a:gd name="connsiteX49" fmla="*/ 5201531 w 5455921"/>
                    <a:gd name="connsiteY49" fmla="*/ 834332 h 6478172"/>
                    <a:gd name="connsiteX50" fmla="*/ 5201531 w 5455921"/>
                    <a:gd name="connsiteY50" fmla="*/ 265528 h 6478172"/>
                    <a:gd name="connsiteX51" fmla="*/ 5080197 w 5455921"/>
                    <a:gd name="connsiteY51" fmla="*/ 386862 h 6478172"/>
                    <a:gd name="connsiteX52" fmla="*/ 5201531 w 5455921"/>
                    <a:gd name="connsiteY52" fmla="*/ 508196 h 6478172"/>
                    <a:gd name="connsiteX53" fmla="*/ 5322865 w 5455921"/>
                    <a:gd name="connsiteY53" fmla="*/ 386862 h 6478172"/>
                    <a:gd name="connsiteX54" fmla="*/ 5201531 w 5455921"/>
                    <a:gd name="connsiteY54" fmla="*/ 265528 h 6478172"/>
                    <a:gd name="connsiteX55" fmla="*/ 0 w 5455921"/>
                    <a:gd name="connsiteY55" fmla="*/ 0 h 6478172"/>
                    <a:gd name="connsiteX56" fmla="*/ 5455921 w 5455921"/>
                    <a:gd name="connsiteY56" fmla="*/ 0 h 6478172"/>
                    <a:gd name="connsiteX57" fmla="*/ 5455921 w 5455921"/>
                    <a:gd name="connsiteY57" fmla="*/ 6478172 h 6478172"/>
                    <a:gd name="connsiteX58" fmla="*/ 0 w 5455921"/>
                    <a:gd name="connsiteY58" fmla="*/ 6478172 h 6478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5455921" h="6478172">
                      <a:moveTo>
                        <a:pt x="5201531" y="5953563"/>
                      </a:moveTo>
                      <a:cubicBezTo>
                        <a:pt x="5134520" y="5953563"/>
                        <a:pt x="5080197" y="6007886"/>
                        <a:pt x="5080197" y="6074897"/>
                      </a:cubicBezTo>
                      <a:cubicBezTo>
                        <a:pt x="5080197" y="6141908"/>
                        <a:pt x="5134520" y="6196231"/>
                        <a:pt x="5201531" y="6196231"/>
                      </a:cubicBezTo>
                      <a:cubicBezTo>
                        <a:pt x="5268542" y="6196231"/>
                        <a:pt x="5322865" y="6141908"/>
                        <a:pt x="5322865" y="6074897"/>
                      </a:cubicBezTo>
                      <a:cubicBezTo>
                        <a:pt x="5322865" y="6007886"/>
                        <a:pt x="5268542" y="5953563"/>
                        <a:pt x="5201531" y="5953563"/>
                      </a:cubicBezTo>
                      <a:close/>
                      <a:moveTo>
                        <a:pt x="5201531" y="5384763"/>
                      </a:moveTo>
                      <a:cubicBezTo>
                        <a:pt x="5134520" y="5384763"/>
                        <a:pt x="5080197" y="5439086"/>
                        <a:pt x="5080197" y="5506097"/>
                      </a:cubicBezTo>
                      <a:cubicBezTo>
                        <a:pt x="5080197" y="5573108"/>
                        <a:pt x="5134520" y="5627431"/>
                        <a:pt x="5201531" y="5627431"/>
                      </a:cubicBezTo>
                      <a:cubicBezTo>
                        <a:pt x="5268542" y="5627431"/>
                        <a:pt x="5322865" y="5573108"/>
                        <a:pt x="5322865" y="5506097"/>
                      </a:cubicBezTo>
                      <a:cubicBezTo>
                        <a:pt x="5322865" y="5439086"/>
                        <a:pt x="5268542" y="5384763"/>
                        <a:pt x="5201531" y="5384763"/>
                      </a:cubicBezTo>
                      <a:close/>
                      <a:moveTo>
                        <a:pt x="5201531" y="4815959"/>
                      </a:moveTo>
                      <a:cubicBezTo>
                        <a:pt x="5134520" y="4815959"/>
                        <a:pt x="5080197" y="4870282"/>
                        <a:pt x="5080197" y="4937293"/>
                      </a:cubicBezTo>
                      <a:cubicBezTo>
                        <a:pt x="5080197" y="5004304"/>
                        <a:pt x="5134520" y="5058627"/>
                        <a:pt x="5201531" y="5058627"/>
                      </a:cubicBezTo>
                      <a:cubicBezTo>
                        <a:pt x="5268542" y="5058627"/>
                        <a:pt x="5322865" y="5004304"/>
                        <a:pt x="5322865" y="4937293"/>
                      </a:cubicBezTo>
                      <a:cubicBezTo>
                        <a:pt x="5322865" y="4870282"/>
                        <a:pt x="5268542" y="4815959"/>
                        <a:pt x="5201531" y="4815959"/>
                      </a:cubicBezTo>
                      <a:close/>
                      <a:moveTo>
                        <a:pt x="5201531" y="4247155"/>
                      </a:moveTo>
                      <a:cubicBezTo>
                        <a:pt x="5134520" y="4247155"/>
                        <a:pt x="5080197" y="4301478"/>
                        <a:pt x="5080197" y="4368489"/>
                      </a:cubicBezTo>
                      <a:cubicBezTo>
                        <a:pt x="5080197" y="4435500"/>
                        <a:pt x="5134520" y="4489823"/>
                        <a:pt x="5201531" y="4489823"/>
                      </a:cubicBezTo>
                      <a:cubicBezTo>
                        <a:pt x="5268542" y="4489823"/>
                        <a:pt x="5322865" y="4435500"/>
                        <a:pt x="5322865" y="4368489"/>
                      </a:cubicBezTo>
                      <a:cubicBezTo>
                        <a:pt x="5322865" y="4301478"/>
                        <a:pt x="5268542" y="4247155"/>
                        <a:pt x="5201531" y="4247155"/>
                      </a:cubicBezTo>
                      <a:close/>
                      <a:moveTo>
                        <a:pt x="5201531" y="3678351"/>
                      </a:moveTo>
                      <a:cubicBezTo>
                        <a:pt x="5134520" y="3678351"/>
                        <a:pt x="5080197" y="3732674"/>
                        <a:pt x="5080197" y="3799685"/>
                      </a:cubicBezTo>
                      <a:cubicBezTo>
                        <a:pt x="5080197" y="3866696"/>
                        <a:pt x="5134520" y="3921019"/>
                        <a:pt x="5201531" y="3921019"/>
                      </a:cubicBezTo>
                      <a:cubicBezTo>
                        <a:pt x="5268542" y="3921019"/>
                        <a:pt x="5322865" y="3866696"/>
                        <a:pt x="5322865" y="3799685"/>
                      </a:cubicBezTo>
                      <a:cubicBezTo>
                        <a:pt x="5322865" y="3732674"/>
                        <a:pt x="5268542" y="3678351"/>
                        <a:pt x="5201531" y="3678351"/>
                      </a:cubicBezTo>
                      <a:close/>
                      <a:moveTo>
                        <a:pt x="5201531" y="3109547"/>
                      </a:moveTo>
                      <a:cubicBezTo>
                        <a:pt x="5134520" y="3109547"/>
                        <a:pt x="5080197" y="3163870"/>
                        <a:pt x="5080197" y="3230881"/>
                      </a:cubicBezTo>
                      <a:cubicBezTo>
                        <a:pt x="5080197" y="3297892"/>
                        <a:pt x="5134520" y="3352215"/>
                        <a:pt x="5201531" y="3352215"/>
                      </a:cubicBezTo>
                      <a:cubicBezTo>
                        <a:pt x="5268542" y="3352215"/>
                        <a:pt x="5322865" y="3297892"/>
                        <a:pt x="5322865" y="3230881"/>
                      </a:cubicBezTo>
                      <a:cubicBezTo>
                        <a:pt x="5322865" y="3163870"/>
                        <a:pt x="5268542" y="3109547"/>
                        <a:pt x="5201531" y="3109547"/>
                      </a:cubicBezTo>
                      <a:close/>
                      <a:moveTo>
                        <a:pt x="5201531" y="2540743"/>
                      </a:moveTo>
                      <a:cubicBezTo>
                        <a:pt x="5134520" y="2540743"/>
                        <a:pt x="5080197" y="2595066"/>
                        <a:pt x="5080197" y="2662077"/>
                      </a:cubicBezTo>
                      <a:cubicBezTo>
                        <a:pt x="5080197" y="2729088"/>
                        <a:pt x="5134520" y="2783411"/>
                        <a:pt x="5201531" y="2783411"/>
                      </a:cubicBezTo>
                      <a:cubicBezTo>
                        <a:pt x="5268542" y="2783411"/>
                        <a:pt x="5322865" y="2729088"/>
                        <a:pt x="5322865" y="2662077"/>
                      </a:cubicBezTo>
                      <a:cubicBezTo>
                        <a:pt x="5322865" y="2595066"/>
                        <a:pt x="5268542" y="2540743"/>
                        <a:pt x="5201531" y="2540743"/>
                      </a:cubicBezTo>
                      <a:close/>
                      <a:moveTo>
                        <a:pt x="5201531" y="1971939"/>
                      </a:moveTo>
                      <a:cubicBezTo>
                        <a:pt x="5134520" y="1971939"/>
                        <a:pt x="5080197" y="2026262"/>
                        <a:pt x="5080197" y="2093273"/>
                      </a:cubicBezTo>
                      <a:cubicBezTo>
                        <a:pt x="5080197" y="2160284"/>
                        <a:pt x="5134520" y="2214607"/>
                        <a:pt x="5201531" y="2214607"/>
                      </a:cubicBezTo>
                      <a:cubicBezTo>
                        <a:pt x="5268542" y="2214607"/>
                        <a:pt x="5322865" y="2160284"/>
                        <a:pt x="5322865" y="2093273"/>
                      </a:cubicBezTo>
                      <a:cubicBezTo>
                        <a:pt x="5322865" y="2026262"/>
                        <a:pt x="5268542" y="1971939"/>
                        <a:pt x="5201531" y="1971939"/>
                      </a:cubicBezTo>
                      <a:close/>
                      <a:moveTo>
                        <a:pt x="5201531" y="1403135"/>
                      </a:moveTo>
                      <a:cubicBezTo>
                        <a:pt x="5134520" y="1403135"/>
                        <a:pt x="5080197" y="1457459"/>
                        <a:pt x="5080197" y="1524470"/>
                      </a:cubicBezTo>
                      <a:cubicBezTo>
                        <a:pt x="5080197" y="1591481"/>
                        <a:pt x="5134520" y="1645804"/>
                        <a:pt x="5201531" y="1645804"/>
                      </a:cubicBezTo>
                      <a:cubicBezTo>
                        <a:pt x="5268542" y="1645804"/>
                        <a:pt x="5322865" y="1591481"/>
                        <a:pt x="5322865" y="1524470"/>
                      </a:cubicBezTo>
                      <a:cubicBezTo>
                        <a:pt x="5322865" y="1457459"/>
                        <a:pt x="5268542" y="1403135"/>
                        <a:pt x="5201531" y="1403135"/>
                      </a:cubicBezTo>
                      <a:close/>
                      <a:moveTo>
                        <a:pt x="5201531" y="834332"/>
                      </a:moveTo>
                      <a:cubicBezTo>
                        <a:pt x="5134520" y="834332"/>
                        <a:pt x="5080197" y="888655"/>
                        <a:pt x="5080197" y="955666"/>
                      </a:cubicBezTo>
                      <a:cubicBezTo>
                        <a:pt x="5080197" y="1022677"/>
                        <a:pt x="5134520" y="1077000"/>
                        <a:pt x="5201531" y="1077000"/>
                      </a:cubicBezTo>
                      <a:cubicBezTo>
                        <a:pt x="5268542" y="1077000"/>
                        <a:pt x="5322865" y="1022677"/>
                        <a:pt x="5322865" y="955666"/>
                      </a:cubicBezTo>
                      <a:cubicBezTo>
                        <a:pt x="5322865" y="888655"/>
                        <a:pt x="5268542" y="834332"/>
                        <a:pt x="5201531" y="834332"/>
                      </a:cubicBezTo>
                      <a:close/>
                      <a:moveTo>
                        <a:pt x="5201531" y="265528"/>
                      </a:moveTo>
                      <a:cubicBezTo>
                        <a:pt x="5134520" y="265528"/>
                        <a:pt x="5080197" y="319851"/>
                        <a:pt x="5080197" y="386862"/>
                      </a:cubicBezTo>
                      <a:cubicBezTo>
                        <a:pt x="5080197" y="453873"/>
                        <a:pt x="5134520" y="508196"/>
                        <a:pt x="5201531" y="508196"/>
                      </a:cubicBezTo>
                      <a:cubicBezTo>
                        <a:pt x="5268542" y="508196"/>
                        <a:pt x="5322865" y="453873"/>
                        <a:pt x="5322865" y="386862"/>
                      </a:cubicBezTo>
                      <a:cubicBezTo>
                        <a:pt x="5322865" y="319851"/>
                        <a:pt x="5268542" y="265528"/>
                        <a:pt x="5201531" y="265528"/>
                      </a:cubicBezTo>
                      <a:close/>
                      <a:moveTo>
                        <a:pt x="0" y="0"/>
                      </a:moveTo>
                      <a:lnTo>
                        <a:pt x="5455921" y="0"/>
                      </a:lnTo>
                      <a:lnTo>
                        <a:pt x="5455921" y="6478172"/>
                      </a:lnTo>
                      <a:lnTo>
                        <a:pt x="0" y="6478172"/>
                      </a:lnTo>
                      <a:close/>
                    </a:path>
                  </a:pathLst>
                </a:custGeom>
                <a:solidFill>
                  <a:srgbClr val="597973"/>
                </a:solidFill>
                <a:ln>
                  <a:noFill/>
                </a:ln>
                <a:effectLst>
                  <a:outerShdw blurRad="50800" dist="139700" dir="9000000" algn="r" rotWithShape="0">
                    <a:prstClr val="black">
                      <a:alpha val="3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pt-BR" dirty="0"/>
                </a:p>
              </p:txBody>
            </p:sp>
            <p:grpSp>
              <p:nvGrpSpPr>
                <p:cNvPr id="22" name="Agrupar 21">
                  <a:extLst>
                    <a:ext uri="{FF2B5EF4-FFF2-40B4-BE49-F238E27FC236}">
                      <a16:creationId xmlns:a16="http://schemas.microsoft.com/office/drawing/2014/main" id="{089F0359-A238-4DCF-85A8-9EF2261D27AA}"/>
                    </a:ext>
                  </a:extLst>
                </p:cNvPr>
                <p:cNvGrpSpPr/>
                <p:nvPr/>
              </p:nvGrpSpPr>
              <p:grpSpPr>
                <a:xfrm>
                  <a:off x="5524500" y="139891"/>
                  <a:ext cx="611267" cy="6705935"/>
                  <a:chOff x="5753966" y="315054"/>
                  <a:chExt cx="612000" cy="6434077"/>
                </a:xfrm>
              </p:grpSpPr>
              <p:sp>
                <p:nvSpPr>
                  <p:cNvPr id="23" name="Arc 97">
                    <a:extLst>
                      <a:ext uri="{FF2B5EF4-FFF2-40B4-BE49-F238E27FC236}">
                        <a16:creationId xmlns:a16="http://schemas.microsoft.com/office/drawing/2014/main" id="{9174CC52-452A-4081-856E-33C36FBF0360}"/>
                      </a:ext>
                    </a:extLst>
                  </p:cNvPr>
                  <p:cNvSpPr/>
                  <p:nvPr/>
                </p:nvSpPr>
                <p:spPr>
                  <a:xfrm>
                    <a:off x="5753966" y="2695934"/>
                    <a:ext cx="612000" cy="497917"/>
                  </a:xfrm>
                  <a:prstGeom prst="arc">
                    <a:avLst>
                      <a:gd name="adj1" fmla="val 5515379"/>
                      <a:gd name="adj2" fmla="val 74424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Arc 97">
                    <a:extLst>
                      <a:ext uri="{FF2B5EF4-FFF2-40B4-BE49-F238E27FC236}">
                        <a16:creationId xmlns:a16="http://schemas.microsoft.com/office/drawing/2014/main" id="{0FE8FB23-9941-477C-A57B-AA3391740CB2}"/>
                      </a:ext>
                    </a:extLst>
                  </p:cNvPr>
                  <p:cNvSpPr/>
                  <p:nvPr/>
                </p:nvSpPr>
                <p:spPr>
                  <a:xfrm>
                    <a:off x="5753966" y="3291154"/>
                    <a:ext cx="612000" cy="497917"/>
                  </a:xfrm>
                  <a:prstGeom prst="arc">
                    <a:avLst>
                      <a:gd name="adj1" fmla="val 5174425"/>
                      <a:gd name="adj2" fmla="val 681416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" name="Arc 97">
                    <a:extLst>
                      <a:ext uri="{FF2B5EF4-FFF2-40B4-BE49-F238E27FC236}">
                        <a16:creationId xmlns:a16="http://schemas.microsoft.com/office/drawing/2014/main" id="{45D2A483-9A45-4082-9251-3A001D0F71BB}"/>
                      </a:ext>
                    </a:extLst>
                  </p:cNvPr>
                  <p:cNvSpPr/>
                  <p:nvPr/>
                </p:nvSpPr>
                <p:spPr>
                  <a:xfrm>
                    <a:off x="5753966" y="3886374"/>
                    <a:ext cx="612000" cy="497917"/>
                  </a:xfrm>
                  <a:prstGeom prst="arc">
                    <a:avLst>
                      <a:gd name="adj1" fmla="val 5340300"/>
                      <a:gd name="adj2" fmla="val 489653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Arc 97">
                    <a:extLst>
                      <a:ext uri="{FF2B5EF4-FFF2-40B4-BE49-F238E27FC236}">
                        <a16:creationId xmlns:a16="http://schemas.microsoft.com/office/drawing/2014/main" id="{2C46EDFA-1915-4B6A-AA6C-CBC98C1CDFB3}"/>
                      </a:ext>
                    </a:extLst>
                  </p:cNvPr>
                  <p:cNvSpPr/>
                  <p:nvPr/>
                </p:nvSpPr>
                <p:spPr>
                  <a:xfrm>
                    <a:off x="5753966" y="6251214"/>
                    <a:ext cx="612000" cy="497917"/>
                  </a:xfrm>
                  <a:prstGeom prst="arc">
                    <a:avLst>
                      <a:gd name="adj1" fmla="val 5560394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" name="Arc 97">
                    <a:extLst>
                      <a:ext uri="{FF2B5EF4-FFF2-40B4-BE49-F238E27FC236}">
                        <a16:creationId xmlns:a16="http://schemas.microsoft.com/office/drawing/2014/main" id="{AF4FBE60-915A-48DF-9A5E-0D21F4F5DD3F}"/>
                      </a:ext>
                    </a:extLst>
                  </p:cNvPr>
                  <p:cNvSpPr/>
                  <p:nvPr/>
                </p:nvSpPr>
                <p:spPr>
                  <a:xfrm>
                    <a:off x="5753966" y="4465552"/>
                    <a:ext cx="612000" cy="497917"/>
                  </a:xfrm>
                  <a:prstGeom prst="arc">
                    <a:avLst>
                      <a:gd name="adj1" fmla="val 5593259"/>
                      <a:gd name="adj2" fmla="val 621684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Arc 97">
                    <a:extLst>
                      <a:ext uri="{FF2B5EF4-FFF2-40B4-BE49-F238E27FC236}">
                        <a16:creationId xmlns:a16="http://schemas.microsoft.com/office/drawing/2014/main" id="{44C1262D-0D2C-4DA9-872C-791FFBBA2598}"/>
                      </a:ext>
                    </a:extLst>
                  </p:cNvPr>
                  <p:cNvSpPr/>
                  <p:nvPr/>
                </p:nvSpPr>
                <p:spPr>
                  <a:xfrm>
                    <a:off x="5753966" y="910274"/>
                    <a:ext cx="612000" cy="497917"/>
                  </a:xfrm>
                  <a:prstGeom prst="arc">
                    <a:avLst>
                      <a:gd name="adj1" fmla="val 5343712"/>
                      <a:gd name="adj2" fmla="val 122328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Arc 97">
                    <a:extLst>
                      <a:ext uri="{FF2B5EF4-FFF2-40B4-BE49-F238E27FC236}">
                        <a16:creationId xmlns:a16="http://schemas.microsoft.com/office/drawing/2014/main" id="{5BB1A57D-2DA9-401C-BA52-AA3CA97D6457}"/>
                      </a:ext>
                    </a:extLst>
                  </p:cNvPr>
                  <p:cNvSpPr/>
                  <p:nvPr/>
                </p:nvSpPr>
                <p:spPr>
                  <a:xfrm>
                    <a:off x="5753966" y="5655992"/>
                    <a:ext cx="612000" cy="497917"/>
                  </a:xfrm>
                  <a:prstGeom prst="arc">
                    <a:avLst>
                      <a:gd name="adj1" fmla="val 5343671"/>
                      <a:gd name="adj2" fmla="val 25186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Arc 97">
                    <a:extLst>
                      <a:ext uri="{FF2B5EF4-FFF2-40B4-BE49-F238E27FC236}">
                        <a16:creationId xmlns:a16="http://schemas.microsoft.com/office/drawing/2014/main" id="{6E504F42-3069-4BF2-B33C-FA0456FCF5A3}"/>
                      </a:ext>
                    </a:extLst>
                  </p:cNvPr>
                  <p:cNvSpPr/>
                  <p:nvPr/>
                </p:nvSpPr>
                <p:spPr>
                  <a:xfrm>
                    <a:off x="5753966" y="5060772"/>
                    <a:ext cx="612000" cy="497917"/>
                  </a:xfrm>
                  <a:prstGeom prst="arc">
                    <a:avLst>
                      <a:gd name="adj1" fmla="val 5284849"/>
                      <a:gd name="adj2" fmla="val 532402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Arc 97">
                    <a:extLst>
                      <a:ext uri="{FF2B5EF4-FFF2-40B4-BE49-F238E27FC236}">
                        <a16:creationId xmlns:a16="http://schemas.microsoft.com/office/drawing/2014/main" id="{128C10C6-AED3-48D1-9F4C-C5E950EDFA0A}"/>
                      </a:ext>
                    </a:extLst>
                  </p:cNvPr>
                  <p:cNvSpPr/>
                  <p:nvPr/>
                </p:nvSpPr>
                <p:spPr>
                  <a:xfrm>
                    <a:off x="5753966" y="315054"/>
                    <a:ext cx="612000" cy="497917"/>
                  </a:xfrm>
                  <a:prstGeom prst="arc">
                    <a:avLst>
                      <a:gd name="adj1" fmla="val 5277208"/>
                      <a:gd name="adj2" fmla="val 132907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Arc 97">
                    <a:extLst>
                      <a:ext uri="{FF2B5EF4-FFF2-40B4-BE49-F238E27FC236}">
                        <a16:creationId xmlns:a16="http://schemas.microsoft.com/office/drawing/2014/main" id="{15E9A75C-0487-409C-935E-F4A7421D9BD2}"/>
                      </a:ext>
                    </a:extLst>
                  </p:cNvPr>
                  <p:cNvSpPr/>
                  <p:nvPr/>
                </p:nvSpPr>
                <p:spPr>
                  <a:xfrm>
                    <a:off x="5753966" y="1505494"/>
                    <a:ext cx="612000" cy="497917"/>
                  </a:xfrm>
                  <a:prstGeom prst="arc">
                    <a:avLst>
                      <a:gd name="adj1" fmla="val 5346715"/>
                      <a:gd name="adj2" fmla="val 1138198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Arc 97">
                    <a:extLst>
                      <a:ext uri="{FF2B5EF4-FFF2-40B4-BE49-F238E27FC236}">
                        <a16:creationId xmlns:a16="http://schemas.microsoft.com/office/drawing/2014/main" id="{ED0C20DE-474F-47D1-8C97-689071261754}"/>
                      </a:ext>
                    </a:extLst>
                  </p:cNvPr>
                  <p:cNvSpPr/>
                  <p:nvPr/>
                </p:nvSpPr>
                <p:spPr>
                  <a:xfrm>
                    <a:off x="5753966" y="2100714"/>
                    <a:ext cx="612000" cy="497917"/>
                  </a:xfrm>
                  <a:prstGeom prst="arc">
                    <a:avLst>
                      <a:gd name="adj1" fmla="val 5361677"/>
                      <a:gd name="adj2" fmla="val 971895"/>
                    </a:avLst>
                  </a:prstGeom>
                  <a:ln w="50800">
                    <a:gradFill>
                      <a:gsLst>
                        <a:gs pos="0">
                          <a:schemeClr val="tx1"/>
                        </a:gs>
                        <a:gs pos="88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  <a:gs pos="70000">
                          <a:schemeClr val="tx1">
                            <a:lumMod val="85000"/>
                            <a:lumOff val="15000"/>
                            <a:alpha val="99000"/>
                          </a:schemeClr>
                        </a:gs>
                      </a:gsLst>
                      <a:lin ang="5400000" scaled="1"/>
                    </a:gradFill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52EF202A-F843-4B1F-9EC3-0DE441CF1F8E}"/>
                  </a:ext>
                </a:extLst>
              </p:cNvPr>
              <p:cNvSpPr txBox="1"/>
              <p:nvPr/>
            </p:nvSpPr>
            <p:spPr>
              <a:xfrm>
                <a:off x="8824949" y="2185158"/>
                <a:ext cx="2793088" cy="2112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pt-BR" sz="19900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ebas Neue" panose="020B0606020202050201" pitchFamily="34" charset="0"/>
                  </a:rPr>
                  <a:t>HAS</a:t>
                </a:r>
              </a:p>
            </p:txBody>
          </p:sp>
        </p:grp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93A71EFB-AF81-42F7-9F72-C85EAA7793F3}"/>
                </a:ext>
              </a:extLst>
            </p:cNvPr>
            <p:cNvSpPr txBox="1"/>
            <p:nvPr/>
          </p:nvSpPr>
          <p:spPr>
            <a:xfrm rot="283184">
              <a:off x="5743808" y="3474403"/>
              <a:ext cx="4170822" cy="10772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pt-BR" sz="3200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by Child" panose="02000507000000020004" pitchFamily="50" charset="0"/>
                </a:rPr>
                <a:t>Hipertensão arterial sistêmica</a:t>
              </a:r>
            </a:p>
          </p:txBody>
        </p:sp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24BB0479-FAB3-4EC1-A78D-0E08C0537B8E}"/>
                </a:ext>
              </a:extLst>
            </p:cNvPr>
            <p:cNvSpPr/>
            <p:nvPr/>
          </p:nvSpPr>
          <p:spPr>
            <a:xfrm rot="350158">
              <a:off x="5995379" y="4686882"/>
              <a:ext cx="3707839" cy="40903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9000">
                  <a:srgbClr val="B4C8C4"/>
                </a:gs>
                <a:gs pos="98000">
                  <a:srgbClr val="F6F6F6">
                    <a:alpha val="0"/>
                  </a:srgbClr>
                </a:gs>
                <a:gs pos="0">
                  <a:srgbClr val="F6F6F6">
                    <a:alpha val="0"/>
                  </a:srgbClr>
                </a:gs>
                <a:gs pos="26000">
                  <a:srgbClr val="B4C8C4"/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dirty="0">
                  <a:solidFill>
                    <a:sysClr val="windowText" lastClr="000000"/>
                  </a:solidFill>
                </a:rPr>
                <a:t>Caio Sampaio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4056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319</Words>
  <Application>Microsoft Office PowerPoint</Application>
  <PresentationFormat>Widescreen</PresentationFormat>
  <Paragraphs>155</Paragraphs>
  <Slides>13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7" baseType="lpstr">
      <vt:lpstr>Aharoni</vt:lpstr>
      <vt:lpstr>Arial</vt:lpstr>
      <vt:lpstr>Baby Child</vt:lpstr>
      <vt:lpstr>Bahnschrift</vt:lpstr>
      <vt:lpstr>Bebas Neue</vt:lpstr>
      <vt:lpstr>Calibri</vt:lpstr>
      <vt:lpstr>Calibri Light</vt:lpstr>
      <vt:lpstr>Casey Martin</vt:lpstr>
      <vt:lpstr>Cavolini</vt:lpstr>
      <vt:lpstr>Franklin Gothic Medium</vt:lpstr>
      <vt:lpstr>KG HAPPY</vt:lpstr>
      <vt:lpstr>Modern Love Caps</vt:lpstr>
      <vt:lpstr>Paper Flowers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ALVES SAMPAIO</dc:creator>
  <cp:lastModifiedBy>CAIO ALVES SAMPAIO</cp:lastModifiedBy>
  <cp:revision>1</cp:revision>
  <dcterms:created xsi:type="dcterms:W3CDTF">2021-12-14T06:50:56Z</dcterms:created>
  <dcterms:modified xsi:type="dcterms:W3CDTF">2021-12-15T03:54:59Z</dcterms:modified>
</cp:coreProperties>
</file>