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35" d="100"/>
          <a:sy n="35" d="100"/>
        </p:scale>
        <p:origin x="701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57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86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15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66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766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57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7774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82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51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13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10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4FA37-AC14-4C8D-85D6-EDE6AF89FC1A}" type="datetimeFigureOut">
              <a:rPr lang="pt-BR" smtClean="0"/>
              <a:t>23/01/2022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D2DA2-AFD7-4AFC-A59B-869C43A9E4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60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3D5F717-A209-4F2D-B3E4-7BA7080AC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718" y="0"/>
            <a:ext cx="16087835" cy="90494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8D5D9A2-A6C3-4BFF-BE49-4551944D4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597" y="0"/>
            <a:ext cx="13304520" cy="904940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D7431CF-61B1-447F-98ED-BF0E98731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652" y="112030"/>
            <a:ext cx="8462766" cy="718457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43FD630-ACAF-4F75-A904-E7F9CF215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5339412"/>
            <a:ext cx="4028395" cy="58937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3DDBA88-E2F5-41A6-BFD2-EFF263C2A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53" y="6116697"/>
            <a:ext cx="2976311" cy="70946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3778B72-4D5B-4FAF-A79C-3FC8CA6916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66" y="2198235"/>
            <a:ext cx="5480277" cy="120104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50ED0C3-0DE8-4161-B190-97551C7C94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66" y="1352620"/>
            <a:ext cx="5834743" cy="84561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A499CCDB-EE82-4B2A-9844-0A4C0F8398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0"/>
            <a:ext cx="3124200" cy="2200275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5D8BEBC2-4E71-44B2-B914-DB85C6166C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2614" y="3787744"/>
            <a:ext cx="5248275" cy="539115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21390687-9A68-4FAA-A9D3-67BEA4251A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091" y="3068821"/>
            <a:ext cx="3719937" cy="53130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CE046C7-0EC3-4AFA-984D-3DECB1E101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26" y="7067723"/>
            <a:ext cx="552450" cy="51435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9EAA16D4-8AE2-41DC-8966-3CB5E1B337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51" y="7151835"/>
            <a:ext cx="552450" cy="55245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0034306-6844-49BD-841D-23673C526F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926" y="7099408"/>
            <a:ext cx="523875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375 0.00386 L 3.33333E-6 -5.55556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-1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171 -0.41802 L -1.07639E-6 1.35802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91" y="2089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86 -0.03954 L -4.65278E-6 -0.0038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0" y="177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59D7A7D-6463-4981-8293-0509A3A8B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6A18D37-B652-4CCD-BF05-ABC82F1D1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312AA64-D044-492E-B892-75D94822D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06EB8A6-7089-4417-9E78-296F8518E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91" y="1414463"/>
            <a:ext cx="9003710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2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E47CAFC-BABC-49D0-AB59-247272A2A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2B674CC-9DF9-48AA-9569-2A2FD6E0F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C2C89DE-07E6-41B5-BFB6-6E314F296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" y="863420"/>
            <a:ext cx="7311798" cy="331669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BF38331-8EBB-43D5-84C7-BB97FBF9FA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348" y="4180112"/>
            <a:ext cx="7311798" cy="387531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3D2CB4F-B3F7-4DB7-887B-159A43086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0" y="703014"/>
            <a:ext cx="11668201" cy="735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8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CC26B5A-BE06-4860-A948-9DDFC8A71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370BE26-AF9B-4A7C-8F67-EDA3BA417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D33479E-4772-4DF7-B83D-4E9B1524A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69" y="1219200"/>
            <a:ext cx="12758060" cy="461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6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E0A6B40-CCE9-46E1-A8D2-A01062EDB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458075" cy="8229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0F9FE69-F121-426D-989A-7D722FF5B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361" y="0"/>
            <a:ext cx="7549039" cy="311218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A885E4B-926C-4FC6-90B4-150927FB0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636" y="0"/>
            <a:ext cx="8215599" cy="311218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5F6F024-FBDB-47F0-9954-DE5BCFBB4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11" y="-1135"/>
            <a:ext cx="11974764" cy="311218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AE1EF60-0E07-4C95-AD18-BEC79A2C1B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0" y="283939"/>
            <a:ext cx="13142369" cy="609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2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18F6B9D-BC91-479A-9FC3-910C9BB8B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9086" y="152400"/>
            <a:ext cx="4807268" cy="822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B2C490E-0289-4A76-A21A-CD47BE9DE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9086" y="587829"/>
            <a:ext cx="4469493" cy="76417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8FF9DD7-DBD4-47A2-93C5-5DDC129BC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126" y="1045030"/>
            <a:ext cx="1018409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CDA21F2-2DC0-4B6B-9921-1D0D0D0D4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D81B303-AAA6-4945-A02D-2974C05CA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14" y="1248943"/>
            <a:ext cx="11669486" cy="573171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9A1BF1C-C462-401A-927F-DF2822037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362" y="2065422"/>
            <a:ext cx="9415790" cy="40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8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A931706-2303-4294-9C93-B887EEB3B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0245"/>
            <a:ext cx="14630400" cy="626935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F95C767-4860-414B-BE01-055AD45E4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7" y="644507"/>
            <a:ext cx="14017451" cy="445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6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9F36CC2-4A45-4695-AEF0-6B8E43568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653768C-0A0E-4151-8C96-E81CF6560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81" y="1311713"/>
            <a:ext cx="883020" cy="391885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890331D-1DC2-4E62-869B-EEE7E2168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1422" cy="822959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4150A3C-AB5B-4F46-B681-61841CCB5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41483"/>
            <a:ext cx="12322629" cy="62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1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D07F641-C480-4982-83E3-C487274DF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4" y="-195943"/>
            <a:ext cx="15218228" cy="87956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50B8FD3-5C23-43FF-881D-0F3751C13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16" y="650834"/>
            <a:ext cx="10781968" cy="692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9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0</Words>
  <Application>Microsoft Office PowerPoint</Application>
  <PresentationFormat>Personalizar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Lucas Santos</dc:creator>
  <cp:lastModifiedBy>Lucas Santos</cp:lastModifiedBy>
  <cp:revision>9</cp:revision>
  <dcterms:created xsi:type="dcterms:W3CDTF">2022-01-22T13:41:10Z</dcterms:created>
  <dcterms:modified xsi:type="dcterms:W3CDTF">2022-01-23T23:03:31Z</dcterms:modified>
</cp:coreProperties>
</file>