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11" r:id="rId2"/>
  </p:sldIdLst>
  <p:sldSz cx="9144000" cy="6858000" type="screen4x3"/>
  <p:notesSz cx="7045325" cy="9345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r">
              <a:defRPr sz="1200"/>
            </a:lvl1pPr>
          </a:lstStyle>
          <a:p>
            <a:fld id="{F99A04E4-16B3-4BBB-B912-720B92D67C42}" type="datetimeFigureOut">
              <a:rPr lang="pt-BR" smtClean="0"/>
              <a:t>11/01/2022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7671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r">
              <a:defRPr sz="1200"/>
            </a:lvl1pPr>
          </a:lstStyle>
          <a:p>
            <a:fld id="{95DC0C58-D56E-4F98-B877-6ED6D9B9E476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763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90975" y="0"/>
            <a:ext cx="3052763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1F174-E1D1-48D2-A46D-0E1FC2252B3A}" type="datetimeFigureOut">
              <a:rPr lang="pt-BR" smtClean="0"/>
              <a:t>11/01/2022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419225" y="1168400"/>
            <a:ext cx="4206875" cy="31543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4850" y="4497388"/>
            <a:ext cx="5635625" cy="3679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877300"/>
            <a:ext cx="3052763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90975" y="8877300"/>
            <a:ext cx="3052763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FF937-8B4A-4210-80AA-C0D4D53F3D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7435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AB18-1DF6-4728-8624-C40FD4E11E16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DC38-EDCA-4614-9AD9-5CE5B92EA4A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AB18-1DF6-4728-8624-C40FD4E11E16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DC38-EDCA-4614-9AD9-5CE5B92EA4A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AB18-1DF6-4728-8624-C40FD4E11E16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DC38-EDCA-4614-9AD9-5CE5B92EA4A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AB18-1DF6-4728-8624-C40FD4E11E16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DC38-EDCA-4614-9AD9-5CE5B92EA4A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AB18-1DF6-4728-8624-C40FD4E11E16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DC38-EDCA-4614-9AD9-5CE5B92EA4A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AB18-1DF6-4728-8624-C40FD4E11E16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DC38-EDCA-4614-9AD9-5CE5B92EA4A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AB18-1DF6-4728-8624-C40FD4E11E16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DC38-EDCA-4614-9AD9-5CE5B92EA4A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AB18-1DF6-4728-8624-C40FD4E11E16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DC38-EDCA-4614-9AD9-5CE5B92EA4A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AB18-1DF6-4728-8624-C40FD4E11E16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DC38-EDCA-4614-9AD9-5CE5B92EA4A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AB18-1DF6-4728-8624-C40FD4E11E16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DC38-EDCA-4614-9AD9-5CE5B92EA4A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EAB18-1DF6-4728-8624-C40FD4E11E16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DC38-EDCA-4614-9AD9-5CE5B92EA4A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EAB18-1DF6-4728-8624-C40FD4E11E16}" type="datetimeFigureOut">
              <a:rPr lang="pt-BR" smtClean="0"/>
              <a:pPr/>
              <a:t>11/01/2022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6DC38-EDCA-4614-9AD9-5CE5B92EA4AE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250825" y="1196752"/>
            <a:ext cx="864235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ctr" defTabSz="762000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en-US" sz="3600" b="1" dirty="0">
                <a:solidFill>
                  <a:srgbClr val="0067E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CNSE 2018</a:t>
            </a:r>
          </a:p>
          <a:p>
            <a:pPr algn="ctr" defTabSz="762000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en-US" sz="3600" b="1" dirty="0">
              <a:solidFill>
                <a:srgbClr val="0067E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ctr" defTabSz="762000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en-US" sz="3600" b="1" dirty="0">
                <a:solidFill>
                  <a:srgbClr val="0067E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Talk Show</a:t>
            </a:r>
          </a:p>
          <a:p>
            <a:pPr algn="ctr" defTabSz="762000" eaLnBrk="0" hangingPunct="0">
              <a:spcBef>
                <a:spcPct val="20000"/>
              </a:spcBef>
              <a:defRPr/>
            </a:pPr>
            <a:r>
              <a:rPr lang="pt-BR" sz="3600" b="1" dirty="0">
                <a:solidFill>
                  <a:srgbClr val="0067E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“PRODUTOS E SERVIÇOS SÃO A SAÍDA PARA O CUSTEIO SINDICAL?”</a:t>
            </a:r>
            <a:endParaRPr lang="en-US" sz="3600" b="1" dirty="0">
              <a:solidFill>
                <a:srgbClr val="0067E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928688" y="5948363"/>
            <a:ext cx="73152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ctr" defTabSz="762000" eaLnBrk="0" hangingPunct="0">
              <a:spcBef>
                <a:spcPct val="20000"/>
              </a:spcBef>
              <a:defRPr/>
            </a:pPr>
            <a:r>
              <a:rPr lang="en-US" sz="1600" b="1" dirty="0">
                <a:solidFill>
                  <a:srgbClr val="0067E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24/05/2018</a:t>
            </a:r>
            <a:endParaRPr lang="pt-BR" sz="1600" b="1" dirty="0">
              <a:solidFill>
                <a:srgbClr val="0067E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Picture 9" descr="logo_aprova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8782" y="188641"/>
            <a:ext cx="1244393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8381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</TotalTime>
  <Words>17</Words>
  <Application>Microsoft Office PowerPoint</Application>
  <PresentationFormat>Apresentação na tela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Alberto</dc:creator>
  <cp:lastModifiedBy>Alberto Oliveira</cp:lastModifiedBy>
  <cp:revision>242</cp:revision>
  <dcterms:created xsi:type="dcterms:W3CDTF">2013-08-13T01:25:42Z</dcterms:created>
  <dcterms:modified xsi:type="dcterms:W3CDTF">2022-01-11T23:42:31Z</dcterms:modified>
</cp:coreProperties>
</file>