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111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F4E1F-3525-40C5-930E-853085D0D2D8}" type="datetimeFigureOut">
              <a:rPr lang="pt-BR" smtClean="0"/>
              <a:pPr/>
              <a:t>11/01/2022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03BF8-D448-456B-B16F-8D10FECFA78E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4823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F4E1F-3525-40C5-930E-853085D0D2D8}" type="datetimeFigureOut">
              <a:rPr lang="pt-BR" smtClean="0"/>
              <a:pPr/>
              <a:t>11/01/2022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03BF8-D448-456B-B16F-8D10FECFA78E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59715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F4E1F-3525-40C5-930E-853085D0D2D8}" type="datetimeFigureOut">
              <a:rPr lang="pt-BR" smtClean="0"/>
              <a:pPr/>
              <a:t>11/01/2022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03BF8-D448-456B-B16F-8D10FECFA78E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7863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F4E1F-3525-40C5-930E-853085D0D2D8}" type="datetimeFigureOut">
              <a:rPr lang="pt-BR" smtClean="0"/>
              <a:pPr/>
              <a:t>11/01/2022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03BF8-D448-456B-B16F-8D10FECFA78E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09351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F4E1F-3525-40C5-930E-853085D0D2D8}" type="datetimeFigureOut">
              <a:rPr lang="pt-BR" smtClean="0"/>
              <a:pPr/>
              <a:t>11/01/2022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03BF8-D448-456B-B16F-8D10FECFA78E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0397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F4E1F-3525-40C5-930E-853085D0D2D8}" type="datetimeFigureOut">
              <a:rPr lang="pt-BR" smtClean="0"/>
              <a:pPr/>
              <a:t>11/01/2022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03BF8-D448-456B-B16F-8D10FECFA78E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5830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F4E1F-3525-40C5-930E-853085D0D2D8}" type="datetimeFigureOut">
              <a:rPr lang="pt-BR" smtClean="0"/>
              <a:pPr/>
              <a:t>11/01/2022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03BF8-D448-456B-B16F-8D10FECFA78E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37984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F4E1F-3525-40C5-930E-853085D0D2D8}" type="datetimeFigureOut">
              <a:rPr lang="pt-BR" smtClean="0"/>
              <a:pPr/>
              <a:t>11/01/2022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03BF8-D448-456B-B16F-8D10FECFA78E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80807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F4E1F-3525-40C5-930E-853085D0D2D8}" type="datetimeFigureOut">
              <a:rPr lang="pt-BR" smtClean="0"/>
              <a:pPr/>
              <a:t>11/01/2022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03BF8-D448-456B-B16F-8D10FECFA78E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81771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F4E1F-3525-40C5-930E-853085D0D2D8}" type="datetimeFigureOut">
              <a:rPr lang="pt-BR" smtClean="0"/>
              <a:pPr/>
              <a:t>11/01/2022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03BF8-D448-456B-B16F-8D10FECFA78E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2444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F4E1F-3525-40C5-930E-853085D0D2D8}" type="datetimeFigureOut">
              <a:rPr lang="pt-BR" smtClean="0"/>
              <a:pPr/>
              <a:t>11/01/2022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03BF8-D448-456B-B16F-8D10FECFA78E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317557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1F4E1F-3525-40C5-930E-853085D0D2D8}" type="datetimeFigureOut">
              <a:rPr lang="pt-BR" smtClean="0"/>
              <a:pPr/>
              <a:t>11/01/2022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03BF8-D448-456B-B16F-8D10FECFA78E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443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556792"/>
            <a:ext cx="8280920" cy="2232247"/>
          </a:xfrm>
        </p:spPr>
        <p:txBody>
          <a:bodyPr>
            <a:normAutofit fontScale="90000"/>
          </a:bodyPr>
          <a:lstStyle/>
          <a:p>
            <a:r>
              <a:rPr lang="pt-BR" dirty="0"/>
              <a:t>JUA: UM CRESCIMENTO ORGANIZADO CONSIDERANDO A ABORDAGEM DOS PROCESSOS DE NEGÓCIO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520" y="3717032"/>
            <a:ext cx="8568952" cy="2232248"/>
          </a:xfrm>
        </p:spPr>
        <p:txBody>
          <a:bodyPr>
            <a:normAutofit fontScale="55000" lnSpcReduction="20000"/>
          </a:bodyPr>
          <a:lstStyle/>
          <a:p>
            <a:r>
              <a:rPr lang="pt-BR" dirty="0"/>
              <a:t>A EXPANSÃO DE UMA ORGANIZAÇÃO COM FOCO NOS PROCESSOS DE NEGÓCIO. </a:t>
            </a:r>
          </a:p>
          <a:p>
            <a:r>
              <a:rPr lang="pt-BR" dirty="0"/>
              <a:t> COMO ABORDAR ESTA QUESTÃO E PROPORCIONAR RESULTADOS POSITIVOS E NOTÁVEIS.</a:t>
            </a:r>
          </a:p>
          <a:p>
            <a:pPr lvl="0" algn="l">
              <a:defRPr/>
            </a:pPr>
            <a:endParaRPr lang="pt-BR" dirty="0"/>
          </a:p>
          <a:p>
            <a:pPr lvl="0" algn="l">
              <a:defRPr/>
            </a:pPr>
            <a:endParaRPr lang="pt-BR" dirty="0"/>
          </a:p>
          <a:p>
            <a:pPr lvl="0">
              <a:defRPr/>
            </a:pPr>
            <a:r>
              <a:rPr lang="pt-BR" sz="4400" b="1" dirty="0"/>
              <a:t>ROBERTO BIGLER - JUA</a:t>
            </a:r>
          </a:p>
          <a:p>
            <a:pPr lvl="0">
              <a:defRPr/>
            </a:pPr>
            <a:r>
              <a:rPr lang="pt-BR" sz="4400" b="1" dirty="0"/>
              <a:t>ALBERTO OLIVEIRA - GAUDIUM</a:t>
            </a:r>
          </a:p>
        </p:txBody>
      </p:sp>
    </p:spTree>
    <p:extLst>
      <p:ext uri="{BB962C8B-B14F-4D97-AF65-F5344CB8AC3E}">
        <p14:creationId xmlns:p14="http://schemas.microsoft.com/office/powerpoint/2010/main" val="296320878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566</TotalTime>
  <Words>44</Words>
  <Application>Microsoft Office PowerPoint</Application>
  <PresentationFormat>Apresentação na tela (4:3)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do Office</vt:lpstr>
      <vt:lpstr>JUA: UM CRESCIMENTO ORGANIZADO CONSIDERANDO A ABORDAGEM DOS PROCESSOS DE NEGÓCIO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Red</dc:creator>
  <cp:lastModifiedBy>Alberto Oliveira</cp:lastModifiedBy>
  <cp:revision>52</cp:revision>
  <dcterms:created xsi:type="dcterms:W3CDTF">2015-10-05T19:42:14Z</dcterms:created>
  <dcterms:modified xsi:type="dcterms:W3CDTF">2022-01-11T23:35:09Z</dcterms:modified>
</cp:coreProperties>
</file>