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85" r:id="rId2"/>
    <p:sldId id="258" r:id="rId3"/>
    <p:sldId id="264" r:id="rId4"/>
    <p:sldId id="261" r:id="rId5"/>
    <p:sldId id="267" r:id="rId6"/>
    <p:sldId id="284" r:id="rId7"/>
    <p:sldId id="278" r:id="rId8"/>
  </p:sldIdLst>
  <p:sldSz cx="12192000" cy="6858000"/>
  <p:notesSz cx="6858000" cy="9144000"/>
  <p:defaultTextStyle>
    <a:defPPr rtl="0"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0D7"/>
    <a:srgbClr val="FFF6E7"/>
    <a:srgbClr val="8D6347"/>
    <a:srgbClr val="FFFFFF"/>
    <a:srgbClr val="9D0000"/>
    <a:srgbClr val="855939"/>
    <a:srgbClr val="60370F"/>
    <a:srgbClr val="8D63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>
        <p:scale>
          <a:sx n="66" d="100"/>
          <a:sy n="66" d="100"/>
        </p:scale>
        <p:origin x="1494" y="52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0" d="100"/>
          <a:sy n="90" d="100"/>
        </p:scale>
        <p:origin x="289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8B635C87-2E62-4093-9A27-E98FC63FAB8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dirty="0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A5AAF69-BA68-4C49-8B47-9FD6ED6C539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C78D884-1575-41FD-B2B2-90BD70F3FAD4}" type="datetime1">
              <a:rPr lang="pt-BR" smtClean="0"/>
              <a:t>01/05/2021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7C6C3CB-CCFF-4F2E-B237-337C69FBB6D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dirty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CEF750B0-2FB2-4047-BE00-43B13750ABB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71E503E-9C9E-4EC6-B8AF-91FC09DF0C7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792847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EEC64E-5B0A-4390-A783-DB1B32DA247A}" type="datetime1">
              <a:rPr lang="pt-BR" smtClean="0"/>
              <a:pPr/>
              <a:t>01/05/2021</a:t>
            </a:fld>
            <a:endParaRPr lang="pt-BR" dirty="0"/>
          </a:p>
        </p:txBody>
      </p:sp>
      <p:sp>
        <p:nvSpPr>
          <p:cNvPr id="4" name="Espaço Reservado par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BR" dirty="0"/>
              <a:t>Editar estilos de texto Mestre</a:t>
            </a:r>
          </a:p>
          <a:p>
            <a:pPr lvl="1" rtl="0"/>
            <a:r>
              <a:rPr lang="pt-BR" dirty="0"/>
              <a:t>Segundo nível</a:t>
            </a:r>
          </a:p>
          <a:p>
            <a:pPr lvl="2" rtl="0"/>
            <a:r>
              <a:rPr lang="pt-BR" dirty="0"/>
              <a:t>Terceiro nível</a:t>
            </a:r>
          </a:p>
          <a:p>
            <a:pPr lvl="3" rtl="0"/>
            <a:r>
              <a:rPr lang="pt-BR" dirty="0"/>
              <a:t>Quarto nível</a:t>
            </a:r>
          </a:p>
          <a:p>
            <a:pPr lvl="4" rtl="0"/>
            <a:r>
              <a:rPr lang="pt-BR" dirty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dirty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AE59743-683C-4279-9E83-23C937C99CF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193135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8AE59743-683C-4279-9E83-23C937C99CF6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618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6.svg"/><Relationship Id="rId4" Type="http://schemas.openxmlformats.org/officeDocument/2006/relationships/image" Target="../media/image1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32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4.png"/><Relationship Id="rId5" Type="http://schemas.openxmlformats.org/officeDocument/2006/relationships/image" Target="../media/image30.svg"/><Relationship Id="rId4" Type="http://schemas.openxmlformats.org/officeDocument/2006/relationships/image" Target="../media/image23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 descr="Copos na mesa">
            <a:extLst>
              <a:ext uri="{FF2B5EF4-FFF2-40B4-BE49-F238E27FC236}">
                <a16:creationId xmlns:a16="http://schemas.microsoft.com/office/drawing/2014/main" id="{8560CB95-F807-46B3-8A39-B650A8906A3F}"/>
              </a:ext>
            </a:extLst>
          </p:cNvPr>
          <p:cNvSpPr/>
          <p:nvPr userDrawn="1"/>
        </p:nvSpPr>
        <p:spPr>
          <a:xfrm>
            <a:off x="5199825" y="0"/>
            <a:ext cx="6992175" cy="6858000"/>
          </a:xfrm>
          <a:prstGeom prst="rect">
            <a:avLst/>
          </a:prstGeom>
          <a:blipFill>
            <a:blip r:embed="rId2"/>
            <a:srcRect/>
            <a:stretch>
              <a:fillRect t="-418" b="-41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7" name="Retângulo 6" descr="Máscara de pincelada">
            <a:extLst>
              <a:ext uri="{FF2B5EF4-FFF2-40B4-BE49-F238E27FC236}">
                <a16:creationId xmlns:a16="http://schemas.microsoft.com/office/drawing/2014/main" id="{09350598-7231-484F-ABFF-7D42DB8424F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stretch>
              <a:fillRect l="-568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>
              <a:solidFill>
                <a:srgbClr val="FFFFFF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CCBC4D2-04A1-4388-B041-D25EA3246FE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6924" y="3482526"/>
            <a:ext cx="6238970" cy="1967770"/>
          </a:xfrm>
        </p:spPr>
        <p:txBody>
          <a:bodyPr rtlCol="0" anchor="b">
            <a:normAutofit/>
          </a:bodyPr>
          <a:lstStyle>
            <a:lvl1pPr algn="l">
              <a:lnSpc>
                <a:spcPct val="85000"/>
              </a:lnSpc>
              <a:defRPr sz="5500"/>
            </a:lvl1pPr>
          </a:lstStyle>
          <a:p>
            <a:pPr rtl="0"/>
            <a:r>
              <a:rPr lang="pt-BR" dirty="0"/>
              <a:t>CLIQUE PARA </a:t>
            </a:r>
            <a:br>
              <a:rPr lang="pt-BR" dirty="0"/>
            </a:br>
            <a:r>
              <a:rPr lang="pt-BR" dirty="0"/>
              <a:t>EDITAR TÍTULO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822EDEE-795E-4F38-9546-83FC7F92531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16924" y="5646875"/>
            <a:ext cx="6238970" cy="505934"/>
          </a:xfrm>
        </p:spPr>
        <p:txBody>
          <a:bodyPr rtlCol="0">
            <a:noAutofit/>
          </a:bodyPr>
          <a:lstStyle>
            <a:lvl1pPr marL="0" indent="0" algn="l">
              <a:buNone/>
              <a:defRPr sz="3200" i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dirty="0"/>
              <a:t>Clique para editar o estilo de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2BFAD3E-7077-4F6A-9BC8-4508F2B4F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E27FE0A-365E-497C-9146-4B1E015EB8BD}" type="datetime1">
              <a:rPr lang="pt-BR" smtClean="0"/>
              <a:pPr/>
              <a:t>01/05/2021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5794AFC-07BE-4BCA-8E8F-AA68C7F70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F70EFB6A-EF00-4DD9-9184-AFC328D0236C}"/>
              </a:ext>
            </a:extLst>
          </p:cNvPr>
          <p:cNvCxnSpPr>
            <a:cxnSpLocks/>
          </p:cNvCxnSpPr>
          <p:nvPr userDrawn="1"/>
        </p:nvCxnSpPr>
        <p:spPr>
          <a:xfrm>
            <a:off x="959490" y="5453416"/>
            <a:ext cx="4325112" cy="0"/>
          </a:xfrm>
          <a:prstGeom prst="line">
            <a:avLst/>
          </a:prstGeom>
          <a:ln w="254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Espaço Reservado para Imagem 14" descr="Seu logotipo">
            <a:extLst>
              <a:ext uri="{FF2B5EF4-FFF2-40B4-BE49-F238E27FC236}">
                <a16:creationId xmlns:a16="http://schemas.microsoft.com/office/drawing/2014/main" id="{FC85CAB4-100C-489B-BC14-9A3F41B7EC88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53091" y="873125"/>
            <a:ext cx="1646237" cy="1149350"/>
          </a:xfrm>
          <a:noFill/>
        </p:spPr>
        <p:txBody>
          <a:bodyPr wrap="square" lIns="46800" rIns="46800" rtlCol="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400">
                <a:solidFill>
                  <a:srgbClr val="8D6347"/>
                </a:solidFill>
              </a:defRPr>
            </a:lvl1pPr>
          </a:lstStyle>
          <a:p>
            <a:pPr rtl="0"/>
            <a:r>
              <a:rPr lang="pt-BR" smtClean="0"/>
              <a:t>Clique no ícone para adicionar uma imagem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98924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 descr="Cardápio de restaurante">
            <a:extLst>
              <a:ext uri="{FF2B5EF4-FFF2-40B4-BE49-F238E27FC236}">
                <a16:creationId xmlns:a16="http://schemas.microsoft.com/office/drawing/2014/main" id="{C7B053CA-3420-4992-BA29-CDE43C99B7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 l="-22" r="-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>
              <a:solidFill>
                <a:srgbClr val="FFFFFF"/>
              </a:solidFill>
            </a:endParaRPr>
          </a:p>
        </p:txBody>
      </p:sp>
      <p:sp>
        <p:nvSpPr>
          <p:cNvPr id="8" name="Retângulo 7" descr="Traço de pincelada">
            <a:extLst>
              <a:ext uri="{FF2B5EF4-FFF2-40B4-BE49-F238E27FC236}">
                <a16:creationId xmlns:a16="http://schemas.microsoft.com/office/drawing/2014/main" id="{7C197BE4-2E4C-4177-8440-BB95B0A4C7FB}"/>
              </a:ext>
            </a:extLst>
          </p:cNvPr>
          <p:cNvSpPr/>
          <p:nvPr userDrawn="1"/>
        </p:nvSpPr>
        <p:spPr>
          <a:xfrm>
            <a:off x="3270126" y="0"/>
            <a:ext cx="6611112" cy="6858000"/>
          </a:xfrm>
          <a:prstGeom prst="rect">
            <a:avLst/>
          </a:prstGeom>
          <a:blipFill>
            <a:blip r:embed="rId3"/>
            <a:stretch>
              <a:fillRect l="-22" r="-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9" name="Espaço Reservado para Imagem 14" descr="Seu logotipo">
            <a:extLst>
              <a:ext uri="{FF2B5EF4-FFF2-40B4-BE49-F238E27FC236}">
                <a16:creationId xmlns:a16="http://schemas.microsoft.com/office/drawing/2014/main" id="{8D7231FC-3A25-45B8-B883-4F6A0FC02B80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72882" y="1906445"/>
            <a:ext cx="1646237" cy="1149350"/>
          </a:xfrm>
          <a:noFill/>
        </p:spPr>
        <p:txBody>
          <a:bodyPr wrap="square" lIns="46800" rIns="46800" rtlCol="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400">
                <a:solidFill>
                  <a:srgbClr val="8D6347"/>
                </a:solidFill>
              </a:defRPr>
            </a:lvl1pPr>
          </a:lstStyle>
          <a:p>
            <a:pPr rtl="0"/>
            <a:r>
              <a:rPr lang="pt-BR" smtClean="0"/>
              <a:t>Clique no ícone para adicionar uma imagem</a:t>
            </a:r>
            <a:endParaRPr lang="pt-BR" dirty="0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7AE549-C84B-493A-BE76-6879C9B69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fld id="{364B2533-5EEB-4C73-8518-68670E33F63F}" type="datetime1">
              <a:rPr lang="pt-BR" smtClean="0"/>
              <a:pPr/>
              <a:t>01/05/2021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5761A8C-74CD-483A-A3C5-A7D79CACC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pPr rtl="0"/>
            <a:endParaRPr lang="pt-BR" dirty="0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6308FC7C-F5F3-4D82-ADCB-B64F9FBB2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pt-BR" smtClean="0"/>
              <a:t>‹nº›</a:t>
            </a:fld>
            <a:endParaRPr lang="pt-BR" dirty="0"/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C90D35E8-D43B-49F9-9465-A7A8F698FC8A}"/>
              </a:ext>
            </a:extLst>
          </p:cNvPr>
          <p:cNvCxnSpPr/>
          <p:nvPr userDrawn="1"/>
        </p:nvCxnSpPr>
        <p:spPr>
          <a:xfrm>
            <a:off x="4989576" y="4457209"/>
            <a:ext cx="2212848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Subtítulo 2">
            <a:extLst>
              <a:ext uri="{FF2B5EF4-FFF2-40B4-BE49-F238E27FC236}">
                <a16:creationId xmlns:a16="http://schemas.microsoft.com/office/drawing/2014/main" id="{C863CA31-4E68-4CD7-9214-51D7BBC1FA1F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3529264" y="4494894"/>
            <a:ext cx="5133473" cy="52631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400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dirty="0"/>
              <a:t>Estilo de subtítulo mestre</a:t>
            </a: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CCAEEA74-ABCB-45B1-A352-71E9CCD670D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09792" y="3306697"/>
            <a:ext cx="4772417" cy="1102291"/>
          </a:xfrm>
        </p:spPr>
        <p:txBody>
          <a:bodyPr rtlCol="0" anchor="b" anchorCtr="0">
            <a:normAutofit/>
          </a:bodyPr>
          <a:lstStyle>
            <a:lvl1pPr algn="ctr">
              <a:defRPr sz="3600"/>
            </a:lvl1pPr>
          </a:lstStyle>
          <a:p>
            <a:pPr rtl="0"/>
            <a:r>
              <a:rPr lang="pt-BR" dirty="0"/>
              <a:t>CLIQUE PARA </a:t>
            </a:r>
            <a:br>
              <a:rPr lang="pt-BR" dirty="0"/>
            </a:br>
            <a:r>
              <a:rPr lang="pt-BR" dirty="0"/>
              <a:t>EDITAR TÍTULO</a:t>
            </a:r>
          </a:p>
        </p:txBody>
      </p:sp>
    </p:spTree>
    <p:extLst>
      <p:ext uri="{BB962C8B-B14F-4D97-AF65-F5344CB8AC3E}">
        <p14:creationId xmlns:p14="http://schemas.microsoft.com/office/powerpoint/2010/main" val="1855591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 descr="Parte interna do restaurante">
            <a:extLst>
              <a:ext uri="{FF2B5EF4-FFF2-40B4-BE49-F238E27FC236}">
                <a16:creationId xmlns:a16="http://schemas.microsoft.com/office/drawing/2014/main" id="{3663C424-4D11-4875-A44A-FF368BB74F6C}"/>
              </a:ext>
            </a:extLst>
          </p:cNvPr>
          <p:cNvSpPr/>
          <p:nvPr userDrawn="1"/>
        </p:nvSpPr>
        <p:spPr>
          <a:xfrm>
            <a:off x="4721352" y="0"/>
            <a:ext cx="7470648" cy="6858000"/>
          </a:xfrm>
          <a:prstGeom prst="rect">
            <a:avLst/>
          </a:prstGeom>
          <a:blipFill>
            <a:blip r:embed="rId2"/>
            <a:stretch>
              <a:fillRect l="-22" r="-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7" name="Retângulo 6" descr="Máscara de pincelada">
            <a:extLst>
              <a:ext uri="{FF2B5EF4-FFF2-40B4-BE49-F238E27FC236}">
                <a16:creationId xmlns:a16="http://schemas.microsoft.com/office/drawing/2014/main" id="{609FB4CD-BB02-4D4B-8D86-3EC7DD3B67F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stretch>
              <a:fillRect l="-22" r="-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1A8E0E8-66CF-479B-9B2B-23573DD993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928041"/>
            <a:ext cx="4251138" cy="1355251"/>
          </a:xfrm>
        </p:spPr>
        <p:txBody>
          <a:bodyPr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pt-BR" dirty="0"/>
              <a:t>CLIQUE PARA EDITAR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9B65A51-5568-4F87-9DD3-A3B39AB95D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417946"/>
            <a:ext cx="4251138" cy="3078575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100" i="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97AA241-A7D4-4B81-98DB-F4B364A35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F11A0E4-DF1F-43C1-B4BF-92EFF7925C37}" type="datetime1">
              <a:rPr lang="pt-BR" smtClean="0"/>
              <a:pPr/>
              <a:t>01/05/2021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15585EA-45A6-4D35-A7AB-F97FC27E4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pPr rtl="0"/>
            <a:endParaRPr lang="pt-BR" dirty="0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07F3847C-49D2-4ADE-9E05-28B879A96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rtl="0"/>
            <a:fld id="{F470E458-E7C2-4395-B75D-476A174CEE45}" type="slidenum">
              <a:rPr lang="pt-BR" smtClean="0"/>
              <a:pPr rtl="0"/>
              <a:t>‹nº›</a:t>
            </a:fld>
            <a:endParaRPr lang="pt-BR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95556C4-3308-4A8B-A7F9-BEAC5A6230BE}"/>
              </a:ext>
            </a:extLst>
          </p:cNvPr>
          <p:cNvSpPr/>
          <p:nvPr userDrawn="1"/>
        </p:nvSpPr>
        <p:spPr>
          <a:xfrm>
            <a:off x="11066240" y="5998544"/>
            <a:ext cx="320040" cy="320040"/>
          </a:xfrm>
          <a:prstGeom prst="ellipse">
            <a:avLst/>
          </a:prstGeom>
          <a:noFill/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9CAF3222-5D2C-427A-822C-5118901C34DE}"/>
              </a:ext>
            </a:extLst>
          </p:cNvPr>
          <p:cNvCxnSpPr/>
          <p:nvPr userDrawn="1"/>
        </p:nvCxnSpPr>
        <p:spPr>
          <a:xfrm>
            <a:off x="943135" y="2330475"/>
            <a:ext cx="356616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Espaço Reservado para Imagem 2">
            <a:extLst>
              <a:ext uri="{FF2B5EF4-FFF2-40B4-BE49-F238E27FC236}">
                <a16:creationId xmlns:a16="http://schemas.microsoft.com/office/drawing/2014/main" id="{CF79489C-0CC8-496C-B0B4-808444D916F6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pt-BR" smtClean="0"/>
              <a:t>Clique no ícone para adicionar uma imagem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25478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 descr="Homem jovem tomando café">
            <a:extLst>
              <a:ext uri="{FF2B5EF4-FFF2-40B4-BE49-F238E27FC236}">
                <a16:creationId xmlns:a16="http://schemas.microsoft.com/office/drawing/2014/main" id="{816EFE26-DD10-44FC-BAAF-4EA15D4086A7}"/>
              </a:ext>
            </a:extLst>
          </p:cNvPr>
          <p:cNvSpPr/>
          <p:nvPr userDrawn="1"/>
        </p:nvSpPr>
        <p:spPr>
          <a:xfrm>
            <a:off x="0" y="0"/>
            <a:ext cx="6711696" cy="5925312"/>
          </a:xfrm>
          <a:prstGeom prst="rect">
            <a:avLst/>
          </a:prstGeom>
          <a:blipFill>
            <a:blip r:embed="rId2"/>
            <a:srcRect/>
            <a:stretch>
              <a:fillRect l="-32" r="-3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8" name="Retângulo 7" descr="Máscara de pincelada">
            <a:extLst>
              <a:ext uri="{FF2B5EF4-FFF2-40B4-BE49-F238E27FC236}">
                <a16:creationId xmlns:a16="http://schemas.microsoft.com/office/drawing/2014/main" id="{4190C024-B222-4F26-9066-AD52FB0D45E3}"/>
              </a:ext>
            </a:extLst>
          </p:cNvPr>
          <p:cNvSpPr/>
          <p:nvPr userDrawn="1"/>
        </p:nvSpPr>
        <p:spPr>
          <a:xfrm>
            <a:off x="0" y="3197"/>
            <a:ext cx="12192000" cy="6858000"/>
          </a:xfrm>
          <a:prstGeom prst="rect">
            <a:avLst/>
          </a:prstGeom>
          <a:blipFill>
            <a:blip r:embed="rId3"/>
            <a:stretch>
              <a:fillRect l="-22" r="-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95F031D-510E-4663-BF87-CD265E4A7E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74540" y="830880"/>
            <a:ext cx="5292000" cy="1600200"/>
          </a:xfrm>
        </p:spPr>
        <p:txBody>
          <a:bodyPr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pt-BR" dirty="0"/>
              <a:t>CLIQUE PARA EDITAR O ESTILO DO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4CDB312-4D1B-447F-97E7-ABE93A3DE4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2550" y="2600951"/>
            <a:ext cx="5533990" cy="2997929"/>
          </a:xfrm>
        </p:spPr>
        <p:txBody>
          <a:bodyPr rtlCol="0">
            <a:normAutofit/>
          </a:bodyPr>
          <a:lstStyle>
            <a:lvl1pPr marL="230400">
              <a:lnSpc>
                <a:spcPct val="100000"/>
              </a:lnSpc>
              <a:spcBef>
                <a:spcPts val="600"/>
              </a:spcBef>
              <a:defRPr sz="2100" i="0"/>
            </a:lvl1pPr>
            <a:lvl2pPr marL="1800" indent="0">
              <a:lnSpc>
                <a:spcPct val="100000"/>
              </a:lnSpc>
              <a:spcBef>
                <a:spcPts val="600"/>
              </a:spcBef>
              <a:buNone/>
              <a:defRPr sz="2100" i="1"/>
            </a:lvl2pPr>
            <a:lvl3pPr marL="230400">
              <a:lnSpc>
                <a:spcPct val="100000"/>
              </a:lnSpc>
              <a:spcBef>
                <a:spcPts val="600"/>
              </a:spcBef>
              <a:defRPr sz="2100" i="1"/>
            </a:lvl3pPr>
            <a:lvl4pPr marL="230400">
              <a:lnSpc>
                <a:spcPct val="100000"/>
              </a:lnSpc>
              <a:spcBef>
                <a:spcPts val="600"/>
              </a:spcBef>
              <a:defRPr sz="2100" i="1"/>
            </a:lvl4pPr>
            <a:lvl5pPr marL="230400">
              <a:lnSpc>
                <a:spcPct val="100000"/>
              </a:lnSpc>
              <a:spcBef>
                <a:spcPts val="600"/>
              </a:spcBef>
              <a:defRPr sz="2100" i="1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12FBE19-D2C9-41FC-A797-CF4A863F3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51740" y="286747"/>
            <a:ext cx="4114800" cy="365125"/>
          </a:xfrm>
        </p:spPr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83F0F4E3-5500-460C-AB20-C7CE0A3F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EDFCD21-B871-4944-9E6C-ABFDA63AC6FD}"/>
              </a:ext>
            </a:extLst>
          </p:cNvPr>
          <p:cNvSpPr/>
          <p:nvPr userDrawn="1"/>
        </p:nvSpPr>
        <p:spPr>
          <a:xfrm>
            <a:off x="11066240" y="5998544"/>
            <a:ext cx="320040" cy="320040"/>
          </a:xfrm>
          <a:prstGeom prst="ellipse">
            <a:avLst/>
          </a:prstGeom>
          <a:noFill/>
          <a:ln w="6350"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039BD365-42F3-4F69-886B-478D54864737}"/>
              </a:ext>
            </a:extLst>
          </p:cNvPr>
          <p:cNvCxnSpPr/>
          <p:nvPr userDrawn="1"/>
        </p:nvCxnSpPr>
        <p:spPr>
          <a:xfrm>
            <a:off x="6207371" y="2494294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Espaço Reservado para Imagem 2">
            <a:extLst>
              <a:ext uri="{FF2B5EF4-FFF2-40B4-BE49-F238E27FC236}">
                <a16:creationId xmlns:a16="http://schemas.microsoft.com/office/drawing/2014/main" id="{280FA08D-85FA-44C3-8767-041020BA4734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pt-BR" smtClean="0"/>
              <a:t>Clique no ícone para adicionar uma imagem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51821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 descr="Mulher jovem sorrindo com celular">
            <a:extLst>
              <a:ext uri="{FF2B5EF4-FFF2-40B4-BE49-F238E27FC236}">
                <a16:creationId xmlns:a16="http://schemas.microsoft.com/office/drawing/2014/main" id="{95A5621D-11A8-4134-AA47-F59127E702CB}"/>
              </a:ext>
            </a:extLst>
          </p:cNvPr>
          <p:cNvSpPr/>
          <p:nvPr userDrawn="1"/>
        </p:nvSpPr>
        <p:spPr>
          <a:xfrm>
            <a:off x="7373112" y="493776"/>
            <a:ext cx="4818888" cy="6364224"/>
          </a:xfrm>
          <a:prstGeom prst="rect">
            <a:avLst/>
          </a:prstGeom>
          <a:blipFill>
            <a:blip r:embed="rId2"/>
            <a:srcRect/>
            <a:stretch>
              <a:fillRect l="-20" r="-2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8" name="Retângulo 7" descr="Máscara de pincelada">
            <a:extLst>
              <a:ext uri="{FF2B5EF4-FFF2-40B4-BE49-F238E27FC236}">
                <a16:creationId xmlns:a16="http://schemas.microsoft.com/office/drawing/2014/main" id="{41855D31-B9D9-4D6C-8BAD-6CBA6017C18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stretch>
              <a:fillRect l="-22" r="-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27" name="Título 25">
            <a:extLst>
              <a:ext uri="{FF2B5EF4-FFF2-40B4-BE49-F238E27FC236}">
                <a16:creationId xmlns:a16="http://schemas.microsoft.com/office/drawing/2014/main" id="{618935A2-A027-4F36-94E5-021BC775EE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7362" y="800100"/>
            <a:ext cx="5386748" cy="1223719"/>
          </a:xfrm>
        </p:spPr>
        <p:txBody>
          <a:bodyPr rtlCol="0" anchor="b" anchorCtr="0"/>
          <a:lstStyle/>
          <a:p>
            <a:pPr rtl="0"/>
            <a:r>
              <a:rPr lang="pt-BR" dirty="0"/>
              <a:t>CLIQUE PARA EDITAR O ESTILO DO TÍTULO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F87E340-E9AB-4958-9BB5-EA6251399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87EAD25-1654-42E8-993D-B4E620B23BF7}" type="datetime1">
              <a:rPr lang="pt-BR" smtClean="0"/>
              <a:pPr/>
              <a:t>01/05/2021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6FFFCFA-118E-40C3-9A31-9334927F7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04CCF696-3C50-45B5-BF9E-733C5D210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rtl="0"/>
            <a:fld id="{F470E458-E7C2-4395-B75D-476A174CEE45}" type="slidenum">
              <a:rPr lang="pt-BR" smtClean="0"/>
              <a:pPr rtl="0"/>
              <a:t>‹nº›</a:t>
            </a:fld>
            <a:endParaRPr lang="pt-BR" dirty="0"/>
          </a:p>
        </p:txBody>
      </p:sp>
      <p:sp>
        <p:nvSpPr>
          <p:cNvPr id="9" name="Espaço Reservado para Imagem 2">
            <a:extLst>
              <a:ext uri="{FF2B5EF4-FFF2-40B4-BE49-F238E27FC236}">
                <a16:creationId xmlns:a16="http://schemas.microsoft.com/office/drawing/2014/main" id="{ADB7BE2C-F374-4A10-96A5-F4C3D52DF3D4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pt-BR" smtClean="0"/>
              <a:t>Clique no ícone para adicionar uma imagem</a:t>
            </a:r>
            <a:endParaRPr lang="pt-BR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D0DD7A6-4E62-41D2-9037-F6ADD1C3BF56}"/>
              </a:ext>
            </a:extLst>
          </p:cNvPr>
          <p:cNvSpPr/>
          <p:nvPr userDrawn="1"/>
        </p:nvSpPr>
        <p:spPr>
          <a:xfrm>
            <a:off x="11066240" y="5998544"/>
            <a:ext cx="320040" cy="320040"/>
          </a:xfrm>
          <a:prstGeom prst="ellipse">
            <a:avLst/>
          </a:prstGeom>
          <a:noFill/>
          <a:ln w="635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D182F2C1-1B27-4C93-8CE6-A529D3C9E336}"/>
              </a:ext>
            </a:extLst>
          </p:cNvPr>
          <p:cNvCxnSpPr/>
          <p:nvPr userDrawn="1"/>
        </p:nvCxnSpPr>
        <p:spPr>
          <a:xfrm>
            <a:off x="1020765" y="2093311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Espaço Reservado para Conteúdo 2">
            <a:extLst>
              <a:ext uri="{FF2B5EF4-FFF2-40B4-BE49-F238E27FC236}">
                <a16:creationId xmlns:a16="http://schemas.microsoft.com/office/drawing/2014/main" id="{479F16AA-9675-49E6-85D6-845D59565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82" y="2212179"/>
            <a:ext cx="5533990" cy="2997929"/>
          </a:xfrm>
        </p:spPr>
        <p:txBody>
          <a:bodyPr rtlCol="0">
            <a:normAutofit/>
          </a:bodyPr>
          <a:lstStyle>
            <a:lvl1pPr marL="230400">
              <a:lnSpc>
                <a:spcPct val="100000"/>
              </a:lnSpc>
              <a:spcBef>
                <a:spcPts val="600"/>
              </a:spcBef>
              <a:buClr>
                <a:srgbClr val="9D0000"/>
              </a:buClr>
              <a:defRPr sz="2100" i="0"/>
            </a:lvl1pPr>
            <a:lvl2pPr marL="1800" indent="0">
              <a:lnSpc>
                <a:spcPct val="100000"/>
              </a:lnSpc>
              <a:spcBef>
                <a:spcPts val="600"/>
              </a:spcBef>
              <a:buClr>
                <a:srgbClr val="9D0000"/>
              </a:buClr>
              <a:buNone/>
              <a:defRPr sz="2100" i="0"/>
            </a:lvl2pPr>
            <a:lvl3pPr marL="230400">
              <a:lnSpc>
                <a:spcPct val="100000"/>
              </a:lnSpc>
              <a:spcBef>
                <a:spcPts val="600"/>
              </a:spcBef>
              <a:defRPr sz="2100" i="1"/>
            </a:lvl3pPr>
            <a:lvl4pPr marL="230400">
              <a:lnSpc>
                <a:spcPct val="100000"/>
              </a:lnSpc>
              <a:spcBef>
                <a:spcPts val="600"/>
              </a:spcBef>
              <a:defRPr sz="2100" i="1"/>
            </a:lvl4pPr>
            <a:lvl5pPr marL="230400">
              <a:lnSpc>
                <a:spcPct val="100000"/>
              </a:lnSpc>
              <a:spcBef>
                <a:spcPts val="600"/>
              </a:spcBef>
              <a:defRPr sz="2100" i="1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pt-BR" smtClean="0"/>
              <a:t>Editar estilos de texto Mestre</a:t>
            </a:r>
          </a:p>
          <a:p>
            <a:pPr lvl="1" rtl="0"/>
            <a:r>
              <a:rPr lang="pt-BR" smtClean="0"/>
              <a:t>Segundo nível</a:t>
            </a:r>
          </a:p>
        </p:txBody>
      </p:sp>
    </p:spTree>
    <p:extLst>
      <p:ext uri="{BB962C8B-B14F-4D97-AF65-F5344CB8AC3E}">
        <p14:creationId xmlns:p14="http://schemas.microsoft.com/office/powerpoint/2010/main" val="1826842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 descr="Traço de pincelada">
            <a:extLst>
              <a:ext uri="{FF2B5EF4-FFF2-40B4-BE49-F238E27FC236}">
                <a16:creationId xmlns:a16="http://schemas.microsoft.com/office/drawing/2014/main" id="{08C782C8-0805-4592-ADC0-CF3D28CFE0C4}"/>
              </a:ext>
            </a:extLst>
          </p:cNvPr>
          <p:cNvSpPr/>
          <p:nvPr userDrawn="1"/>
        </p:nvSpPr>
        <p:spPr>
          <a:xfrm>
            <a:off x="6205330" y="2469056"/>
            <a:ext cx="1124712" cy="1124712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l="-2247" r="-224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13" name="Retângulo 12" descr="Traço de pincelada">
            <a:extLst>
              <a:ext uri="{FF2B5EF4-FFF2-40B4-BE49-F238E27FC236}">
                <a16:creationId xmlns:a16="http://schemas.microsoft.com/office/drawing/2014/main" id="{9867BBE4-E529-4F6E-BECB-86D66409ED65}"/>
              </a:ext>
            </a:extLst>
          </p:cNvPr>
          <p:cNvSpPr/>
          <p:nvPr userDrawn="1"/>
        </p:nvSpPr>
        <p:spPr>
          <a:xfrm>
            <a:off x="6205330" y="3958942"/>
            <a:ext cx="1124712" cy="1124712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l="-2247" r="-224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D6F3FD8-7BEB-4080-AD20-18CB6D7ECE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620867"/>
            <a:ext cx="10515600" cy="856343"/>
          </a:xfrm>
        </p:spPr>
        <p:txBody>
          <a:bodyPr rtlCol="0" anchor="b" anchorCtr="0"/>
          <a:lstStyle>
            <a:lvl1pPr algn="ctr">
              <a:lnSpc>
                <a:spcPct val="70000"/>
              </a:lnSpc>
              <a:defRPr/>
            </a:lvl1pPr>
          </a:lstStyle>
          <a:p>
            <a:pPr rtl="0"/>
            <a:r>
              <a:rPr lang="pt-BR" dirty="0"/>
              <a:t>CLIQUE PARA EDITAR O ESTILO DO 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47BF347-570A-4D1E-AA9F-818FDB9B3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222CD91-4CB5-42A8-BCC7-82E744D2D5AE}" type="datetime1">
              <a:rPr lang="pt-BR" smtClean="0"/>
              <a:pPr/>
              <a:t>01/05/2021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34DE783-5F47-47F2-85AE-C24C08C00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AF7FE2BF-F092-4959-8655-90D829347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7" name="Retângulo 6" descr="Traço de pincelada">
            <a:extLst>
              <a:ext uri="{FF2B5EF4-FFF2-40B4-BE49-F238E27FC236}">
                <a16:creationId xmlns:a16="http://schemas.microsoft.com/office/drawing/2014/main" id="{8BD46B2B-D1EB-4F6A-9DE0-7A15A95DC05D}"/>
              </a:ext>
            </a:extLst>
          </p:cNvPr>
          <p:cNvSpPr/>
          <p:nvPr userDrawn="1"/>
        </p:nvSpPr>
        <p:spPr>
          <a:xfrm>
            <a:off x="695325" y="2469056"/>
            <a:ext cx="1124712" cy="1124712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l="-2247" r="-224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9" name="Retângulo 8" descr="Traço de pincelada">
            <a:extLst>
              <a:ext uri="{FF2B5EF4-FFF2-40B4-BE49-F238E27FC236}">
                <a16:creationId xmlns:a16="http://schemas.microsoft.com/office/drawing/2014/main" id="{6F1436FB-165E-4908-9E28-A8598A7E3101}"/>
              </a:ext>
            </a:extLst>
          </p:cNvPr>
          <p:cNvSpPr/>
          <p:nvPr userDrawn="1"/>
        </p:nvSpPr>
        <p:spPr>
          <a:xfrm>
            <a:off x="695325" y="3964689"/>
            <a:ext cx="1124712" cy="1124712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l="-2247" r="-224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16" name="Espaço Reservado para Imagem 81" descr="Ícone de copo">
            <a:extLst>
              <a:ext uri="{FF2B5EF4-FFF2-40B4-BE49-F238E27FC236}">
                <a16:creationId xmlns:a16="http://schemas.microsoft.com/office/drawing/2014/main" id="{FA770760-E084-465D-92C2-D95A8E9D6A87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09659" y="2758916"/>
            <a:ext cx="504000" cy="504000"/>
          </a:xfrm>
          <a:prstGeom prst="ellipse">
            <a:avLst/>
          </a:prstGeom>
          <a:noFill/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pt-BR" smtClean="0"/>
              <a:t>Clique no ícone para adicionar uma imagem</a:t>
            </a:r>
            <a:endParaRPr lang="pt-BR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1A7B534-52F4-40CD-9F32-B55843BFE1AF}"/>
              </a:ext>
            </a:extLst>
          </p:cNvPr>
          <p:cNvSpPr/>
          <p:nvPr userDrawn="1"/>
        </p:nvSpPr>
        <p:spPr>
          <a:xfrm>
            <a:off x="950259" y="2699516"/>
            <a:ext cx="622800" cy="622800"/>
          </a:xfrm>
          <a:prstGeom prst="ellipse">
            <a:avLst/>
          </a:prstGeom>
          <a:noFill/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pt-BR" dirty="0"/>
          </a:p>
        </p:txBody>
      </p:sp>
      <p:sp>
        <p:nvSpPr>
          <p:cNvPr id="23" name="Espaço Reservado para Imagem 81" descr="Ícone de copo">
            <a:extLst>
              <a:ext uri="{FF2B5EF4-FFF2-40B4-BE49-F238E27FC236}">
                <a16:creationId xmlns:a16="http://schemas.microsoft.com/office/drawing/2014/main" id="{360A394A-115E-490F-A44B-D11719211D3A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1009659" y="4259099"/>
            <a:ext cx="504000" cy="504000"/>
          </a:xfrm>
          <a:prstGeom prst="ellipse">
            <a:avLst/>
          </a:prstGeom>
          <a:noFill/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pt-BR" smtClean="0"/>
              <a:t>Clique no ícone para adicionar uma imagem</a:t>
            </a:r>
            <a:endParaRPr lang="pt-BR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24B05348-828C-4161-AC9D-32C0F64C8558}"/>
              </a:ext>
            </a:extLst>
          </p:cNvPr>
          <p:cNvSpPr/>
          <p:nvPr userDrawn="1"/>
        </p:nvSpPr>
        <p:spPr>
          <a:xfrm>
            <a:off x="950259" y="4199699"/>
            <a:ext cx="622800" cy="622800"/>
          </a:xfrm>
          <a:prstGeom prst="ellipse">
            <a:avLst/>
          </a:prstGeom>
          <a:noFill/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pt-BR" dirty="0"/>
          </a:p>
        </p:txBody>
      </p:sp>
      <p:sp>
        <p:nvSpPr>
          <p:cNvPr id="33" name="Espaço Reservado para Imagem 81" descr="Ícone de copo">
            <a:extLst>
              <a:ext uri="{FF2B5EF4-FFF2-40B4-BE49-F238E27FC236}">
                <a16:creationId xmlns:a16="http://schemas.microsoft.com/office/drawing/2014/main" id="{439FD4DD-D61C-4B02-8367-30738F632496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6513230" y="2758916"/>
            <a:ext cx="504000" cy="504000"/>
          </a:xfrm>
          <a:prstGeom prst="ellipse">
            <a:avLst/>
          </a:prstGeom>
          <a:noFill/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pt-BR" smtClean="0"/>
              <a:t>Clique no ícone para adicionar uma imagem</a:t>
            </a:r>
            <a:endParaRPr lang="pt-BR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C9D05566-2E31-4BF1-84A9-915D1DC2D524}"/>
              </a:ext>
            </a:extLst>
          </p:cNvPr>
          <p:cNvSpPr/>
          <p:nvPr userDrawn="1"/>
        </p:nvSpPr>
        <p:spPr>
          <a:xfrm>
            <a:off x="6453830" y="2699516"/>
            <a:ext cx="622800" cy="622800"/>
          </a:xfrm>
          <a:prstGeom prst="ellipse">
            <a:avLst/>
          </a:prstGeom>
          <a:noFill/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pt-BR" dirty="0"/>
          </a:p>
        </p:txBody>
      </p:sp>
      <p:sp>
        <p:nvSpPr>
          <p:cNvPr id="35" name="Espaço Reservado para Imagem 81" descr="Ícone de copo">
            <a:extLst>
              <a:ext uri="{FF2B5EF4-FFF2-40B4-BE49-F238E27FC236}">
                <a16:creationId xmlns:a16="http://schemas.microsoft.com/office/drawing/2014/main" id="{B3682957-0496-44A8-9D25-2C8CF6C44DA8}"/>
              </a:ext>
            </a:extLst>
          </p:cNvPr>
          <p:cNvSpPr>
            <a:spLocks noGrp="1"/>
          </p:cNvSpPr>
          <p:nvPr>
            <p:ph type="pic" sz="quarter" idx="47"/>
          </p:nvPr>
        </p:nvSpPr>
        <p:spPr>
          <a:xfrm>
            <a:off x="6513230" y="4259099"/>
            <a:ext cx="504000" cy="504000"/>
          </a:xfrm>
          <a:prstGeom prst="ellipse">
            <a:avLst/>
          </a:prstGeom>
          <a:noFill/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pt-BR" smtClean="0"/>
              <a:t>Clique no ícone para adicionar uma imagem</a:t>
            </a:r>
            <a:endParaRPr lang="pt-BR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D41006D2-6E2A-4E2D-BFDD-0F4690FFAF18}"/>
              </a:ext>
            </a:extLst>
          </p:cNvPr>
          <p:cNvSpPr/>
          <p:nvPr userDrawn="1"/>
        </p:nvSpPr>
        <p:spPr>
          <a:xfrm>
            <a:off x="6453830" y="4199699"/>
            <a:ext cx="622800" cy="622800"/>
          </a:xfrm>
          <a:prstGeom prst="ellipse">
            <a:avLst/>
          </a:prstGeom>
          <a:noFill/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pt-BR" dirty="0"/>
          </a:p>
        </p:txBody>
      </p:sp>
      <p:cxnSp>
        <p:nvCxnSpPr>
          <p:cNvPr id="37" name="Conector reto 36">
            <a:extLst>
              <a:ext uri="{FF2B5EF4-FFF2-40B4-BE49-F238E27FC236}">
                <a16:creationId xmlns:a16="http://schemas.microsoft.com/office/drawing/2014/main" id="{D23F3562-993B-4398-A9F0-2EB3F91CE387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8" name="Subtítulo 2">
            <a:extLst>
              <a:ext uri="{FF2B5EF4-FFF2-40B4-BE49-F238E27FC236}">
                <a16:creationId xmlns:a16="http://schemas.microsoft.com/office/drawing/2014/main" id="{7C726E26-D540-424D-A785-221B0A06B9C0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838200" y="1632332"/>
            <a:ext cx="10515600" cy="52631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400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dirty="0"/>
              <a:t>Clique para editar o estilo de subtítulo Mestre</a:t>
            </a:r>
          </a:p>
        </p:txBody>
      </p:sp>
      <p:sp>
        <p:nvSpPr>
          <p:cNvPr id="41" name="Espaço Reservado para Texto 40">
            <a:extLst>
              <a:ext uri="{FF2B5EF4-FFF2-40B4-BE49-F238E27FC236}">
                <a16:creationId xmlns:a16="http://schemas.microsoft.com/office/drawing/2014/main" id="{59B205DF-9BF4-48EF-8022-300C804E010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1630819" y="2950465"/>
            <a:ext cx="3775075" cy="83529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/>
            </a:lvl1pPr>
            <a:lvl2pPr marL="457200" indent="0">
              <a:buNone/>
              <a:defRPr/>
            </a:lvl2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42" name="Espaço Reservado para Texto 40">
            <a:extLst>
              <a:ext uri="{FF2B5EF4-FFF2-40B4-BE49-F238E27FC236}">
                <a16:creationId xmlns:a16="http://schemas.microsoft.com/office/drawing/2014/main" id="{C0A3825F-66E4-4D75-A32B-6A194767C07D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1630819" y="2593413"/>
            <a:ext cx="3775075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2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44" name="Espaço Reservado para Texto 40">
            <a:extLst>
              <a:ext uri="{FF2B5EF4-FFF2-40B4-BE49-F238E27FC236}">
                <a16:creationId xmlns:a16="http://schemas.microsoft.com/office/drawing/2014/main" id="{5B8A89D1-A311-4B44-88F9-A887EAC076BF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1630819" y="4449344"/>
            <a:ext cx="3775075" cy="83529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/>
            </a:lvl1pPr>
            <a:lvl2pPr marL="457200" indent="0">
              <a:buNone/>
              <a:defRPr/>
            </a:lvl2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45" name="Espaço Reservado para Texto 40">
            <a:extLst>
              <a:ext uri="{FF2B5EF4-FFF2-40B4-BE49-F238E27FC236}">
                <a16:creationId xmlns:a16="http://schemas.microsoft.com/office/drawing/2014/main" id="{E8383D4D-0BCE-4438-B642-E9D5AC09B69C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1630819" y="4092292"/>
            <a:ext cx="3775075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2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47" name="Espaço Reservado para Texto 40">
            <a:extLst>
              <a:ext uri="{FF2B5EF4-FFF2-40B4-BE49-F238E27FC236}">
                <a16:creationId xmlns:a16="http://schemas.microsoft.com/office/drawing/2014/main" id="{75BC95B2-2A0B-4600-8DEA-881D97FE4D91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7122858" y="2950465"/>
            <a:ext cx="3775075" cy="83529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/>
            </a:lvl1pPr>
            <a:lvl2pPr marL="457200" indent="0">
              <a:buNone/>
              <a:defRPr/>
            </a:lvl2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48" name="Espaço Reservado para Texto 40">
            <a:extLst>
              <a:ext uri="{FF2B5EF4-FFF2-40B4-BE49-F238E27FC236}">
                <a16:creationId xmlns:a16="http://schemas.microsoft.com/office/drawing/2014/main" id="{678160C2-383A-4E7C-9882-901E9C2ACCB9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7122858" y="2593413"/>
            <a:ext cx="3775075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2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49" name="Espaço Reservado para Texto 40">
            <a:extLst>
              <a:ext uri="{FF2B5EF4-FFF2-40B4-BE49-F238E27FC236}">
                <a16:creationId xmlns:a16="http://schemas.microsoft.com/office/drawing/2014/main" id="{BD1CBE09-ACAD-43FB-8617-942C604D408C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7122858" y="4449344"/>
            <a:ext cx="3775075" cy="83529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/>
            </a:lvl1pPr>
            <a:lvl2pPr marL="457200" indent="0">
              <a:buNone/>
              <a:defRPr/>
            </a:lvl2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50" name="Espaço Reservado para Texto 40">
            <a:extLst>
              <a:ext uri="{FF2B5EF4-FFF2-40B4-BE49-F238E27FC236}">
                <a16:creationId xmlns:a16="http://schemas.microsoft.com/office/drawing/2014/main" id="{AF933841-8F79-4411-AE38-0E6EFFE2F13E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7122858" y="4092292"/>
            <a:ext cx="3775075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2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51" name="Espaço Reservado para Imagem 2">
            <a:extLst>
              <a:ext uri="{FF2B5EF4-FFF2-40B4-BE49-F238E27FC236}">
                <a16:creationId xmlns:a16="http://schemas.microsoft.com/office/drawing/2014/main" id="{EDF88690-C7C9-40D4-A61F-373255AC0C78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pt-BR" smtClean="0"/>
              <a:t>Clique no ícone para adicionar uma imagem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66596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e imagem de computad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tângulo 28" descr="Traço de pincelada">
            <a:extLst>
              <a:ext uri="{FF2B5EF4-FFF2-40B4-BE49-F238E27FC236}">
                <a16:creationId xmlns:a16="http://schemas.microsoft.com/office/drawing/2014/main" id="{E2FED427-78BF-4C02-954D-E32E814394EA}"/>
              </a:ext>
            </a:extLst>
          </p:cNvPr>
          <p:cNvSpPr/>
          <p:nvPr userDrawn="1"/>
        </p:nvSpPr>
        <p:spPr>
          <a:xfrm>
            <a:off x="2328672" y="690372"/>
            <a:ext cx="7534656" cy="5477256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pt-BR" i="0" dirty="0"/>
              <a:t>  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C9D05566-2E31-4BF1-84A9-915D1DC2D524}"/>
              </a:ext>
            </a:extLst>
          </p:cNvPr>
          <p:cNvSpPr/>
          <p:nvPr userDrawn="1"/>
        </p:nvSpPr>
        <p:spPr>
          <a:xfrm>
            <a:off x="9192013" y="2268437"/>
            <a:ext cx="622800" cy="622800"/>
          </a:xfrm>
          <a:prstGeom prst="ellipse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pt-BR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1A7B534-52F4-40CD-9F32-B55843BFE1AF}"/>
              </a:ext>
            </a:extLst>
          </p:cNvPr>
          <p:cNvSpPr/>
          <p:nvPr userDrawn="1"/>
        </p:nvSpPr>
        <p:spPr>
          <a:xfrm>
            <a:off x="950259" y="2268437"/>
            <a:ext cx="622800" cy="622800"/>
          </a:xfrm>
          <a:prstGeom prst="ellipse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pt-BR" dirty="0"/>
          </a:p>
        </p:txBody>
      </p:sp>
      <p:sp>
        <p:nvSpPr>
          <p:cNvPr id="30" name="Retângulo 29" descr="Monitor de computador">
            <a:extLst>
              <a:ext uri="{FF2B5EF4-FFF2-40B4-BE49-F238E27FC236}">
                <a16:creationId xmlns:a16="http://schemas.microsoft.com/office/drawing/2014/main" id="{562DC173-30FD-4C7B-8C34-C152F7D036AC}"/>
              </a:ext>
            </a:extLst>
          </p:cNvPr>
          <p:cNvSpPr/>
          <p:nvPr userDrawn="1"/>
        </p:nvSpPr>
        <p:spPr>
          <a:xfrm>
            <a:off x="3622548" y="1349070"/>
            <a:ext cx="4946904" cy="4946904"/>
          </a:xfrm>
          <a:prstGeom prst="rect">
            <a:avLst/>
          </a:prstGeom>
          <a:blipFill dpi="0" rotWithShape="1"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rcRect/>
            <a:stretch>
              <a:fillRect t="8333" b="833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pt-BR" dirty="0"/>
              <a:t>   </a:t>
            </a:r>
          </a:p>
        </p:txBody>
      </p:sp>
      <p:sp>
        <p:nvSpPr>
          <p:cNvPr id="8" name="Espaço Reservado para Imagem 7">
            <a:extLst>
              <a:ext uri="{FF2B5EF4-FFF2-40B4-BE49-F238E27FC236}">
                <a16:creationId xmlns:a16="http://schemas.microsoft.com/office/drawing/2014/main" id="{CE072FE3-2973-4B25-909E-2BA6663CF30C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3804600" y="1954810"/>
            <a:ext cx="4582800" cy="2844000"/>
          </a:xfrm>
          <a:ln w="12700">
            <a:solidFill>
              <a:schemeClr val="accent1"/>
            </a:solidFill>
          </a:ln>
        </p:spPr>
        <p:txBody>
          <a:bodyPr rtlCol="0" anchor="ctr" anchorCtr="0"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pt-BR" smtClean="0"/>
              <a:t>Clique no ícone para adicionar uma imagem</a:t>
            </a:r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D6F3FD8-7BEB-4080-AD20-18CB6D7ECE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620867"/>
            <a:ext cx="10515600" cy="856343"/>
          </a:xfrm>
        </p:spPr>
        <p:txBody>
          <a:bodyPr rtlCol="0" anchor="b" anchorCtr="0"/>
          <a:lstStyle>
            <a:lvl1pPr algn="ctr">
              <a:lnSpc>
                <a:spcPct val="70000"/>
              </a:lnSpc>
              <a:defRPr/>
            </a:lvl1pPr>
          </a:lstStyle>
          <a:p>
            <a:pPr rtl="0"/>
            <a:r>
              <a:rPr lang="pt-BR" dirty="0"/>
              <a:t>CLIQUE PARA EDITAR O ESTILO DO 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47BF347-570A-4D1E-AA9F-818FDB9B3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F741EA3-7911-4691-8567-EA4C903DBDCB}" type="datetime1">
              <a:rPr lang="pt-BR" smtClean="0"/>
              <a:pPr/>
              <a:t>01/05/2021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34DE783-5F47-47F2-85AE-C24C08C00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AF7FE2BF-F092-4959-8655-90D829347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16" name="Espaço Reservado para Imagem 81" descr="Ícone de copo">
            <a:extLst>
              <a:ext uri="{FF2B5EF4-FFF2-40B4-BE49-F238E27FC236}">
                <a16:creationId xmlns:a16="http://schemas.microsoft.com/office/drawing/2014/main" id="{FA770760-E084-465D-92C2-D95A8E9D6A87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09659" y="2327837"/>
            <a:ext cx="504000" cy="504000"/>
          </a:xfrm>
          <a:prstGeom prst="ellipse">
            <a:avLst/>
          </a:prstGeom>
          <a:noFill/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pt-BR" smtClean="0"/>
              <a:t>Clique no ícone para adicionar uma imagem</a:t>
            </a:r>
            <a:endParaRPr lang="pt-BR" dirty="0"/>
          </a:p>
        </p:txBody>
      </p:sp>
      <p:sp>
        <p:nvSpPr>
          <p:cNvPr id="33" name="Espaço Reservado para Imagem 81" descr="Ícone de copo">
            <a:extLst>
              <a:ext uri="{FF2B5EF4-FFF2-40B4-BE49-F238E27FC236}">
                <a16:creationId xmlns:a16="http://schemas.microsoft.com/office/drawing/2014/main" id="{439FD4DD-D61C-4B02-8367-30738F632496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9251413" y="2327837"/>
            <a:ext cx="504000" cy="504000"/>
          </a:xfrm>
          <a:prstGeom prst="ellipse">
            <a:avLst/>
          </a:prstGeom>
          <a:noFill/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pt-BR" smtClean="0"/>
              <a:t>Clique no ícone para adicionar uma imagem</a:t>
            </a:r>
            <a:endParaRPr lang="pt-BR" dirty="0"/>
          </a:p>
        </p:txBody>
      </p:sp>
      <p:cxnSp>
        <p:nvCxnSpPr>
          <p:cNvPr id="37" name="Conector reto 36">
            <a:extLst>
              <a:ext uri="{FF2B5EF4-FFF2-40B4-BE49-F238E27FC236}">
                <a16:creationId xmlns:a16="http://schemas.microsoft.com/office/drawing/2014/main" id="{D23F3562-993B-4398-A9F0-2EB3F91CE387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1" name="Espaço Reservado para Texto 40">
            <a:extLst>
              <a:ext uri="{FF2B5EF4-FFF2-40B4-BE49-F238E27FC236}">
                <a16:creationId xmlns:a16="http://schemas.microsoft.com/office/drawing/2014/main" id="{59B205DF-9BF4-48EF-8022-300C804E010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846771" y="3406743"/>
            <a:ext cx="2217507" cy="1673518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42" name="Espaço Reservado para Texto 40">
            <a:extLst>
              <a:ext uri="{FF2B5EF4-FFF2-40B4-BE49-F238E27FC236}">
                <a16:creationId xmlns:a16="http://schemas.microsoft.com/office/drawing/2014/main" id="{C0A3825F-66E4-4D75-A32B-6A194767C07D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846771" y="2996616"/>
            <a:ext cx="2217507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7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47" name="Espaço Reservado para Texto 40">
            <a:extLst>
              <a:ext uri="{FF2B5EF4-FFF2-40B4-BE49-F238E27FC236}">
                <a16:creationId xmlns:a16="http://schemas.microsoft.com/office/drawing/2014/main" id="{75BC95B2-2A0B-4600-8DEA-881D97FE4D91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9112624" y="3406743"/>
            <a:ext cx="2297013" cy="1673518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48" name="Espaço Reservado para Texto 40">
            <a:extLst>
              <a:ext uri="{FF2B5EF4-FFF2-40B4-BE49-F238E27FC236}">
                <a16:creationId xmlns:a16="http://schemas.microsoft.com/office/drawing/2014/main" id="{678160C2-383A-4E7C-9882-901E9C2ACCB9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9112624" y="2996616"/>
            <a:ext cx="2297013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7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51" name="Espaço Reservado para Imagem 2">
            <a:extLst>
              <a:ext uri="{FF2B5EF4-FFF2-40B4-BE49-F238E27FC236}">
                <a16:creationId xmlns:a16="http://schemas.microsoft.com/office/drawing/2014/main" id="{EDF88690-C7C9-40D4-A61F-373255AC0C78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pt-BR" smtClean="0"/>
              <a:t>Clique no ícone para adicionar uma imagem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8746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390A20B4-6B07-46D4-988D-DBEB544368D0}"/>
              </a:ext>
            </a:extLst>
          </p:cNvPr>
          <p:cNvSpPr/>
          <p:nvPr userDrawn="1"/>
        </p:nvSpPr>
        <p:spPr>
          <a:xfrm>
            <a:off x="0" y="0"/>
            <a:ext cx="12192000" cy="4169664"/>
          </a:xfrm>
          <a:prstGeom prst="rect">
            <a:avLst/>
          </a:prstGeom>
          <a:blipFill>
            <a:blip r:embed="rId2"/>
            <a:srcRect/>
            <a:stretch>
              <a:fillRect t="-27" b="-2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6" name="Retângulo 5" descr="Máscara de pincelada">
            <a:extLst>
              <a:ext uri="{FF2B5EF4-FFF2-40B4-BE49-F238E27FC236}">
                <a16:creationId xmlns:a16="http://schemas.microsoft.com/office/drawing/2014/main" id="{711F6639-CBD0-4C8A-8EF9-F2CC36C9EF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stretch>
              <a:fillRect l="-22" r="-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i="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6041A2D-ABDE-480C-AB32-045C191398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4059533"/>
            <a:ext cx="10515600" cy="809566"/>
          </a:xfrm>
        </p:spPr>
        <p:txBody>
          <a:bodyPr rtlCol="0"/>
          <a:lstStyle>
            <a:lvl1pPr algn="ctr">
              <a:lnSpc>
                <a:spcPct val="70000"/>
              </a:lnSpc>
              <a:defRPr/>
            </a:lvl1pPr>
          </a:lstStyle>
          <a:p>
            <a:pPr rtl="0"/>
            <a:r>
              <a:rPr lang="pt-BR" dirty="0"/>
              <a:t>CLIQUE PARA EDITAR O ESTILO DO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D2437AC-C786-43E7-929A-855637950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F8D600A-EC31-4441-A1BC-799D6644ED03}" type="datetime1">
              <a:rPr lang="pt-BR" smtClean="0"/>
              <a:pPr/>
              <a:t>01/05/2021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7720D3E-4D0E-4BDD-B620-8E9C6BCD0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rtl="0"/>
            <a:endParaRPr lang="pt-BR" dirty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75F94F75-329A-4132-BE8F-030145C97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3648138-4C46-4CBA-BAE1-4631A0564817}"/>
              </a:ext>
            </a:extLst>
          </p:cNvPr>
          <p:cNvSpPr/>
          <p:nvPr userDrawn="1"/>
        </p:nvSpPr>
        <p:spPr>
          <a:xfrm>
            <a:off x="11066240" y="5998544"/>
            <a:ext cx="320040" cy="320040"/>
          </a:xfrm>
          <a:prstGeom prst="ellipse">
            <a:avLst/>
          </a:prstGeom>
          <a:noFill/>
          <a:ln w="6350"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9" name="Espaço Reservado para Imagem 2">
            <a:extLst>
              <a:ext uri="{FF2B5EF4-FFF2-40B4-BE49-F238E27FC236}">
                <a16:creationId xmlns:a16="http://schemas.microsoft.com/office/drawing/2014/main" id="{68E6C031-0B7B-4A1F-B78B-87ACBE781CBE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>
                <a:solidFill>
                  <a:schemeClr val="tx2"/>
                </a:solidFill>
              </a:defRPr>
            </a:lvl1pPr>
          </a:lstStyle>
          <a:p>
            <a:pPr rtl="0"/>
            <a:r>
              <a:rPr lang="pt-BR" smtClean="0"/>
              <a:t>Clique no ícone para adicionar uma imagem</a:t>
            </a:r>
            <a:endParaRPr lang="pt-BR" dirty="0"/>
          </a:p>
        </p:txBody>
      </p: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823827E5-BBC8-407C-8683-18B54D1003FD}"/>
              </a:ext>
            </a:extLst>
          </p:cNvPr>
          <p:cNvCxnSpPr/>
          <p:nvPr userDrawn="1"/>
        </p:nvCxnSpPr>
        <p:spPr>
          <a:xfrm>
            <a:off x="3738000" y="4823455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Subtítulo 2">
            <a:extLst>
              <a:ext uri="{FF2B5EF4-FFF2-40B4-BE49-F238E27FC236}">
                <a16:creationId xmlns:a16="http://schemas.microsoft.com/office/drawing/2014/main" id="{07FA0C7A-BDB4-41ED-8B06-85890DD70D92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838200" y="4901618"/>
            <a:ext cx="10515600" cy="52631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400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dirty="0"/>
              <a:t>Clique para editar o estilo de subtítulo Mestre</a:t>
            </a:r>
          </a:p>
        </p:txBody>
      </p:sp>
    </p:spTree>
    <p:extLst>
      <p:ext uri="{BB962C8B-B14F-4D97-AF65-F5344CB8AC3E}">
        <p14:creationId xmlns:p14="http://schemas.microsoft.com/office/powerpoint/2010/main" val="2245020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údo Trê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17C2F7-CB66-4CB8-B26F-7B3C64D57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757392"/>
            <a:ext cx="10515600" cy="704696"/>
          </a:xfrm>
        </p:spPr>
        <p:txBody>
          <a:bodyPr rtlCol="0" anchor="b" anchorCtr="0"/>
          <a:lstStyle>
            <a:lvl1pPr algn="ctr">
              <a:lnSpc>
                <a:spcPct val="70000"/>
              </a:lnSpc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pt-BR" dirty="0"/>
              <a:t>CLIQUE PARA EDITAR O ESTILO DO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79FEDE1-14F2-46B9-85D8-8B68DB5F2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998971"/>
            <a:ext cx="3312000" cy="2528208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069FC09-58F1-47E8-B7C1-B82F1844D9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40000" y="2998971"/>
            <a:ext cx="3312000" cy="2528208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59A79AA-930C-45FB-893C-8B0A0CDBE400}" type="datetime1">
              <a:rPr lang="pt-BR" smtClean="0"/>
              <a:pPr/>
              <a:t>01/05/2021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pt-BR" smtClean="0"/>
              <a:t>‹nº›</a:t>
            </a:fld>
            <a:endParaRPr lang="pt-BR" dirty="0"/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D39C86C5-91F0-4083-8CE5-1B547E5FEA06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Subtítulo 2">
            <a:extLst>
              <a:ext uri="{FF2B5EF4-FFF2-40B4-BE49-F238E27FC236}">
                <a16:creationId xmlns:a16="http://schemas.microsoft.com/office/drawing/2014/main" id="{A617DA88-4765-4225-9C56-CD0FFD9D7673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838200" y="1632332"/>
            <a:ext cx="10515600" cy="52631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400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dirty="0"/>
              <a:t>Clique para editar o estilo de subtítulo Mestre</a:t>
            </a:r>
          </a:p>
        </p:txBody>
      </p:sp>
      <p:sp>
        <p:nvSpPr>
          <p:cNvPr id="14" name="Espaço Reservado para Texto 40">
            <a:extLst>
              <a:ext uri="{FF2B5EF4-FFF2-40B4-BE49-F238E27FC236}">
                <a16:creationId xmlns:a16="http://schemas.microsoft.com/office/drawing/2014/main" id="{2E228B39-E69E-4928-A3B9-E0820CF9C197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838200" y="2593413"/>
            <a:ext cx="3312000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9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17" name="Espaço reservado para conteúdo 3">
            <a:extLst>
              <a:ext uri="{FF2B5EF4-FFF2-40B4-BE49-F238E27FC236}">
                <a16:creationId xmlns:a16="http://schemas.microsoft.com/office/drawing/2014/main" id="{5400C05A-142B-49F8-AC8C-60DBCE7C4B58}"/>
              </a:ext>
            </a:extLst>
          </p:cNvPr>
          <p:cNvSpPr>
            <a:spLocks noGrp="1"/>
          </p:cNvSpPr>
          <p:nvPr>
            <p:ph sz="half" idx="50"/>
          </p:nvPr>
        </p:nvSpPr>
        <p:spPr>
          <a:xfrm>
            <a:off x="8041800" y="2998971"/>
            <a:ext cx="3312000" cy="2528208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19" name="Espaço Reservado para Texto 40">
            <a:extLst>
              <a:ext uri="{FF2B5EF4-FFF2-40B4-BE49-F238E27FC236}">
                <a16:creationId xmlns:a16="http://schemas.microsoft.com/office/drawing/2014/main" id="{BA84A100-E46E-4A91-8A0C-75C717CDFB6D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4440000" y="2593413"/>
            <a:ext cx="3312000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9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20" name="Espaço Reservado para Texto 40">
            <a:extLst>
              <a:ext uri="{FF2B5EF4-FFF2-40B4-BE49-F238E27FC236}">
                <a16:creationId xmlns:a16="http://schemas.microsoft.com/office/drawing/2014/main" id="{DB13281D-9A7C-4ED9-86E0-B903E8AE724B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8041800" y="2593413"/>
            <a:ext cx="3312000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9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21" name="Espaço Reservado para Imagem 2">
            <a:extLst>
              <a:ext uri="{FF2B5EF4-FFF2-40B4-BE49-F238E27FC236}">
                <a16:creationId xmlns:a16="http://schemas.microsoft.com/office/drawing/2014/main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pt-BR" smtClean="0"/>
              <a:t>Clique no ícone para adicionar uma imagem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08543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 Do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tângulo 45" descr="Traço de pincelada">
            <a:extLst>
              <a:ext uri="{FF2B5EF4-FFF2-40B4-BE49-F238E27FC236}">
                <a16:creationId xmlns:a16="http://schemas.microsoft.com/office/drawing/2014/main" id="{0A2C58D9-C10D-4BD1-98F0-5F5552601AE6}"/>
              </a:ext>
            </a:extLst>
          </p:cNvPr>
          <p:cNvSpPr/>
          <p:nvPr userDrawn="1"/>
        </p:nvSpPr>
        <p:spPr>
          <a:xfrm>
            <a:off x="442270" y="2313405"/>
            <a:ext cx="3675888" cy="1792224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22682" b="-2268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52" name="Retângulo 51" descr="Traço de pincelada">
            <a:extLst>
              <a:ext uri="{FF2B5EF4-FFF2-40B4-BE49-F238E27FC236}">
                <a16:creationId xmlns:a16="http://schemas.microsoft.com/office/drawing/2014/main" id="{95045E2F-58A4-48EC-BF05-523315AB6031}"/>
              </a:ext>
            </a:extLst>
          </p:cNvPr>
          <p:cNvSpPr/>
          <p:nvPr userDrawn="1"/>
        </p:nvSpPr>
        <p:spPr>
          <a:xfrm>
            <a:off x="5747630" y="2309233"/>
            <a:ext cx="3675888" cy="1792224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22682" b="-2268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30" name="Espaço Reservado para Texto 40">
            <a:extLst>
              <a:ext uri="{FF2B5EF4-FFF2-40B4-BE49-F238E27FC236}">
                <a16:creationId xmlns:a16="http://schemas.microsoft.com/office/drawing/2014/main" id="{15964389-22F6-40A0-A36E-E542607646E1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1046452" y="3642055"/>
            <a:ext cx="4787999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4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D6F3FD8-7BEB-4080-AD20-18CB6D7ECE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620867"/>
            <a:ext cx="10515600" cy="856343"/>
          </a:xfrm>
        </p:spPr>
        <p:txBody>
          <a:bodyPr rtlCol="0" anchor="b" anchorCtr="0"/>
          <a:lstStyle>
            <a:lvl1pPr algn="ctr">
              <a:lnSpc>
                <a:spcPct val="70000"/>
              </a:lnSpc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pt-BR" dirty="0"/>
              <a:t>CLIQUE PARA EDITAR O ESTILO DO 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47BF347-570A-4D1E-AA9F-818FDB9B3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AFED834-3ED1-4D1E-8907-6B99AB2B45B4}" type="datetime1">
              <a:rPr lang="pt-BR" smtClean="0"/>
              <a:pPr/>
              <a:t>01/05/2021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34DE783-5F47-47F2-85AE-C24C08C00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AF7FE2BF-F092-4959-8655-90D829347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pt-BR" smtClean="0"/>
              <a:t>‹nº›</a:t>
            </a:fld>
            <a:endParaRPr lang="pt-BR" dirty="0"/>
          </a:p>
        </p:txBody>
      </p:sp>
      <p:cxnSp>
        <p:nvCxnSpPr>
          <p:cNvPr id="37" name="Conector reto 36">
            <a:extLst>
              <a:ext uri="{FF2B5EF4-FFF2-40B4-BE49-F238E27FC236}">
                <a16:creationId xmlns:a16="http://schemas.microsoft.com/office/drawing/2014/main" id="{D23F3562-993B-4398-A9F0-2EB3F91CE387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8" name="Subtítulo 2">
            <a:extLst>
              <a:ext uri="{FF2B5EF4-FFF2-40B4-BE49-F238E27FC236}">
                <a16:creationId xmlns:a16="http://schemas.microsoft.com/office/drawing/2014/main" id="{7C726E26-D540-424D-A785-221B0A06B9C0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838200" y="1632332"/>
            <a:ext cx="10515600" cy="52631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400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dirty="0"/>
              <a:t>Clique para editar o estilo de subtítulo Mestre</a:t>
            </a:r>
          </a:p>
        </p:txBody>
      </p:sp>
      <p:sp>
        <p:nvSpPr>
          <p:cNvPr id="41" name="Espaço Reservado para Texto 40">
            <a:extLst>
              <a:ext uri="{FF2B5EF4-FFF2-40B4-BE49-F238E27FC236}">
                <a16:creationId xmlns:a16="http://schemas.microsoft.com/office/drawing/2014/main" id="{59B205DF-9BF4-48EF-8022-300C804E010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1046452" y="4054527"/>
            <a:ext cx="4788000" cy="83529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51" name="Espaço Reservado para Imagem 2">
            <a:extLst>
              <a:ext uri="{FF2B5EF4-FFF2-40B4-BE49-F238E27FC236}">
                <a16:creationId xmlns:a16="http://schemas.microsoft.com/office/drawing/2014/main" id="{EDF88690-C7C9-40D4-A61F-373255AC0C78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pt-BR" smtClean="0"/>
              <a:t>Clique no ícone para adicionar uma imagem</a:t>
            </a:r>
            <a:endParaRPr lang="pt-BR" dirty="0"/>
          </a:p>
        </p:txBody>
      </p:sp>
      <p:sp>
        <p:nvSpPr>
          <p:cNvPr id="31" name="Espaço Reservado para Texto 40">
            <a:extLst>
              <a:ext uri="{FF2B5EF4-FFF2-40B4-BE49-F238E27FC236}">
                <a16:creationId xmlns:a16="http://schemas.microsoft.com/office/drawing/2014/main" id="{19621356-FE2C-4AEC-9E89-2CC86A230211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963322" y="2599849"/>
            <a:ext cx="4871129" cy="972000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7000" b="1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pt-BR" dirty="0"/>
              <a:t>12 345</a:t>
            </a:r>
          </a:p>
        </p:txBody>
      </p:sp>
      <p:sp>
        <p:nvSpPr>
          <p:cNvPr id="39" name="Espaço Reservado para Texto 40">
            <a:extLst>
              <a:ext uri="{FF2B5EF4-FFF2-40B4-BE49-F238E27FC236}">
                <a16:creationId xmlns:a16="http://schemas.microsoft.com/office/drawing/2014/main" id="{DBAF7C9B-EA69-40A6-AB82-8564FEB1ADA3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6464798" y="3642350"/>
            <a:ext cx="4787999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4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40" name="Espaço Reservado para Texto 40">
            <a:extLst>
              <a:ext uri="{FF2B5EF4-FFF2-40B4-BE49-F238E27FC236}">
                <a16:creationId xmlns:a16="http://schemas.microsoft.com/office/drawing/2014/main" id="{8AADAA41-DB71-4C36-9EDE-CA7E3121BDAC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6464798" y="4054822"/>
            <a:ext cx="4788000" cy="835297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43" name="Espaço Reservado para Texto 40">
            <a:extLst>
              <a:ext uri="{FF2B5EF4-FFF2-40B4-BE49-F238E27FC236}">
                <a16:creationId xmlns:a16="http://schemas.microsoft.com/office/drawing/2014/main" id="{B13B1E83-DF7D-4152-83F9-7A99039613F2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6381668" y="2600144"/>
            <a:ext cx="4871129" cy="972000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7000" b="1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pt-BR" dirty="0"/>
              <a:t>6 780</a:t>
            </a:r>
          </a:p>
        </p:txBody>
      </p:sp>
    </p:spTree>
    <p:extLst>
      <p:ext uri="{BB962C8B-B14F-4D97-AF65-F5344CB8AC3E}">
        <p14:creationId xmlns:p14="http://schemas.microsoft.com/office/powerpoint/2010/main" val="3942399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rculos com Númer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 descr="Traço de pincelada">
            <a:extLst>
              <a:ext uri="{FF2B5EF4-FFF2-40B4-BE49-F238E27FC236}">
                <a16:creationId xmlns:a16="http://schemas.microsoft.com/office/drawing/2014/main" id="{553AE28F-6B33-44BE-A48E-511B9E37A8E5}"/>
              </a:ext>
            </a:extLst>
          </p:cNvPr>
          <p:cNvSpPr/>
          <p:nvPr userDrawn="1"/>
        </p:nvSpPr>
        <p:spPr>
          <a:xfrm>
            <a:off x="649833" y="2266060"/>
            <a:ext cx="10597896" cy="2011680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30" name="Espaço Reservado para Texto 40">
            <a:extLst>
              <a:ext uri="{FF2B5EF4-FFF2-40B4-BE49-F238E27FC236}">
                <a16:creationId xmlns:a16="http://schemas.microsoft.com/office/drawing/2014/main" id="{15964389-22F6-40A0-A36E-E542607646E1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1508836" y="4448204"/>
            <a:ext cx="3132000" cy="343264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18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D6F3FD8-7BEB-4080-AD20-18CB6D7ECE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620867"/>
            <a:ext cx="10515600" cy="856343"/>
          </a:xfrm>
        </p:spPr>
        <p:txBody>
          <a:bodyPr rtlCol="0" anchor="b" anchorCtr="0"/>
          <a:lstStyle>
            <a:lvl1pPr algn="ctr">
              <a:lnSpc>
                <a:spcPct val="70000"/>
              </a:lnSpc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pt-BR" dirty="0"/>
              <a:t>CLIQUE PARA EDITAR O ESTILO DO 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47BF347-570A-4D1E-AA9F-818FDB9B3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AAC7826-7CF5-471E-82D0-8C87708E2C5E}" type="datetime1">
              <a:rPr lang="pt-BR" smtClean="0"/>
              <a:pPr/>
              <a:t>01/05/2021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34DE783-5F47-47F2-85AE-C24C08C00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AF7FE2BF-F092-4959-8655-90D829347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pt-BR" smtClean="0"/>
              <a:t>‹nº›</a:t>
            </a:fld>
            <a:endParaRPr lang="pt-BR" dirty="0"/>
          </a:p>
        </p:txBody>
      </p:sp>
      <p:cxnSp>
        <p:nvCxnSpPr>
          <p:cNvPr id="37" name="Conector reto 36">
            <a:extLst>
              <a:ext uri="{FF2B5EF4-FFF2-40B4-BE49-F238E27FC236}">
                <a16:creationId xmlns:a16="http://schemas.microsoft.com/office/drawing/2014/main" id="{D23F3562-993B-4398-A9F0-2EB3F91CE387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1" name="Espaço Reservado para Texto 40">
            <a:extLst>
              <a:ext uri="{FF2B5EF4-FFF2-40B4-BE49-F238E27FC236}">
                <a16:creationId xmlns:a16="http://schemas.microsoft.com/office/drawing/2014/main" id="{59B205DF-9BF4-48EF-8022-300C804E010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1508836" y="4860676"/>
            <a:ext cx="3132000" cy="83529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51" name="Espaço Reservado para Imagem 2">
            <a:extLst>
              <a:ext uri="{FF2B5EF4-FFF2-40B4-BE49-F238E27FC236}">
                <a16:creationId xmlns:a16="http://schemas.microsoft.com/office/drawing/2014/main" id="{EDF88690-C7C9-40D4-A61F-373255AC0C78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pt-BR" smtClean="0"/>
              <a:t>Clique no ícone para adicionar uma imagem</a:t>
            </a:r>
            <a:endParaRPr lang="pt-BR" dirty="0"/>
          </a:p>
        </p:txBody>
      </p:sp>
      <p:sp>
        <p:nvSpPr>
          <p:cNvPr id="39" name="Espaço Reservado para Texto 40">
            <a:extLst>
              <a:ext uri="{FF2B5EF4-FFF2-40B4-BE49-F238E27FC236}">
                <a16:creationId xmlns:a16="http://schemas.microsoft.com/office/drawing/2014/main" id="{DBAF7C9B-EA69-40A6-AB82-8564FEB1ADA3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4716343" y="4448499"/>
            <a:ext cx="3132000" cy="343264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18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40" name="Espaço Reservado para Texto 40">
            <a:extLst>
              <a:ext uri="{FF2B5EF4-FFF2-40B4-BE49-F238E27FC236}">
                <a16:creationId xmlns:a16="http://schemas.microsoft.com/office/drawing/2014/main" id="{8AADAA41-DB71-4C36-9EDE-CA7E3121BDAC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4716343" y="4860971"/>
            <a:ext cx="3132000" cy="83529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29BB331B-BB86-4BF8-B64D-10A4EA066996}"/>
              </a:ext>
            </a:extLst>
          </p:cNvPr>
          <p:cNvSpPr/>
          <p:nvPr userDrawn="1"/>
        </p:nvSpPr>
        <p:spPr>
          <a:xfrm>
            <a:off x="1892209" y="1877591"/>
            <a:ext cx="2376000" cy="2376000"/>
          </a:xfrm>
          <a:prstGeom prst="ellipse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pt-BR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4607297-0AE5-4568-8E23-9A22E0C9047F}"/>
              </a:ext>
            </a:extLst>
          </p:cNvPr>
          <p:cNvSpPr/>
          <p:nvPr userDrawn="1"/>
        </p:nvSpPr>
        <p:spPr>
          <a:xfrm>
            <a:off x="5318591" y="2318813"/>
            <a:ext cx="1929600" cy="1929600"/>
          </a:xfrm>
          <a:prstGeom prst="ellipse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pt-BR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16AB8DAF-6AF1-4CAA-AE2D-6AD8CDCCD190}"/>
              </a:ext>
            </a:extLst>
          </p:cNvPr>
          <p:cNvSpPr/>
          <p:nvPr userDrawn="1"/>
        </p:nvSpPr>
        <p:spPr>
          <a:xfrm>
            <a:off x="8892192" y="2827701"/>
            <a:ext cx="1407600" cy="1407600"/>
          </a:xfrm>
          <a:prstGeom prst="ellipse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pt-BR" dirty="0"/>
          </a:p>
        </p:txBody>
      </p:sp>
      <p:sp>
        <p:nvSpPr>
          <p:cNvPr id="22" name="Espaço Reservado para Texto 40">
            <a:extLst>
              <a:ext uri="{FF2B5EF4-FFF2-40B4-BE49-F238E27FC236}">
                <a16:creationId xmlns:a16="http://schemas.microsoft.com/office/drawing/2014/main" id="{5F5CDB97-1A89-4A46-BBC6-957BE23CC68D}"/>
              </a:ext>
            </a:extLst>
          </p:cNvPr>
          <p:cNvSpPr>
            <a:spLocks noGrp="1"/>
          </p:cNvSpPr>
          <p:nvPr userDrawn="1">
            <p:ph type="body" sz="quarter" idx="61"/>
          </p:nvPr>
        </p:nvSpPr>
        <p:spPr>
          <a:xfrm>
            <a:off x="8032507" y="4448204"/>
            <a:ext cx="3132000" cy="343264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18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23" name="Espaço Reservado para Texto 40">
            <a:extLst>
              <a:ext uri="{FF2B5EF4-FFF2-40B4-BE49-F238E27FC236}">
                <a16:creationId xmlns:a16="http://schemas.microsoft.com/office/drawing/2014/main" id="{EE3568F2-C8B7-440C-B118-77D1EB8BA68C}"/>
              </a:ext>
            </a:extLst>
          </p:cNvPr>
          <p:cNvSpPr>
            <a:spLocks noGrp="1"/>
          </p:cNvSpPr>
          <p:nvPr userDrawn="1">
            <p:ph type="body" sz="quarter" idx="62"/>
          </p:nvPr>
        </p:nvSpPr>
        <p:spPr>
          <a:xfrm>
            <a:off x="8032507" y="4860676"/>
            <a:ext cx="3132000" cy="83529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1600" i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28" name="Espaço Reservado para Texto 40">
            <a:extLst>
              <a:ext uri="{FF2B5EF4-FFF2-40B4-BE49-F238E27FC236}">
                <a16:creationId xmlns:a16="http://schemas.microsoft.com/office/drawing/2014/main" id="{04507F51-0648-491E-AE08-5EFD71620E23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2203729" y="2550122"/>
            <a:ext cx="1734798" cy="618236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44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pt-BR" dirty="0"/>
              <a:t>R$ 100</a:t>
            </a:r>
          </a:p>
        </p:txBody>
      </p:sp>
      <p:sp>
        <p:nvSpPr>
          <p:cNvPr id="29" name="Espaço Reservado para Texto 40">
            <a:extLst>
              <a:ext uri="{FF2B5EF4-FFF2-40B4-BE49-F238E27FC236}">
                <a16:creationId xmlns:a16="http://schemas.microsoft.com/office/drawing/2014/main" id="{DC7D0F93-C77D-44A3-A2D1-6D8B93ADE8E2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2203729" y="3175537"/>
            <a:ext cx="1734798" cy="418706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100" b="0" i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pt-BR" dirty="0"/>
              <a:t>bilhões</a:t>
            </a:r>
          </a:p>
        </p:txBody>
      </p:sp>
      <p:sp>
        <p:nvSpPr>
          <p:cNvPr id="32" name="Espaço Reservado para Texto 40">
            <a:extLst>
              <a:ext uri="{FF2B5EF4-FFF2-40B4-BE49-F238E27FC236}">
                <a16:creationId xmlns:a16="http://schemas.microsoft.com/office/drawing/2014/main" id="{19439A71-712F-42A8-988D-A40FC79D30E3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5429868" y="2755270"/>
            <a:ext cx="1734798" cy="618236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44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pt-BR" dirty="0"/>
              <a:t>R$ 50</a:t>
            </a:r>
          </a:p>
        </p:txBody>
      </p:sp>
      <p:sp>
        <p:nvSpPr>
          <p:cNvPr id="33" name="Espaço Reservado para Texto 40">
            <a:extLst>
              <a:ext uri="{FF2B5EF4-FFF2-40B4-BE49-F238E27FC236}">
                <a16:creationId xmlns:a16="http://schemas.microsoft.com/office/drawing/2014/main" id="{38AE03D3-550E-413E-8DD3-5A6558981278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5429868" y="3346179"/>
            <a:ext cx="1734798" cy="418706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000" b="0" i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pt-BR" dirty="0"/>
              <a:t>bilhões</a:t>
            </a:r>
          </a:p>
        </p:txBody>
      </p:sp>
      <p:sp>
        <p:nvSpPr>
          <p:cNvPr id="34" name="Espaço Reservado para Texto 40">
            <a:extLst>
              <a:ext uri="{FF2B5EF4-FFF2-40B4-BE49-F238E27FC236}">
                <a16:creationId xmlns:a16="http://schemas.microsoft.com/office/drawing/2014/main" id="{0B0F054D-7CBD-40FB-84C5-6E37FDF0EC9C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8830050" y="3060231"/>
            <a:ext cx="1529901" cy="477909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36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pt-BR" dirty="0"/>
              <a:t>R$ 25</a:t>
            </a:r>
          </a:p>
        </p:txBody>
      </p:sp>
      <p:sp>
        <p:nvSpPr>
          <p:cNvPr id="35" name="Espaço Reservado para Texto 40">
            <a:extLst>
              <a:ext uri="{FF2B5EF4-FFF2-40B4-BE49-F238E27FC236}">
                <a16:creationId xmlns:a16="http://schemas.microsoft.com/office/drawing/2014/main" id="{0285840A-F59B-4DDE-A051-9BBA250A628B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8830050" y="3580049"/>
            <a:ext cx="1529901" cy="418706"/>
          </a:xfrm>
        </p:spPr>
        <p:txBody>
          <a:bodyPr rtlCol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1900" b="0" i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pt-BR" dirty="0"/>
              <a:t>bilhões</a:t>
            </a:r>
          </a:p>
        </p:txBody>
      </p:sp>
    </p:spTree>
    <p:extLst>
      <p:ext uri="{BB962C8B-B14F-4D97-AF65-F5344CB8AC3E}">
        <p14:creationId xmlns:p14="http://schemas.microsoft.com/office/powerpoint/2010/main" val="34080018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17C2F7-CB66-4CB8-B26F-7B3C64D57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757392"/>
            <a:ext cx="10515600" cy="704696"/>
          </a:xfrm>
        </p:spPr>
        <p:txBody>
          <a:bodyPr rtlCol="0" anchor="b" anchorCtr="0"/>
          <a:lstStyle>
            <a:lvl1pPr algn="ctr">
              <a:lnSpc>
                <a:spcPct val="70000"/>
              </a:lnSpc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pt-BR" dirty="0"/>
              <a:t>CLIQUE PARA EDITAR O ESTILO DO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79FEDE1-14F2-46B9-85D8-8B68DB5F2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3656" y="2914563"/>
            <a:ext cx="4899002" cy="2528208"/>
          </a:xfrm>
        </p:spPr>
        <p:txBody>
          <a:bodyPr rtlCol="0">
            <a:normAutofit/>
          </a:bodyPr>
          <a:lstStyle>
            <a:lvl1pPr marL="230400" indent="-230400">
              <a:lnSpc>
                <a:spcPct val="100000"/>
              </a:lnSpc>
              <a:spcBef>
                <a:spcPts val="600"/>
              </a:spcBef>
              <a:buClr>
                <a:srgbClr val="9D0000"/>
              </a:buClr>
              <a:buFont typeface="Arial" panose="020B0604020202020204" pitchFamily="34" charset="0"/>
              <a:buChar char="•"/>
              <a:defRPr sz="1600" i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E379E58-9116-4991-9430-D15C778B4906}" type="datetime1">
              <a:rPr lang="pt-BR" smtClean="0"/>
              <a:pPr/>
              <a:t>01/05/2021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pt-BR" smtClean="0"/>
              <a:t>‹nº›</a:t>
            </a:fld>
            <a:endParaRPr lang="pt-BR" dirty="0"/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D39C86C5-91F0-4083-8CE5-1B547E5FEA06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Subtítulo 2">
            <a:extLst>
              <a:ext uri="{FF2B5EF4-FFF2-40B4-BE49-F238E27FC236}">
                <a16:creationId xmlns:a16="http://schemas.microsoft.com/office/drawing/2014/main" id="{A617DA88-4765-4225-9C56-CD0FFD9D7673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838200" y="1632332"/>
            <a:ext cx="10515600" cy="52631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400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dirty="0"/>
              <a:t>Clique para editar o estilo de subtítulo Mestre</a:t>
            </a:r>
          </a:p>
        </p:txBody>
      </p:sp>
      <p:sp>
        <p:nvSpPr>
          <p:cNvPr id="14" name="Espaço Reservado para Texto 40">
            <a:extLst>
              <a:ext uri="{FF2B5EF4-FFF2-40B4-BE49-F238E27FC236}">
                <a16:creationId xmlns:a16="http://schemas.microsoft.com/office/drawing/2014/main" id="{2E228B39-E69E-4928-A3B9-E0820CF9C197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838197" y="2509005"/>
            <a:ext cx="4680000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4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20" name="Espaço Reservado para Texto 40">
            <a:extLst>
              <a:ext uri="{FF2B5EF4-FFF2-40B4-BE49-F238E27FC236}">
                <a16:creationId xmlns:a16="http://schemas.microsoft.com/office/drawing/2014/main" id="{DB13281D-9A7C-4ED9-86E0-B903E8AE724B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6694264" y="2509005"/>
            <a:ext cx="4680000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400" b="1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21" name="Espaço Reservado para Imagem 2">
            <a:extLst>
              <a:ext uri="{FF2B5EF4-FFF2-40B4-BE49-F238E27FC236}">
                <a16:creationId xmlns:a16="http://schemas.microsoft.com/office/drawing/2014/main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pt-BR" smtClean="0"/>
              <a:t>Clique no ícone para adicionar uma imagem</a:t>
            </a:r>
            <a:endParaRPr lang="pt-BR" dirty="0"/>
          </a:p>
        </p:txBody>
      </p:sp>
      <p:sp>
        <p:nvSpPr>
          <p:cNvPr id="16" name="Espaço Reservado para Conteúdo 2">
            <a:extLst>
              <a:ext uri="{FF2B5EF4-FFF2-40B4-BE49-F238E27FC236}">
                <a16:creationId xmlns:a16="http://schemas.microsoft.com/office/drawing/2014/main" id="{609833F7-F057-48CB-9D76-2CA2BC07E553}"/>
              </a:ext>
            </a:extLst>
          </p:cNvPr>
          <p:cNvSpPr>
            <a:spLocks noGrp="1"/>
          </p:cNvSpPr>
          <p:nvPr>
            <p:ph sz="half" idx="57"/>
          </p:nvPr>
        </p:nvSpPr>
        <p:spPr>
          <a:xfrm>
            <a:off x="6475262" y="2914563"/>
            <a:ext cx="4899002" cy="2528208"/>
          </a:xfrm>
        </p:spPr>
        <p:txBody>
          <a:bodyPr rtlCol="0">
            <a:normAutofit/>
          </a:bodyPr>
          <a:lstStyle>
            <a:lvl1pPr marL="230400" indent="-230400">
              <a:lnSpc>
                <a:spcPct val="100000"/>
              </a:lnSpc>
              <a:spcBef>
                <a:spcPts val="600"/>
              </a:spcBef>
              <a:buClr>
                <a:srgbClr val="9D0000"/>
              </a:buClr>
              <a:buFont typeface="Arial" panose="020B0604020202020204" pitchFamily="34" charset="0"/>
              <a:buChar char="•"/>
              <a:defRPr sz="1600" i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 smtClean="0"/>
              <a:t>Editar estilos de texto Mestre</a:t>
            </a:r>
          </a:p>
        </p:txBody>
      </p:sp>
    </p:spTree>
    <p:extLst>
      <p:ext uri="{BB962C8B-B14F-4D97-AF65-F5344CB8AC3E}">
        <p14:creationId xmlns:p14="http://schemas.microsoft.com/office/powerpoint/2010/main" val="41732169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17C2F7-CB66-4CB8-B26F-7B3C64D57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480661"/>
            <a:ext cx="10515600" cy="704696"/>
          </a:xfrm>
        </p:spPr>
        <p:txBody>
          <a:bodyPr rtlCol="0" anchor="b" anchorCtr="0">
            <a:no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pPr rtl="0"/>
            <a:r>
              <a:rPr lang="pt-BR" dirty="0"/>
              <a:t>CLIQUE PARA EDITAR O ESTILO DO TÍTULO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3829CDE-48A1-4656-A1F5-67C75DC258A1}" type="datetime1">
              <a:rPr lang="pt-BR" smtClean="0"/>
              <a:pPr/>
              <a:t>01/05/2021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pt-BR" smtClean="0"/>
              <a:t>‹nº›</a:t>
            </a:fld>
            <a:endParaRPr lang="pt-BR" dirty="0"/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D39C86C5-91F0-4083-8CE5-1B547E5FEA06}"/>
              </a:ext>
            </a:extLst>
          </p:cNvPr>
          <p:cNvCxnSpPr/>
          <p:nvPr userDrawn="1"/>
        </p:nvCxnSpPr>
        <p:spPr>
          <a:xfrm>
            <a:off x="3738000" y="1277438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Espaço Reservado para Imagem 2">
            <a:extLst>
              <a:ext uri="{FF2B5EF4-FFF2-40B4-BE49-F238E27FC236}">
                <a16:creationId xmlns:a16="http://schemas.microsoft.com/office/drawing/2014/main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>
                <a:solidFill>
                  <a:schemeClr val="tx2"/>
                </a:solidFill>
              </a:defRPr>
            </a:lvl1pPr>
          </a:lstStyle>
          <a:p>
            <a:pPr rtl="0"/>
            <a:r>
              <a:rPr lang="pt-BR" smtClean="0"/>
              <a:t>Clique no ícone para adicionar uma imagem</a:t>
            </a:r>
            <a:endParaRPr lang="pt-BR" dirty="0"/>
          </a:p>
        </p:txBody>
      </p:sp>
      <p:sp>
        <p:nvSpPr>
          <p:cNvPr id="13" name="Retângulo 12" descr="Traço de pincelada">
            <a:extLst>
              <a:ext uri="{FF2B5EF4-FFF2-40B4-BE49-F238E27FC236}">
                <a16:creationId xmlns:a16="http://schemas.microsoft.com/office/drawing/2014/main" id="{0CCD991D-2B03-47A2-8715-7661B26F9B95}"/>
              </a:ext>
            </a:extLst>
          </p:cNvPr>
          <p:cNvSpPr/>
          <p:nvPr userDrawn="1"/>
        </p:nvSpPr>
        <p:spPr>
          <a:xfrm>
            <a:off x="1990344" y="2075688"/>
            <a:ext cx="8211312" cy="2706624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15" name="Espaço Reservado para Texto 9" descr="Quadrante de logotipos de concorrentes">
            <a:extLst>
              <a:ext uri="{FF2B5EF4-FFF2-40B4-BE49-F238E27FC236}">
                <a16:creationId xmlns:a16="http://schemas.microsoft.com/office/drawing/2014/main" id="{7246D54D-92E6-4129-9F9B-80AD6027E5B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731544" y="1409436"/>
            <a:ext cx="2728913" cy="425450"/>
          </a:xfrm>
        </p:spPr>
        <p:txBody>
          <a:bodyPr rtlCol="0">
            <a:noAutofit/>
          </a:bodyPr>
          <a:lstStyle>
            <a:lvl1pPr marL="0" indent="0" algn="ctr">
              <a:buNone/>
              <a:defRPr sz="1600" i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i="1">
                <a:solidFill>
                  <a:srgbClr val="36748D"/>
                </a:solidFill>
              </a:defRPr>
            </a:lvl2pPr>
            <a:lvl3pPr marL="914400" indent="0" algn="ctr">
              <a:buNone/>
              <a:defRPr sz="1800" i="1">
                <a:solidFill>
                  <a:srgbClr val="36748D"/>
                </a:solidFill>
              </a:defRPr>
            </a:lvl3pPr>
            <a:lvl4pPr marL="1371600" indent="0" algn="ctr">
              <a:buNone/>
              <a:defRPr sz="1600" i="1">
                <a:solidFill>
                  <a:srgbClr val="36748D"/>
                </a:solidFill>
              </a:defRPr>
            </a:lvl4pPr>
            <a:lvl5pPr marL="1828800" indent="0" algn="ctr">
              <a:buNone/>
              <a:defRPr sz="1600" i="1">
                <a:solidFill>
                  <a:srgbClr val="36748D"/>
                </a:solidFill>
              </a:defRPr>
            </a:lvl5pPr>
          </a:lstStyle>
          <a:p>
            <a:pPr lvl="0" rtl="0"/>
            <a:r>
              <a:rPr lang="pt-BR" dirty="0"/>
              <a:t>Mais Conveniente</a:t>
            </a:r>
          </a:p>
        </p:txBody>
      </p:sp>
      <p:sp>
        <p:nvSpPr>
          <p:cNvPr id="17" name="Espaço Reservado para Texto 9" descr="Quadrante de logotipos de concorrentes">
            <a:extLst>
              <a:ext uri="{FF2B5EF4-FFF2-40B4-BE49-F238E27FC236}">
                <a16:creationId xmlns:a16="http://schemas.microsoft.com/office/drawing/2014/main" id="{6DEE1C9E-9A2E-44D5-B900-58F0DC5C152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731544" y="5690411"/>
            <a:ext cx="2728913" cy="425450"/>
          </a:xfrm>
        </p:spPr>
        <p:txBody>
          <a:bodyPr rtlCol="0">
            <a:noAutofit/>
          </a:bodyPr>
          <a:lstStyle>
            <a:lvl1pPr marL="0" indent="0" algn="ctr">
              <a:buNone/>
              <a:defRPr sz="1600" i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i="1">
                <a:solidFill>
                  <a:srgbClr val="36748D"/>
                </a:solidFill>
              </a:defRPr>
            </a:lvl2pPr>
            <a:lvl3pPr marL="914400" indent="0" algn="ctr">
              <a:buNone/>
              <a:defRPr sz="1800" i="1">
                <a:solidFill>
                  <a:srgbClr val="36748D"/>
                </a:solidFill>
              </a:defRPr>
            </a:lvl3pPr>
            <a:lvl4pPr marL="1371600" indent="0" algn="ctr">
              <a:buNone/>
              <a:defRPr sz="1600" i="1">
                <a:solidFill>
                  <a:srgbClr val="36748D"/>
                </a:solidFill>
              </a:defRPr>
            </a:lvl4pPr>
            <a:lvl5pPr marL="1828800" indent="0" algn="ctr">
              <a:buNone/>
              <a:defRPr sz="1600" i="1">
                <a:solidFill>
                  <a:srgbClr val="36748D"/>
                </a:solidFill>
              </a:defRPr>
            </a:lvl5pPr>
          </a:lstStyle>
          <a:p>
            <a:pPr lvl="0" rtl="0"/>
            <a:r>
              <a:rPr lang="pt-BR" dirty="0"/>
              <a:t>Menos Conveniente</a:t>
            </a:r>
          </a:p>
        </p:txBody>
      </p:sp>
      <p:sp>
        <p:nvSpPr>
          <p:cNvPr id="18" name="Espaço Reservado para Texto 9">
            <a:extLst>
              <a:ext uri="{FF2B5EF4-FFF2-40B4-BE49-F238E27FC236}">
                <a16:creationId xmlns:a16="http://schemas.microsoft.com/office/drawing/2014/main" id="{66B9A18B-0CF3-4C0A-B305-707B9A66919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39903" y="3744448"/>
            <a:ext cx="2728913" cy="425450"/>
          </a:xfrm>
        </p:spPr>
        <p:txBody>
          <a:bodyPr rtlCol="0">
            <a:noAutofit/>
          </a:bodyPr>
          <a:lstStyle>
            <a:lvl1pPr marL="0" indent="0" algn="l">
              <a:buNone/>
              <a:defRPr sz="1600" i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i="1">
                <a:solidFill>
                  <a:srgbClr val="36748D"/>
                </a:solidFill>
              </a:defRPr>
            </a:lvl2pPr>
            <a:lvl3pPr marL="914400" indent="0" algn="ctr">
              <a:buNone/>
              <a:defRPr sz="1800" i="1">
                <a:solidFill>
                  <a:srgbClr val="36748D"/>
                </a:solidFill>
              </a:defRPr>
            </a:lvl3pPr>
            <a:lvl4pPr marL="1371600" indent="0" algn="ctr">
              <a:buNone/>
              <a:defRPr sz="1600" i="1">
                <a:solidFill>
                  <a:srgbClr val="36748D"/>
                </a:solidFill>
              </a:defRPr>
            </a:lvl4pPr>
            <a:lvl5pPr marL="1828800" indent="0" algn="ctr">
              <a:buNone/>
              <a:defRPr sz="1600" i="1">
                <a:solidFill>
                  <a:srgbClr val="36748D"/>
                </a:solidFill>
              </a:defRPr>
            </a:lvl5pPr>
          </a:lstStyle>
          <a:p>
            <a:pPr lvl="0" rtl="0"/>
            <a:r>
              <a:rPr lang="pt-BR" dirty="0"/>
              <a:t>Mais Caro</a:t>
            </a:r>
          </a:p>
        </p:txBody>
      </p:sp>
      <p:sp>
        <p:nvSpPr>
          <p:cNvPr id="19" name="Espaço Reservado para Texto 9" descr="Quadrante de logotipos de concorrentes">
            <a:extLst>
              <a:ext uri="{FF2B5EF4-FFF2-40B4-BE49-F238E27FC236}">
                <a16:creationId xmlns:a16="http://schemas.microsoft.com/office/drawing/2014/main" id="{6FE680D8-859C-4A7C-AD2D-F5FBE95F1CF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614398" y="3744448"/>
            <a:ext cx="2728913" cy="425450"/>
          </a:xfrm>
        </p:spPr>
        <p:txBody>
          <a:bodyPr rtlCol="0">
            <a:noAutofit/>
          </a:bodyPr>
          <a:lstStyle>
            <a:lvl1pPr marL="0" indent="0" algn="r">
              <a:buNone/>
              <a:defRPr sz="1600" i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i="1">
                <a:solidFill>
                  <a:srgbClr val="36748D"/>
                </a:solidFill>
              </a:defRPr>
            </a:lvl2pPr>
            <a:lvl3pPr marL="914400" indent="0" algn="ctr">
              <a:buNone/>
              <a:defRPr sz="1800" i="1">
                <a:solidFill>
                  <a:srgbClr val="36748D"/>
                </a:solidFill>
              </a:defRPr>
            </a:lvl3pPr>
            <a:lvl4pPr marL="1371600" indent="0" algn="ctr">
              <a:buNone/>
              <a:defRPr sz="1600" i="1">
                <a:solidFill>
                  <a:srgbClr val="36748D"/>
                </a:solidFill>
              </a:defRPr>
            </a:lvl4pPr>
            <a:lvl5pPr marL="1828800" indent="0" algn="ctr">
              <a:buNone/>
              <a:defRPr sz="1600" i="1">
                <a:solidFill>
                  <a:srgbClr val="36748D"/>
                </a:solidFill>
              </a:defRPr>
            </a:lvl5pPr>
          </a:lstStyle>
          <a:p>
            <a:pPr lvl="0" rtl="0"/>
            <a:r>
              <a:rPr lang="pt-BR" dirty="0"/>
              <a:t>Menos Caro</a:t>
            </a:r>
          </a:p>
        </p:txBody>
      </p:sp>
      <p:sp>
        <p:nvSpPr>
          <p:cNvPr id="22" name="Espaço Reservado para Imagem 11" descr="Quadrante de logotipos de concorrentes">
            <a:extLst>
              <a:ext uri="{FF2B5EF4-FFF2-40B4-BE49-F238E27FC236}">
                <a16:creationId xmlns:a16="http://schemas.microsoft.com/office/drawing/2014/main" id="{E6B6CE82-1BDF-4550-8960-7F41345BA07F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3271215" y="2622855"/>
            <a:ext cx="1772153" cy="77724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900" i="0">
                <a:solidFill>
                  <a:schemeClr val="tx2"/>
                </a:solidFill>
              </a:defRPr>
            </a:lvl1pPr>
          </a:lstStyle>
          <a:p>
            <a:pPr rtl="0"/>
            <a:r>
              <a:rPr lang="pt-BR" dirty="0"/>
              <a:t>Concorrente 2</a:t>
            </a:r>
          </a:p>
          <a:p>
            <a:pPr rtl="0"/>
            <a:r>
              <a:rPr lang="pt-BR" dirty="0"/>
              <a:t>Logotipo</a:t>
            </a:r>
          </a:p>
        </p:txBody>
      </p:sp>
      <p:sp>
        <p:nvSpPr>
          <p:cNvPr id="23" name="Espaço Reservado para Imagem 11" descr="Quadrante de logotipos de concorrentes">
            <a:extLst>
              <a:ext uri="{FF2B5EF4-FFF2-40B4-BE49-F238E27FC236}">
                <a16:creationId xmlns:a16="http://schemas.microsoft.com/office/drawing/2014/main" id="{582E2341-B28C-43DC-9292-43E8D75A3BDD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1366167" y="2060082"/>
            <a:ext cx="1772153" cy="77724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900" i="0">
                <a:solidFill>
                  <a:schemeClr val="tx2"/>
                </a:solidFill>
              </a:defRPr>
            </a:lvl1pPr>
          </a:lstStyle>
          <a:p>
            <a:pPr rtl="0"/>
            <a:r>
              <a:rPr lang="pt-BR" dirty="0"/>
              <a:t>Concorrente 1</a:t>
            </a:r>
          </a:p>
          <a:p>
            <a:pPr rtl="0"/>
            <a:r>
              <a:rPr lang="pt-BR" dirty="0"/>
              <a:t>Logotipo</a:t>
            </a:r>
          </a:p>
        </p:txBody>
      </p:sp>
      <p:sp>
        <p:nvSpPr>
          <p:cNvPr id="24" name="Espaço Reservado para Imagem 11" descr="Quadrante de logotipos de concorrentes">
            <a:extLst>
              <a:ext uri="{FF2B5EF4-FFF2-40B4-BE49-F238E27FC236}">
                <a16:creationId xmlns:a16="http://schemas.microsoft.com/office/drawing/2014/main" id="{B5CF88F9-58C0-4E88-8243-2E2026B3D847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1872684" y="4500968"/>
            <a:ext cx="1772153" cy="77724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900" i="0">
                <a:solidFill>
                  <a:schemeClr val="tx2"/>
                </a:solidFill>
              </a:defRPr>
            </a:lvl1pPr>
          </a:lstStyle>
          <a:p>
            <a:pPr rtl="0"/>
            <a:r>
              <a:rPr lang="pt-BR" dirty="0"/>
              <a:t>Concorrente 3</a:t>
            </a:r>
          </a:p>
          <a:p>
            <a:pPr rtl="0"/>
            <a:r>
              <a:rPr lang="pt-BR" dirty="0"/>
              <a:t>Logotipo</a:t>
            </a:r>
          </a:p>
        </p:txBody>
      </p:sp>
      <p:sp>
        <p:nvSpPr>
          <p:cNvPr id="25" name="Espaço Reservado para Imagem 11" descr="Quadrante de logotipos de concorrentes">
            <a:extLst>
              <a:ext uri="{FF2B5EF4-FFF2-40B4-BE49-F238E27FC236}">
                <a16:creationId xmlns:a16="http://schemas.microsoft.com/office/drawing/2014/main" id="{A82EE939-4C57-4B18-8083-AFBEAFEFF3C6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6636591" y="2679507"/>
            <a:ext cx="1772153" cy="77724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900" i="0">
                <a:solidFill>
                  <a:schemeClr val="tx2"/>
                </a:solidFill>
              </a:defRPr>
            </a:lvl1pPr>
          </a:lstStyle>
          <a:p>
            <a:pPr rtl="0"/>
            <a:r>
              <a:rPr lang="pt-BR" dirty="0"/>
              <a:t>Concorrente 4</a:t>
            </a:r>
          </a:p>
          <a:p>
            <a:pPr rtl="0"/>
            <a:r>
              <a:rPr lang="pt-BR" dirty="0"/>
              <a:t>Logotipo</a:t>
            </a:r>
          </a:p>
        </p:txBody>
      </p:sp>
      <p:sp>
        <p:nvSpPr>
          <p:cNvPr id="26" name="Espaço Reservado para Imagem 11" descr="Quadrante de logotipos de concorrentes">
            <a:extLst>
              <a:ext uri="{FF2B5EF4-FFF2-40B4-BE49-F238E27FC236}">
                <a16:creationId xmlns:a16="http://schemas.microsoft.com/office/drawing/2014/main" id="{6F0782C9-DB20-403D-BE02-0A8B0F75EEB4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6458028" y="4605894"/>
            <a:ext cx="1772153" cy="77724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900" i="0">
                <a:solidFill>
                  <a:schemeClr val="tx2"/>
                </a:solidFill>
              </a:defRPr>
            </a:lvl1pPr>
          </a:lstStyle>
          <a:p>
            <a:pPr rtl="0"/>
            <a:r>
              <a:rPr lang="pt-BR" dirty="0"/>
              <a:t>Concorrente 5</a:t>
            </a:r>
          </a:p>
          <a:p>
            <a:pPr rtl="0"/>
            <a:r>
              <a:rPr lang="pt-BR" dirty="0"/>
              <a:t>Logotipo</a:t>
            </a:r>
          </a:p>
        </p:txBody>
      </p:sp>
      <p:sp>
        <p:nvSpPr>
          <p:cNvPr id="27" name="Espaço Reservado para Imagem 11" descr="Quadrante de logotipos de concorrentes">
            <a:extLst>
              <a:ext uri="{FF2B5EF4-FFF2-40B4-BE49-F238E27FC236}">
                <a16:creationId xmlns:a16="http://schemas.microsoft.com/office/drawing/2014/main" id="{BD7EAF5B-32EC-4B5A-91BC-2486855FFC26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9132534" y="4368730"/>
            <a:ext cx="1772153" cy="77724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900" i="0">
                <a:solidFill>
                  <a:schemeClr val="tx2"/>
                </a:solidFill>
              </a:defRPr>
            </a:lvl1pPr>
          </a:lstStyle>
          <a:p>
            <a:pPr rtl="0"/>
            <a:r>
              <a:rPr lang="pt-BR" dirty="0"/>
              <a:t>Concorrente 6</a:t>
            </a:r>
          </a:p>
          <a:p>
            <a:pPr rtl="0"/>
            <a:r>
              <a:rPr lang="pt-BR" dirty="0"/>
              <a:t>Logotipo</a:t>
            </a:r>
          </a:p>
        </p:txBody>
      </p:sp>
      <p:sp>
        <p:nvSpPr>
          <p:cNvPr id="28" name="Espaço Reservado para Imagem 14" descr="Quadrante de logotipos de concorrentes">
            <a:extLst>
              <a:ext uri="{FF2B5EF4-FFF2-40B4-BE49-F238E27FC236}">
                <a16:creationId xmlns:a16="http://schemas.microsoft.com/office/drawing/2014/main" id="{13F923C2-8EA1-4CAA-AD2F-96AD06CA8988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9697679" y="2082333"/>
            <a:ext cx="1207008" cy="841248"/>
          </a:xfrm>
        </p:spPr>
        <p:txBody>
          <a:bodyPr wrap="square" lIns="46800" rIns="46800" rtlCol="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tx2"/>
                </a:solidFill>
              </a:defRPr>
            </a:lvl1pPr>
          </a:lstStyle>
          <a:p>
            <a:pPr rtl="0"/>
            <a:r>
              <a:rPr lang="pt-BR" dirty="0"/>
              <a:t>LOGOTIPO</a:t>
            </a:r>
            <a:br>
              <a:rPr lang="pt-BR" dirty="0"/>
            </a:br>
            <a:r>
              <a:rPr lang="pt-BR" dirty="0"/>
              <a:t>do seu </a:t>
            </a:r>
            <a:br>
              <a:rPr lang="pt-BR" dirty="0"/>
            </a:br>
            <a:r>
              <a:rPr lang="pt-BR" dirty="0"/>
              <a:t>Restaurante</a:t>
            </a:r>
          </a:p>
        </p:txBody>
      </p:sp>
      <p:cxnSp>
        <p:nvCxnSpPr>
          <p:cNvPr id="29" name="Conector de seta em linha reta 28" descr="Quadrante de logotipos de concorrentes">
            <a:extLst>
              <a:ext uri="{FF2B5EF4-FFF2-40B4-BE49-F238E27FC236}">
                <a16:creationId xmlns:a16="http://schemas.microsoft.com/office/drawing/2014/main" id="{6E38594D-B49F-47FB-AAB7-D4B848169F40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4162045" y="3698539"/>
            <a:ext cx="3867912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de seta em linha reta 29" descr="Quadrante de logotipos de concorrentes">
            <a:extLst>
              <a:ext uri="{FF2B5EF4-FFF2-40B4-BE49-F238E27FC236}">
                <a16:creationId xmlns:a16="http://schemas.microsoft.com/office/drawing/2014/main" id="{9CDF9FE9-ABF5-4DE2-A545-2BF180F9F5ED}"/>
              </a:ext>
            </a:extLst>
          </p:cNvPr>
          <p:cNvCxnSpPr>
            <a:cxnSpLocks/>
          </p:cNvCxnSpPr>
          <p:nvPr userDrawn="1"/>
        </p:nvCxnSpPr>
        <p:spPr>
          <a:xfrm>
            <a:off x="943519" y="3680663"/>
            <a:ext cx="10332557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02663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údo em três bloc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tângulo 28">
            <a:extLst>
              <a:ext uri="{FF2B5EF4-FFF2-40B4-BE49-F238E27FC236}">
                <a16:creationId xmlns:a16="http://schemas.microsoft.com/office/drawing/2014/main" id="{178B7359-F8D9-49C3-9ECB-5D7928220A32}"/>
              </a:ext>
            </a:extLst>
          </p:cNvPr>
          <p:cNvSpPr/>
          <p:nvPr userDrawn="1"/>
        </p:nvSpPr>
        <p:spPr>
          <a:xfrm>
            <a:off x="940831" y="2764203"/>
            <a:ext cx="3106800" cy="2706587"/>
          </a:xfrm>
          <a:prstGeom prst="rect">
            <a:avLst/>
          </a:prstGeom>
          <a:noFill/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pt-BR" dirty="0"/>
          </a:p>
        </p:txBody>
      </p:sp>
      <p:sp>
        <p:nvSpPr>
          <p:cNvPr id="39" name="Retângulo 38">
            <a:extLst>
              <a:ext uri="{FF2B5EF4-FFF2-40B4-BE49-F238E27FC236}">
                <a16:creationId xmlns:a16="http://schemas.microsoft.com/office/drawing/2014/main" id="{DD6BF640-6D98-46DC-BF66-FEB2A0511221}"/>
              </a:ext>
            </a:extLst>
          </p:cNvPr>
          <p:cNvSpPr/>
          <p:nvPr userDrawn="1"/>
        </p:nvSpPr>
        <p:spPr>
          <a:xfrm>
            <a:off x="8132936" y="2762391"/>
            <a:ext cx="3106800" cy="2706587"/>
          </a:xfrm>
          <a:prstGeom prst="rect">
            <a:avLst/>
          </a:prstGeom>
          <a:noFill/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pt-BR" dirty="0"/>
          </a:p>
        </p:txBody>
      </p:sp>
      <p:sp>
        <p:nvSpPr>
          <p:cNvPr id="34" name="Retângulo 33">
            <a:extLst>
              <a:ext uri="{FF2B5EF4-FFF2-40B4-BE49-F238E27FC236}">
                <a16:creationId xmlns:a16="http://schemas.microsoft.com/office/drawing/2014/main" id="{E7397380-65CA-490B-89DE-D8D1C25E0B00}"/>
              </a:ext>
            </a:extLst>
          </p:cNvPr>
          <p:cNvSpPr/>
          <p:nvPr userDrawn="1"/>
        </p:nvSpPr>
        <p:spPr>
          <a:xfrm>
            <a:off x="4542600" y="2762391"/>
            <a:ext cx="3106800" cy="2706587"/>
          </a:xfrm>
          <a:prstGeom prst="rect">
            <a:avLst/>
          </a:prstGeom>
          <a:noFill/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75252BCA-7050-40A2-A745-BB966870609C}"/>
              </a:ext>
            </a:extLst>
          </p:cNvPr>
          <p:cNvSpPr/>
          <p:nvPr userDrawn="1"/>
        </p:nvSpPr>
        <p:spPr>
          <a:xfrm>
            <a:off x="940831" y="1953987"/>
            <a:ext cx="3106800" cy="841205"/>
          </a:xfrm>
          <a:prstGeom prst="rect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117C2F7-CB66-4CB8-B26F-7B3C64D57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757392"/>
            <a:ext cx="10515600" cy="704696"/>
          </a:xfrm>
        </p:spPr>
        <p:txBody>
          <a:bodyPr rtlCol="0" anchor="b" anchorCtr="0"/>
          <a:lstStyle>
            <a:lvl1pPr algn="ctr">
              <a:lnSpc>
                <a:spcPct val="70000"/>
              </a:lnSpc>
              <a:defRPr/>
            </a:lvl1pPr>
          </a:lstStyle>
          <a:p>
            <a:pPr rtl="0"/>
            <a:r>
              <a:rPr lang="pt-BR" dirty="0"/>
              <a:t>CLIQUE PARA EDITAR O ESTILO DO TÍTULO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C4E9A1B-5D47-4E5A-9A23-B1BBDB40D77A}" type="datetime1">
              <a:rPr lang="pt-BR" smtClean="0"/>
              <a:pPr/>
              <a:t>01/05/2021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pt-BR" smtClean="0"/>
              <a:t>‹nº›</a:t>
            </a:fld>
            <a:endParaRPr lang="pt-BR" dirty="0"/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D39C86C5-91F0-4083-8CE5-1B547E5FEA06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Espaço Reservado para Imagem 2">
            <a:extLst>
              <a:ext uri="{FF2B5EF4-FFF2-40B4-BE49-F238E27FC236}">
                <a16:creationId xmlns:a16="http://schemas.microsoft.com/office/drawing/2014/main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pt-BR" smtClean="0"/>
              <a:t>Clique no ícone para adicionar uma imagem</a:t>
            </a:r>
            <a:endParaRPr lang="pt-BR" dirty="0"/>
          </a:p>
        </p:txBody>
      </p:sp>
      <p:sp>
        <p:nvSpPr>
          <p:cNvPr id="18" name="Espaço Reservado para Texto 12">
            <a:extLst>
              <a:ext uri="{FF2B5EF4-FFF2-40B4-BE49-F238E27FC236}">
                <a16:creationId xmlns:a16="http://schemas.microsoft.com/office/drawing/2014/main" id="{C28E9701-34F1-4219-ACE1-7000B0AE2CD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0509" y="2871230"/>
            <a:ext cx="3106800" cy="2599560"/>
          </a:xfrm>
        </p:spPr>
        <p:txBody>
          <a:bodyPr rtlCol="0">
            <a:normAutofit/>
          </a:bodyPr>
          <a:lstStyle>
            <a:lvl1pPr marL="180000" indent="-180000">
              <a:lnSpc>
                <a:spcPct val="100000"/>
              </a:lnSpc>
              <a:buClr>
                <a:srgbClr val="9D0000"/>
              </a:buClr>
              <a:defRPr sz="1400" i="0">
                <a:solidFill>
                  <a:schemeClr val="tx2"/>
                </a:solidFill>
              </a:defRPr>
            </a:lvl1pPr>
            <a:lvl2pPr marL="180000" indent="-180000">
              <a:lnSpc>
                <a:spcPct val="100000"/>
              </a:lnSpc>
              <a:buClr>
                <a:srgbClr val="9D0000"/>
              </a:buClr>
              <a:defRPr sz="1400" i="0">
                <a:solidFill>
                  <a:schemeClr val="tx2"/>
                </a:solidFill>
              </a:defRPr>
            </a:lvl2pPr>
            <a:lvl3pPr marL="180000" indent="-180000">
              <a:lnSpc>
                <a:spcPct val="100000"/>
              </a:lnSpc>
              <a:buClr>
                <a:srgbClr val="9D0000"/>
              </a:buClr>
              <a:defRPr sz="1400" i="0">
                <a:solidFill>
                  <a:schemeClr val="tx2"/>
                </a:solidFill>
              </a:defRPr>
            </a:lvl3pPr>
            <a:lvl4pPr marL="180000" indent="-180000">
              <a:lnSpc>
                <a:spcPct val="100000"/>
              </a:lnSpc>
              <a:buClr>
                <a:srgbClr val="9D0000"/>
              </a:buClr>
              <a:defRPr sz="1400" i="0">
                <a:solidFill>
                  <a:schemeClr val="tx2"/>
                </a:solidFill>
              </a:defRPr>
            </a:lvl4pPr>
            <a:lvl5pPr marL="180000" indent="-180000">
              <a:lnSpc>
                <a:spcPct val="100000"/>
              </a:lnSpc>
              <a:buClr>
                <a:srgbClr val="9D0000"/>
              </a:buClr>
              <a:defRPr sz="1400" i="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pt-BR" smtClean="0"/>
              <a:t>Editar estilos de texto Mestre</a:t>
            </a:r>
          </a:p>
          <a:p>
            <a:pPr lvl="1" rtl="0"/>
            <a:r>
              <a:rPr lang="pt-BR" smtClean="0"/>
              <a:t>Segundo nível</a:t>
            </a:r>
          </a:p>
          <a:p>
            <a:pPr lvl="2" rtl="0"/>
            <a:r>
              <a:rPr lang="pt-BR" smtClean="0"/>
              <a:t>Terceiro nível</a:t>
            </a:r>
          </a:p>
          <a:p>
            <a:pPr lvl="3" rtl="0"/>
            <a:r>
              <a:rPr lang="pt-BR" smtClean="0"/>
              <a:t>Quarto nível</a:t>
            </a:r>
          </a:p>
          <a:p>
            <a:pPr lvl="4" rtl="0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19" name="Espaço Reservado para Texto 3">
            <a:extLst>
              <a:ext uri="{FF2B5EF4-FFF2-40B4-BE49-F238E27FC236}">
                <a16:creationId xmlns:a16="http://schemas.microsoft.com/office/drawing/2014/main" id="{415564D0-8659-4746-BD61-2022D5A1571C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1141089" y="2123251"/>
            <a:ext cx="2906220" cy="400978"/>
          </a:xfrm>
        </p:spPr>
        <p:txBody>
          <a:bodyPr rtlCol="0">
            <a:normAutofit/>
          </a:bodyPr>
          <a:lstStyle>
            <a:lvl1pPr marL="0" indent="0" algn="l">
              <a:buNone/>
              <a:defRPr lang="en-US" sz="24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dirty="0"/>
              <a:t>TEXTO MESTRE</a:t>
            </a:r>
          </a:p>
        </p:txBody>
      </p:sp>
      <p:sp>
        <p:nvSpPr>
          <p:cNvPr id="22" name="Subtítulo 2">
            <a:extLst>
              <a:ext uri="{FF2B5EF4-FFF2-40B4-BE49-F238E27FC236}">
                <a16:creationId xmlns:a16="http://schemas.microsoft.com/office/drawing/2014/main" id="{322C9944-3681-441A-BDB1-D9901BE8625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40273" y="2433516"/>
            <a:ext cx="2907035" cy="251428"/>
          </a:xfrm>
        </p:spPr>
        <p:txBody>
          <a:bodyPr rtlCol="0">
            <a:normAutofit/>
          </a:bodyPr>
          <a:lstStyle>
            <a:lvl1pPr marL="0" indent="0" algn="l">
              <a:buNone/>
              <a:defRPr sz="1600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dirty="0"/>
              <a:t>Clique para editar o texto Mestre</a:t>
            </a:r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id="{FB03FB91-2842-4B1B-8AE9-E9D1FF269D35}"/>
              </a:ext>
            </a:extLst>
          </p:cNvPr>
          <p:cNvSpPr/>
          <p:nvPr userDrawn="1"/>
        </p:nvSpPr>
        <p:spPr>
          <a:xfrm>
            <a:off x="4542600" y="1952175"/>
            <a:ext cx="3106800" cy="841205"/>
          </a:xfrm>
          <a:prstGeom prst="rect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pt-BR" dirty="0"/>
          </a:p>
        </p:txBody>
      </p:sp>
      <p:sp>
        <p:nvSpPr>
          <p:cNvPr id="31" name="Espaço Reservado para Texto 12">
            <a:extLst>
              <a:ext uri="{FF2B5EF4-FFF2-40B4-BE49-F238E27FC236}">
                <a16:creationId xmlns:a16="http://schemas.microsoft.com/office/drawing/2014/main" id="{9616E1B6-498C-460B-AB62-AF81D52C4493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4542278" y="2869418"/>
            <a:ext cx="3106800" cy="2599560"/>
          </a:xfrm>
        </p:spPr>
        <p:txBody>
          <a:bodyPr rtlCol="0"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buClr>
                <a:srgbClr val="9D0000"/>
              </a:buClr>
              <a:buFont typeface="Arial" panose="020B0604020202020204" pitchFamily="34" charset="0"/>
              <a:buChar char="•"/>
              <a:defRPr lang="en-US" sz="14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0000"/>
              </a:lnSpc>
              <a:buClr>
                <a:srgbClr val="9D0000"/>
              </a:buClr>
              <a:buFont typeface="Arial" panose="020B0604020202020204" pitchFamily="34" charset="0"/>
              <a:buChar char="•"/>
              <a:defRPr lang="en-US" sz="14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buClr>
                <a:srgbClr val="9D0000"/>
              </a:buClr>
              <a:buFont typeface="Arial" panose="020B0604020202020204" pitchFamily="34" charset="0"/>
              <a:buChar char="•"/>
              <a:defRPr lang="en-US" sz="14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buClr>
                <a:srgbClr val="9D0000"/>
              </a:buClr>
              <a:buFont typeface="Arial" panose="020B0604020202020204" pitchFamily="34" charset="0"/>
              <a:buChar char="•"/>
              <a:defRPr lang="en-US" sz="14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100000"/>
              </a:lnSpc>
              <a:buClr>
                <a:srgbClr val="9D0000"/>
              </a:buClr>
              <a:buFont typeface="Arial" panose="020B0604020202020204" pitchFamily="34" charset="0"/>
              <a:buChar char="•"/>
              <a:defRPr lang="ru-RU" sz="1400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pt-BR" smtClean="0"/>
              <a:t>Editar estilos de texto Mestre</a:t>
            </a:r>
          </a:p>
          <a:p>
            <a:pPr lvl="1" rtl="0"/>
            <a:r>
              <a:rPr lang="pt-BR" smtClean="0"/>
              <a:t>Segundo nível</a:t>
            </a:r>
          </a:p>
          <a:p>
            <a:pPr lvl="2" rtl="0"/>
            <a:r>
              <a:rPr lang="pt-BR" smtClean="0"/>
              <a:t>Terceiro nível</a:t>
            </a:r>
          </a:p>
          <a:p>
            <a:pPr lvl="3" rtl="0"/>
            <a:r>
              <a:rPr lang="pt-BR" smtClean="0"/>
              <a:t>Quarto nível</a:t>
            </a:r>
          </a:p>
          <a:p>
            <a:pPr lvl="4" rtl="0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5C441323-C1A6-4BDC-AC0A-1EFAFD9BB852}"/>
              </a:ext>
            </a:extLst>
          </p:cNvPr>
          <p:cNvSpPr/>
          <p:nvPr userDrawn="1"/>
        </p:nvSpPr>
        <p:spPr>
          <a:xfrm>
            <a:off x="8132936" y="1952175"/>
            <a:ext cx="3106800" cy="841205"/>
          </a:xfrm>
          <a:prstGeom prst="rect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pt-BR" dirty="0"/>
          </a:p>
        </p:txBody>
      </p:sp>
      <p:sp>
        <p:nvSpPr>
          <p:cNvPr id="36" name="Espaço Reservado para Texto 12">
            <a:extLst>
              <a:ext uri="{FF2B5EF4-FFF2-40B4-BE49-F238E27FC236}">
                <a16:creationId xmlns:a16="http://schemas.microsoft.com/office/drawing/2014/main" id="{BDD3F4DF-AE9A-4210-B425-69CEFF021075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8132614" y="2869418"/>
            <a:ext cx="3106800" cy="2599560"/>
          </a:xfrm>
        </p:spPr>
        <p:txBody>
          <a:bodyPr rtlCol="0">
            <a:normAutofit/>
          </a:bodyPr>
          <a:lstStyle>
            <a:lvl1pPr marL="180000" indent="-180000" algn="l" defTabSz="914400" rtl="0" eaLnBrk="1" latinLnBrk="0" hangingPunct="1">
              <a:lnSpc>
                <a:spcPct val="100000"/>
              </a:lnSpc>
              <a:buClr>
                <a:srgbClr val="9D0000"/>
              </a:buClr>
              <a:buFont typeface="Arial" panose="020B0604020202020204" pitchFamily="34" charset="0"/>
              <a:buChar char="•"/>
              <a:defRPr lang="en-US" sz="14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0000"/>
              </a:lnSpc>
              <a:buClr>
                <a:srgbClr val="9D0000"/>
              </a:buClr>
              <a:buFont typeface="Arial" panose="020B0604020202020204" pitchFamily="34" charset="0"/>
              <a:buChar char="•"/>
              <a:defRPr lang="en-US" sz="14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80000" indent="-180000" algn="l" defTabSz="914400" rtl="0" eaLnBrk="1" latinLnBrk="0" hangingPunct="1">
              <a:lnSpc>
                <a:spcPct val="100000"/>
              </a:lnSpc>
              <a:buClr>
                <a:srgbClr val="9D0000"/>
              </a:buClr>
              <a:buFont typeface="Arial" panose="020B0604020202020204" pitchFamily="34" charset="0"/>
              <a:buChar char="•"/>
              <a:defRPr lang="en-US" sz="14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0000" indent="-180000" algn="l" defTabSz="914400" rtl="0" eaLnBrk="1" latinLnBrk="0" hangingPunct="1">
              <a:lnSpc>
                <a:spcPct val="100000"/>
              </a:lnSpc>
              <a:buClr>
                <a:srgbClr val="9D0000"/>
              </a:buClr>
              <a:buFont typeface="Arial" panose="020B0604020202020204" pitchFamily="34" charset="0"/>
              <a:buChar char="•"/>
              <a:defRPr lang="en-US" sz="14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0000" indent="-180000" algn="l" defTabSz="914400" rtl="0" eaLnBrk="1" latinLnBrk="0" hangingPunct="1">
              <a:lnSpc>
                <a:spcPct val="100000"/>
              </a:lnSpc>
              <a:buClr>
                <a:srgbClr val="9D0000"/>
              </a:buClr>
              <a:buFont typeface="Arial" panose="020B0604020202020204" pitchFamily="34" charset="0"/>
              <a:buChar char="•"/>
              <a:defRPr lang="ru-RU" sz="1400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pt-BR" smtClean="0"/>
              <a:t>Editar estilos de texto Mestre</a:t>
            </a:r>
          </a:p>
          <a:p>
            <a:pPr lvl="1" rtl="0"/>
            <a:r>
              <a:rPr lang="pt-BR" smtClean="0"/>
              <a:t>Segundo nível</a:t>
            </a:r>
          </a:p>
          <a:p>
            <a:pPr lvl="2" rtl="0"/>
            <a:r>
              <a:rPr lang="pt-BR" smtClean="0"/>
              <a:t>Terceiro nível</a:t>
            </a:r>
          </a:p>
          <a:p>
            <a:pPr lvl="3" rtl="0"/>
            <a:r>
              <a:rPr lang="pt-BR" smtClean="0"/>
              <a:t>Quarto nível</a:t>
            </a:r>
          </a:p>
          <a:p>
            <a:pPr lvl="4" rtl="0"/>
            <a:r>
              <a:rPr lang="pt-BR" smtClean="0"/>
              <a:t>Quinto nível</a:t>
            </a:r>
            <a:endParaRPr lang="pt-BR" dirty="0"/>
          </a:p>
        </p:txBody>
      </p:sp>
      <p:sp>
        <p:nvSpPr>
          <p:cNvPr id="43" name="Espaço Reservado para Texto 3">
            <a:extLst>
              <a:ext uri="{FF2B5EF4-FFF2-40B4-BE49-F238E27FC236}">
                <a16:creationId xmlns:a16="http://schemas.microsoft.com/office/drawing/2014/main" id="{DE83707A-ED46-4701-A2DF-CAF67EC69C0D}"/>
              </a:ext>
            </a:extLst>
          </p:cNvPr>
          <p:cNvSpPr>
            <a:spLocks noGrp="1"/>
          </p:cNvSpPr>
          <p:nvPr>
            <p:ph type="body" sz="half" idx="60" hasCustomPrompt="1"/>
          </p:nvPr>
        </p:nvSpPr>
        <p:spPr>
          <a:xfrm>
            <a:off x="4742364" y="2123251"/>
            <a:ext cx="2906220" cy="400978"/>
          </a:xfrm>
        </p:spPr>
        <p:txBody>
          <a:bodyPr rtlCol="0">
            <a:normAutofit/>
          </a:bodyPr>
          <a:lstStyle>
            <a:lvl1pPr marL="0" indent="0" algn="l">
              <a:buNone/>
              <a:defRPr lang="en-US" sz="24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dirty="0"/>
              <a:t>TEXTO MESTRE</a:t>
            </a:r>
          </a:p>
        </p:txBody>
      </p:sp>
      <p:sp>
        <p:nvSpPr>
          <p:cNvPr id="45" name="Espaço Reservado para Texto 3">
            <a:extLst>
              <a:ext uri="{FF2B5EF4-FFF2-40B4-BE49-F238E27FC236}">
                <a16:creationId xmlns:a16="http://schemas.microsoft.com/office/drawing/2014/main" id="{79E3F99B-4600-4E33-94D7-64D008878A7E}"/>
              </a:ext>
            </a:extLst>
          </p:cNvPr>
          <p:cNvSpPr>
            <a:spLocks noGrp="1"/>
          </p:cNvSpPr>
          <p:nvPr>
            <p:ph type="body" sz="half" idx="61" hasCustomPrompt="1"/>
          </p:nvPr>
        </p:nvSpPr>
        <p:spPr>
          <a:xfrm>
            <a:off x="8333194" y="2123251"/>
            <a:ext cx="2906220" cy="400978"/>
          </a:xfrm>
        </p:spPr>
        <p:txBody>
          <a:bodyPr rtlCol="0">
            <a:normAutofit/>
          </a:bodyPr>
          <a:lstStyle>
            <a:lvl1pPr marL="0" indent="0" algn="l">
              <a:buNone/>
              <a:defRPr lang="en-US" sz="24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dirty="0"/>
              <a:t>TEXTO MESTRE</a:t>
            </a:r>
          </a:p>
        </p:txBody>
      </p:sp>
      <p:sp>
        <p:nvSpPr>
          <p:cNvPr id="12" name="Espaço Reservado para Texto 11">
            <a:extLst>
              <a:ext uri="{FF2B5EF4-FFF2-40B4-BE49-F238E27FC236}">
                <a16:creationId xmlns:a16="http://schemas.microsoft.com/office/drawing/2014/main" id="{1C632C55-1D14-4AE5-91FB-49DA76045810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4742364" y="2432944"/>
            <a:ext cx="2919600" cy="252000"/>
          </a:xfrm>
        </p:spPr>
        <p:txBody>
          <a:bodyPr rtlCol="0">
            <a:no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600" i="1" kern="1200" dirty="0" smtClean="0">
                <a:solidFill>
                  <a:srgbClr val="8D6347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600" i="1" kern="1200" dirty="0" smtClean="0">
                <a:solidFill>
                  <a:srgbClr val="8D6347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600" i="1" kern="1200" dirty="0" smtClean="0">
                <a:solidFill>
                  <a:srgbClr val="8D6347"/>
                </a:solidFill>
                <a:latin typeface="+mn-lt"/>
                <a:ea typeface="+mn-ea"/>
                <a:cs typeface="+mn-cs"/>
              </a:defRPr>
            </a:lvl4pPr>
            <a:lvl5pPr>
              <a:defRPr lang="ru-RU" sz="1600" i="1" kern="1200" dirty="0">
                <a:solidFill>
                  <a:srgbClr val="8D634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pt-BR" dirty="0"/>
              <a:t>Clique para editar o texto Mestre</a:t>
            </a:r>
          </a:p>
        </p:txBody>
      </p:sp>
      <p:sp>
        <p:nvSpPr>
          <p:cNvPr id="46" name="Espaço Reservado para Texto 11">
            <a:extLst>
              <a:ext uri="{FF2B5EF4-FFF2-40B4-BE49-F238E27FC236}">
                <a16:creationId xmlns:a16="http://schemas.microsoft.com/office/drawing/2014/main" id="{52665BC8-C66B-455F-8D42-C0B89951FC6B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8333194" y="2432944"/>
            <a:ext cx="2919600" cy="252000"/>
          </a:xfrm>
        </p:spPr>
        <p:txBody>
          <a:bodyPr rtlCol="0">
            <a:noAutofit/>
          </a:bodyPr>
          <a:lstStyle>
            <a:lvl1pPr marL="0" indent="0">
              <a:buNone/>
              <a:defRPr lang="en-US" sz="160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1600" i="1" kern="1200" dirty="0" smtClean="0">
                <a:solidFill>
                  <a:srgbClr val="8D6347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1600" i="1" kern="1200" dirty="0" smtClean="0">
                <a:solidFill>
                  <a:srgbClr val="8D6347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1600" i="1" kern="1200" dirty="0" smtClean="0">
                <a:solidFill>
                  <a:srgbClr val="8D6347"/>
                </a:solidFill>
                <a:latin typeface="+mn-lt"/>
                <a:ea typeface="+mn-ea"/>
                <a:cs typeface="+mn-cs"/>
              </a:defRPr>
            </a:lvl4pPr>
            <a:lvl5pPr>
              <a:defRPr lang="ru-RU" sz="1600" i="1" kern="1200" dirty="0">
                <a:solidFill>
                  <a:srgbClr val="8D634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pt-BR" dirty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7426187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17C2F7-CB66-4CB8-B26F-7B3C64D57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757392"/>
            <a:ext cx="10515600" cy="704696"/>
          </a:xfrm>
        </p:spPr>
        <p:txBody>
          <a:bodyPr rtlCol="0" anchor="b" anchorCtr="0"/>
          <a:lstStyle>
            <a:lvl1pPr algn="ctr">
              <a:lnSpc>
                <a:spcPct val="70000"/>
              </a:lnSpc>
              <a:defRPr/>
            </a:lvl1pPr>
          </a:lstStyle>
          <a:p>
            <a:pPr rtl="0"/>
            <a:r>
              <a:rPr lang="pt-BR" dirty="0"/>
              <a:t>CLIQUE PARA EDITAR O ESTILO DO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79FEDE1-14F2-46B9-85D8-8B68DB5F2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6" y="2299110"/>
            <a:ext cx="5220000" cy="3267502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rgbClr val="9D0000"/>
              </a:buClr>
              <a:buFont typeface="Arial" panose="020B0604020202020204" pitchFamily="34" charset="0"/>
              <a:buNone/>
              <a:defRPr sz="1600" i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9411604-6E96-49E4-A50C-D25F7CD60346}" type="datetime1">
              <a:rPr lang="pt-BR" smtClean="0"/>
              <a:pPr/>
              <a:t>01/05/2021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pt-BR" smtClean="0"/>
              <a:t>‹nº›</a:t>
            </a:fld>
            <a:endParaRPr lang="pt-BR" dirty="0"/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D39C86C5-91F0-4083-8CE5-1B547E5FEA06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Espaço Reservado para Texto 40">
            <a:extLst>
              <a:ext uri="{FF2B5EF4-FFF2-40B4-BE49-F238E27FC236}">
                <a16:creationId xmlns:a16="http://schemas.microsoft.com/office/drawing/2014/main" id="{2E228B39-E69E-4928-A3B9-E0820CF9C197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838206" y="1893552"/>
            <a:ext cx="5220000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400" b="1" i="0">
                <a:solidFill>
                  <a:srgbClr val="9D0000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20" name="Espaço Reservado para Texto 40">
            <a:extLst>
              <a:ext uri="{FF2B5EF4-FFF2-40B4-BE49-F238E27FC236}">
                <a16:creationId xmlns:a16="http://schemas.microsoft.com/office/drawing/2014/main" id="{DB13281D-9A7C-4ED9-86E0-B903E8AE724B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6133806" y="1893552"/>
            <a:ext cx="5220000" cy="343264"/>
          </a:xfrm>
        </p:spPr>
        <p:txBody>
          <a:bodyPr rtlCol="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400" b="1" i="0">
                <a:solidFill>
                  <a:srgbClr val="9D0000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21" name="Espaço Reservado para Imagem 2">
            <a:extLst>
              <a:ext uri="{FF2B5EF4-FFF2-40B4-BE49-F238E27FC236}">
                <a16:creationId xmlns:a16="http://schemas.microsoft.com/office/drawing/2014/main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pt-BR" smtClean="0"/>
              <a:t>Clique no ícone para adicionar uma imagem</a:t>
            </a:r>
            <a:endParaRPr lang="pt-BR" dirty="0"/>
          </a:p>
        </p:txBody>
      </p:sp>
      <p:sp>
        <p:nvSpPr>
          <p:cNvPr id="16" name="Espaço Reservado para Conteúdo 2">
            <a:extLst>
              <a:ext uri="{FF2B5EF4-FFF2-40B4-BE49-F238E27FC236}">
                <a16:creationId xmlns:a16="http://schemas.microsoft.com/office/drawing/2014/main" id="{609833F7-F057-48CB-9D76-2CA2BC07E553}"/>
              </a:ext>
            </a:extLst>
          </p:cNvPr>
          <p:cNvSpPr>
            <a:spLocks noGrp="1"/>
          </p:cNvSpPr>
          <p:nvPr>
            <p:ph sz="half" idx="57"/>
          </p:nvPr>
        </p:nvSpPr>
        <p:spPr>
          <a:xfrm>
            <a:off x="6133806" y="2299110"/>
            <a:ext cx="5220000" cy="3267502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rgbClr val="9D0000"/>
              </a:buClr>
              <a:buFont typeface="Arial" panose="020B0604020202020204" pitchFamily="34" charset="0"/>
              <a:buNone/>
              <a:defRPr sz="1600" i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pt-BR" smtClean="0"/>
              <a:t>Editar estilos de texto Mestre</a:t>
            </a:r>
          </a:p>
        </p:txBody>
      </p:sp>
    </p:spTree>
    <p:extLst>
      <p:ext uri="{BB962C8B-B14F-4D97-AF65-F5344CB8AC3E}">
        <p14:creationId xmlns:p14="http://schemas.microsoft.com/office/powerpoint/2010/main" val="38478142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ha do tem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tângulo 41" descr="Traço de pincelada">
            <a:extLst>
              <a:ext uri="{FF2B5EF4-FFF2-40B4-BE49-F238E27FC236}">
                <a16:creationId xmlns:a16="http://schemas.microsoft.com/office/drawing/2014/main" id="{5E9B7E8C-EA81-4F11-B6B4-4C6D0883E361}"/>
              </a:ext>
            </a:extLst>
          </p:cNvPr>
          <p:cNvSpPr/>
          <p:nvPr userDrawn="1"/>
        </p:nvSpPr>
        <p:spPr>
          <a:xfrm>
            <a:off x="0" y="2554816"/>
            <a:ext cx="12192000" cy="1033272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l="-2613" t="-436" r="-2613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cxnSp>
        <p:nvCxnSpPr>
          <p:cNvPr id="49" name="Conector reto 48">
            <a:extLst>
              <a:ext uri="{FF2B5EF4-FFF2-40B4-BE49-F238E27FC236}">
                <a16:creationId xmlns:a16="http://schemas.microsoft.com/office/drawing/2014/main" id="{A22D2062-91DE-4F9D-8979-5E7B70BB4D5C}"/>
              </a:ext>
            </a:extLst>
          </p:cNvPr>
          <p:cNvCxnSpPr/>
          <p:nvPr userDrawn="1"/>
        </p:nvCxnSpPr>
        <p:spPr>
          <a:xfrm>
            <a:off x="1430172" y="3058752"/>
            <a:ext cx="8868258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45">
            <a:extLst>
              <a:ext uri="{FF2B5EF4-FFF2-40B4-BE49-F238E27FC236}">
                <a16:creationId xmlns:a16="http://schemas.microsoft.com/office/drawing/2014/main" id="{4EB635A0-8647-462E-8EFA-7972F5298BA4}"/>
              </a:ext>
            </a:extLst>
          </p:cNvPr>
          <p:cNvSpPr/>
          <p:nvPr userDrawn="1"/>
        </p:nvSpPr>
        <p:spPr>
          <a:xfrm>
            <a:off x="7728076" y="2515014"/>
            <a:ext cx="1105200" cy="1105200"/>
          </a:xfrm>
          <a:prstGeom prst="ellipse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pt-BR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85070A80-8F0E-4B18-B219-F60856841BC5}"/>
              </a:ext>
            </a:extLst>
          </p:cNvPr>
          <p:cNvSpPr/>
          <p:nvPr userDrawn="1"/>
        </p:nvSpPr>
        <p:spPr>
          <a:xfrm>
            <a:off x="5541531" y="2515014"/>
            <a:ext cx="1105200" cy="1105200"/>
          </a:xfrm>
          <a:prstGeom prst="ellipse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pt-BR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ECAA45C4-93C9-4DB5-B9C6-4767D32E7D4F}"/>
              </a:ext>
            </a:extLst>
          </p:cNvPr>
          <p:cNvSpPr/>
          <p:nvPr userDrawn="1"/>
        </p:nvSpPr>
        <p:spPr>
          <a:xfrm>
            <a:off x="3354987" y="2515014"/>
            <a:ext cx="1105200" cy="1105200"/>
          </a:xfrm>
          <a:prstGeom prst="ellipse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pt-BR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E5C9AF58-99E9-4922-BA5A-693C45628310}"/>
              </a:ext>
            </a:extLst>
          </p:cNvPr>
          <p:cNvSpPr/>
          <p:nvPr userDrawn="1"/>
        </p:nvSpPr>
        <p:spPr>
          <a:xfrm>
            <a:off x="9914620" y="2515014"/>
            <a:ext cx="1105200" cy="1105200"/>
          </a:xfrm>
          <a:prstGeom prst="ellipse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pt-BR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71CAE0A3-2A25-4785-8E62-7CAA552DB48C}"/>
              </a:ext>
            </a:extLst>
          </p:cNvPr>
          <p:cNvSpPr/>
          <p:nvPr userDrawn="1"/>
        </p:nvSpPr>
        <p:spPr>
          <a:xfrm>
            <a:off x="1168442" y="2515014"/>
            <a:ext cx="1105200" cy="1105200"/>
          </a:xfrm>
          <a:prstGeom prst="ellipse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117C2F7-CB66-4CB8-B26F-7B3C64D57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757392"/>
            <a:ext cx="10515600" cy="704696"/>
          </a:xfrm>
        </p:spPr>
        <p:txBody>
          <a:bodyPr rtlCol="0" anchor="b" anchorCtr="0"/>
          <a:lstStyle>
            <a:lvl1pPr algn="ctr">
              <a:lnSpc>
                <a:spcPct val="70000"/>
              </a:lnSpc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pt-BR" dirty="0"/>
              <a:t>CLIQUE PARA EDITAR O ESTILO DO TÍTULO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580F2AD-182C-498A-BC82-9245E41EC37E}" type="datetime1">
              <a:rPr lang="pt-BR" smtClean="0"/>
              <a:pPr/>
              <a:t>01/05/2021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pt-BR" smtClean="0"/>
              <a:t>‹nº›</a:t>
            </a:fld>
            <a:endParaRPr lang="pt-BR" dirty="0"/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D39C86C5-91F0-4083-8CE5-1B547E5FEA06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Subtítulo 2">
            <a:extLst>
              <a:ext uri="{FF2B5EF4-FFF2-40B4-BE49-F238E27FC236}">
                <a16:creationId xmlns:a16="http://schemas.microsoft.com/office/drawing/2014/main" id="{A617DA88-4765-4225-9C56-CD0FFD9D7673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838200" y="1632332"/>
            <a:ext cx="10515600" cy="52631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400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dirty="0"/>
              <a:t>Clique para editar o estilo de subtítulo Mestre</a:t>
            </a:r>
          </a:p>
        </p:txBody>
      </p:sp>
      <p:sp>
        <p:nvSpPr>
          <p:cNvPr id="21" name="Espaço Reservado para Imagem 2">
            <a:extLst>
              <a:ext uri="{FF2B5EF4-FFF2-40B4-BE49-F238E27FC236}">
                <a16:creationId xmlns:a16="http://schemas.microsoft.com/office/drawing/2014/main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pt-BR" smtClean="0"/>
              <a:t>Clique no ícone para adicionar uma imagem</a:t>
            </a:r>
            <a:endParaRPr lang="pt-BR" dirty="0"/>
          </a:p>
        </p:txBody>
      </p:sp>
      <p:sp>
        <p:nvSpPr>
          <p:cNvPr id="15" name="Espaço Reservado para Texto 3">
            <a:extLst>
              <a:ext uri="{FF2B5EF4-FFF2-40B4-BE49-F238E27FC236}">
                <a16:creationId xmlns:a16="http://schemas.microsoft.com/office/drawing/2014/main" id="{EE24F90E-9639-47BA-B2B5-44308E98E5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9129" y="4083690"/>
            <a:ext cx="1728216" cy="133646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17" name="Espaço Reservado para Texto 3">
            <a:extLst>
              <a:ext uri="{FF2B5EF4-FFF2-40B4-BE49-F238E27FC236}">
                <a16:creationId xmlns:a16="http://schemas.microsoft.com/office/drawing/2014/main" id="{80E9425A-8D87-4F85-AA5A-B875BC11159E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859128" y="3734003"/>
            <a:ext cx="1728216" cy="375509"/>
          </a:xfrm>
        </p:spPr>
        <p:txBody>
          <a:bodyPr rtlCol="0" anchor="b" anchorCtr="0">
            <a:normAutofit/>
          </a:bodyPr>
          <a:lstStyle>
            <a:lvl1pPr marL="0" indent="0" algn="ctr">
              <a:buNone/>
              <a:defRPr lang="en-US" sz="20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dirty="0"/>
              <a:t>Texto mestre</a:t>
            </a:r>
          </a:p>
        </p:txBody>
      </p:sp>
      <p:sp>
        <p:nvSpPr>
          <p:cNvPr id="18" name="Espaço Reservado para Texto 3">
            <a:extLst>
              <a:ext uri="{FF2B5EF4-FFF2-40B4-BE49-F238E27FC236}">
                <a16:creationId xmlns:a16="http://schemas.microsoft.com/office/drawing/2014/main" id="{AAC62CEF-A7CC-4E5C-8E98-48ACBCE01C9F}"/>
              </a:ext>
            </a:extLst>
          </p:cNvPr>
          <p:cNvSpPr>
            <a:spLocks noGrp="1"/>
          </p:cNvSpPr>
          <p:nvPr>
            <p:ph type="body" sz="half" idx="42" hasCustomPrompt="1"/>
          </p:nvPr>
        </p:nvSpPr>
        <p:spPr>
          <a:xfrm>
            <a:off x="1167830" y="2849708"/>
            <a:ext cx="1106424" cy="314428"/>
          </a:xfrm>
        </p:spPr>
        <p:txBody>
          <a:bodyPr rtlCol="0">
            <a:noAutofit/>
          </a:bodyPr>
          <a:lstStyle>
            <a:lvl1pPr marL="0" indent="0" algn="ctr">
              <a:spcBef>
                <a:spcPts val="600"/>
              </a:spcBef>
              <a:buNone/>
              <a:defRPr lang="en-US" sz="2200" b="1" i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dirty="0"/>
              <a:t>ANO</a:t>
            </a:r>
          </a:p>
        </p:txBody>
      </p:sp>
      <p:sp>
        <p:nvSpPr>
          <p:cNvPr id="19" name="Espaço Reservado para Texto 3">
            <a:extLst>
              <a:ext uri="{FF2B5EF4-FFF2-40B4-BE49-F238E27FC236}">
                <a16:creationId xmlns:a16="http://schemas.microsoft.com/office/drawing/2014/main" id="{809AFEDE-B5E4-4DBC-BBB4-A12825A2C863}"/>
              </a:ext>
            </a:extLst>
          </p:cNvPr>
          <p:cNvSpPr>
            <a:spLocks noGrp="1"/>
          </p:cNvSpPr>
          <p:nvPr>
            <p:ph type="body" sz="half" idx="43" hasCustomPrompt="1"/>
          </p:nvPr>
        </p:nvSpPr>
        <p:spPr>
          <a:xfrm>
            <a:off x="1167830" y="3092621"/>
            <a:ext cx="1106424" cy="314427"/>
          </a:xfrm>
        </p:spPr>
        <p:txBody>
          <a:bodyPr rtlCol="0">
            <a:noAutofit/>
          </a:bodyPr>
          <a:lstStyle>
            <a:lvl1pPr marL="0" indent="0" algn="ctr">
              <a:spcBef>
                <a:spcPts val="600"/>
              </a:spcBef>
              <a:buNone/>
              <a:defRPr lang="en-US" sz="2000" b="0" i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dirty="0"/>
              <a:t>mês</a:t>
            </a:r>
          </a:p>
        </p:txBody>
      </p:sp>
      <p:sp>
        <p:nvSpPr>
          <p:cNvPr id="23" name="Espaço Reservado para Texto 3">
            <a:extLst>
              <a:ext uri="{FF2B5EF4-FFF2-40B4-BE49-F238E27FC236}">
                <a16:creationId xmlns:a16="http://schemas.microsoft.com/office/drawing/2014/main" id="{C655C2FA-4FE8-4A41-80BA-4F216DED3B33}"/>
              </a:ext>
            </a:extLst>
          </p:cNvPr>
          <p:cNvSpPr>
            <a:spLocks noGrp="1"/>
          </p:cNvSpPr>
          <p:nvPr>
            <p:ph type="body" sz="half" idx="48" hasCustomPrompt="1"/>
          </p:nvPr>
        </p:nvSpPr>
        <p:spPr>
          <a:xfrm>
            <a:off x="9914008" y="2827850"/>
            <a:ext cx="1106424" cy="314428"/>
          </a:xfrm>
        </p:spPr>
        <p:txBody>
          <a:bodyPr rtlCol="0">
            <a:noAutofit/>
          </a:bodyPr>
          <a:lstStyle>
            <a:lvl1pPr marL="0" indent="0" algn="ctr">
              <a:spcBef>
                <a:spcPts val="600"/>
              </a:spcBef>
              <a:buNone/>
              <a:defRPr lang="en-US" sz="2200" b="1" i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dirty="0"/>
              <a:t>ANO</a:t>
            </a:r>
          </a:p>
        </p:txBody>
      </p:sp>
      <p:sp>
        <p:nvSpPr>
          <p:cNvPr id="24" name="Espaço Reservado para Texto 3">
            <a:extLst>
              <a:ext uri="{FF2B5EF4-FFF2-40B4-BE49-F238E27FC236}">
                <a16:creationId xmlns:a16="http://schemas.microsoft.com/office/drawing/2014/main" id="{EF847E62-5CE2-45BE-A885-8D6CB5A97161}"/>
              </a:ext>
            </a:extLst>
          </p:cNvPr>
          <p:cNvSpPr>
            <a:spLocks noGrp="1"/>
          </p:cNvSpPr>
          <p:nvPr>
            <p:ph type="body" sz="half" idx="49" hasCustomPrompt="1"/>
          </p:nvPr>
        </p:nvSpPr>
        <p:spPr>
          <a:xfrm>
            <a:off x="9914008" y="3070763"/>
            <a:ext cx="1106424" cy="314427"/>
          </a:xfrm>
        </p:spPr>
        <p:txBody>
          <a:bodyPr rtlCol="0">
            <a:noAutofit/>
          </a:bodyPr>
          <a:lstStyle>
            <a:lvl1pPr marL="0" indent="0" algn="ctr">
              <a:spcBef>
                <a:spcPts val="600"/>
              </a:spcBef>
              <a:buNone/>
              <a:defRPr lang="en-US" sz="2000" b="0" i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dirty="0"/>
              <a:t>mês</a:t>
            </a:r>
          </a:p>
        </p:txBody>
      </p:sp>
      <p:sp>
        <p:nvSpPr>
          <p:cNvPr id="26" name="Espaço Reservado para Texto 3">
            <a:extLst>
              <a:ext uri="{FF2B5EF4-FFF2-40B4-BE49-F238E27FC236}">
                <a16:creationId xmlns:a16="http://schemas.microsoft.com/office/drawing/2014/main" id="{E9700CBF-AC90-4C6B-B28B-6070D7F4D171}"/>
              </a:ext>
            </a:extLst>
          </p:cNvPr>
          <p:cNvSpPr>
            <a:spLocks noGrp="1"/>
          </p:cNvSpPr>
          <p:nvPr>
            <p:ph type="body" sz="half" idx="50" hasCustomPrompt="1"/>
          </p:nvPr>
        </p:nvSpPr>
        <p:spPr>
          <a:xfrm>
            <a:off x="3354375" y="2849708"/>
            <a:ext cx="1106424" cy="314428"/>
          </a:xfrm>
        </p:spPr>
        <p:txBody>
          <a:bodyPr rtlCol="0">
            <a:noAutofit/>
          </a:bodyPr>
          <a:lstStyle>
            <a:lvl1pPr marL="0" indent="0" algn="ctr">
              <a:spcBef>
                <a:spcPts val="600"/>
              </a:spcBef>
              <a:buNone/>
              <a:defRPr lang="en-US" sz="2200" b="1" i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dirty="0"/>
              <a:t>ANO</a:t>
            </a:r>
          </a:p>
        </p:txBody>
      </p:sp>
      <p:sp>
        <p:nvSpPr>
          <p:cNvPr id="27" name="Espaço Reservado para Texto 3">
            <a:extLst>
              <a:ext uri="{FF2B5EF4-FFF2-40B4-BE49-F238E27FC236}">
                <a16:creationId xmlns:a16="http://schemas.microsoft.com/office/drawing/2014/main" id="{14A999B7-5760-4B03-8394-F38F76320714}"/>
              </a:ext>
            </a:extLst>
          </p:cNvPr>
          <p:cNvSpPr>
            <a:spLocks noGrp="1"/>
          </p:cNvSpPr>
          <p:nvPr>
            <p:ph type="body" sz="half" idx="51" hasCustomPrompt="1"/>
          </p:nvPr>
        </p:nvSpPr>
        <p:spPr>
          <a:xfrm>
            <a:off x="3354375" y="3092621"/>
            <a:ext cx="1106424" cy="314427"/>
          </a:xfrm>
        </p:spPr>
        <p:txBody>
          <a:bodyPr rtlCol="0">
            <a:noAutofit/>
          </a:bodyPr>
          <a:lstStyle>
            <a:lvl1pPr marL="0" indent="0" algn="ctr">
              <a:spcBef>
                <a:spcPts val="600"/>
              </a:spcBef>
              <a:buNone/>
              <a:defRPr lang="en-US" sz="2000" b="0" i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dirty="0"/>
              <a:t>mês</a:t>
            </a:r>
          </a:p>
        </p:txBody>
      </p:sp>
      <p:sp>
        <p:nvSpPr>
          <p:cNvPr id="29" name="Espaço Reservado para Texto 3">
            <a:extLst>
              <a:ext uri="{FF2B5EF4-FFF2-40B4-BE49-F238E27FC236}">
                <a16:creationId xmlns:a16="http://schemas.microsoft.com/office/drawing/2014/main" id="{F0F3187D-7DB1-4719-9F22-A55C5CEB6E7B}"/>
              </a:ext>
            </a:extLst>
          </p:cNvPr>
          <p:cNvSpPr>
            <a:spLocks noGrp="1"/>
          </p:cNvSpPr>
          <p:nvPr>
            <p:ph type="body" sz="half" idx="52" hasCustomPrompt="1"/>
          </p:nvPr>
        </p:nvSpPr>
        <p:spPr>
          <a:xfrm>
            <a:off x="5540919" y="2849708"/>
            <a:ext cx="1106424" cy="314428"/>
          </a:xfrm>
        </p:spPr>
        <p:txBody>
          <a:bodyPr rtlCol="0">
            <a:noAutofit/>
          </a:bodyPr>
          <a:lstStyle>
            <a:lvl1pPr marL="0" indent="0" algn="ctr">
              <a:spcBef>
                <a:spcPts val="600"/>
              </a:spcBef>
              <a:buNone/>
              <a:defRPr lang="en-US" sz="2200" b="1" i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dirty="0"/>
              <a:t>ANO</a:t>
            </a:r>
          </a:p>
        </p:txBody>
      </p:sp>
      <p:sp>
        <p:nvSpPr>
          <p:cNvPr id="30" name="Espaço Reservado para Texto 3">
            <a:extLst>
              <a:ext uri="{FF2B5EF4-FFF2-40B4-BE49-F238E27FC236}">
                <a16:creationId xmlns:a16="http://schemas.microsoft.com/office/drawing/2014/main" id="{FC11D98A-051A-491B-9B80-2EFB0B103E76}"/>
              </a:ext>
            </a:extLst>
          </p:cNvPr>
          <p:cNvSpPr>
            <a:spLocks noGrp="1"/>
          </p:cNvSpPr>
          <p:nvPr>
            <p:ph type="body" sz="half" idx="53" hasCustomPrompt="1"/>
          </p:nvPr>
        </p:nvSpPr>
        <p:spPr>
          <a:xfrm>
            <a:off x="5540919" y="3092621"/>
            <a:ext cx="1106424" cy="314427"/>
          </a:xfrm>
        </p:spPr>
        <p:txBody>
          <a:bodyPr rtlCol="0">
            <a:noAutofit/>
          </a:bodyPr>
          <a:lstStyle>
            <a:lvl1pPr marL="0" indent="0" algn="ctr">
              <a:spcBef>
                <a:spcPts val="600"/>
              </a:spcBef>
              <a:buNone/>
              <a:defRPr lang="en-US" sz="2000" b="0" i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dirty="0"/>
              <a:t>mês</a:t>
            </a:r>
          </a:p>
        </p:txBody>
      </p:sp>
      <p:sp>
        <p:nvSpPr>
          <p:cNvPr id="32" name="Espaço Reservado para Texto 3">
            <a:extLst>
              <a:ext uri="{FF2B5EF4-FFF2-40B4-BE49-F238E27FC236}">
                <a16:creationId xmlns:a16="http://schemas.microsoft.com/office/drawing/2014/main" id="{7F4211FC-A6F2-4AFA-9F30-FD13CEAAC5A0}"/>
              </a:ext>
            </a:extLst>
          </p:cNvPr>
          <p:cNvSpPr>
            <a:spLocks noGrp="1"/>
          </p:cNvSpPr>
          <p:nvPr>
            <p:ph type="body" sz="half" idx="54" hasCustomPrompt="1"/>
          </p:nvPr>
        </p:nvSpPr>
        <p:spPr>
          <a:xfrm>
            <a:off x="7727464" y="2849708"/>
            <a:ext cx="1106424" cy="314428"/>
          </a:xfrm>
        </p:spPr>
        <p:txBody>
          <a:bodyPr rtlCol="0">
            <a:noAutofit/>
          </a:bodyPr>
          <a:lstStyle>
            <a:lvl1pPr marL="0" indent="0" algn="ctr">
              <a:spcBef>
                <a:spcPts val="600"/>
              </a:spcBef>
              <a:buNone/>
              <a:defRPr lang="en-US" sz="2200" b="1" i="0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dirty="0"/>
              <a:t>ANO</a:t>
            </a:r>
          </a:p>
        </p:txBody>
      </p:sp>
      <p:sp>
        <p:nvSpPr>
          <p:cNvPr id="33" name="Espaço Reservado para Texto 3">
            <a:extLst>
              <a:ext uri="{FF2B5EF4-FFF2-40B4-BE49-F238E27FC236}">
                <a16:creationId xmlns:a16="http://schemas.microsoft.com/office/drawing/2014/main" id="{D3931DEC-CD0C-4B70-8E1E-036122C0484A}"/>
              </a:ext>
            </a:extLst>
          </p:cNvPr>
          <p:cNvSpPr>
            <a:spLocks noGrp="1"/>
          </p:cNvSpPr>
          <p:nvPr>
            <p:ph type="body" sz="half" idx="55" hasCustomPrompt="1"/>
          </p:nvPr>
        </p:nvSpPr>
        <p:spPr>
          <a:xfrm>
            <a:off x="7727464" y="3092621"/>
            <a:ext cx="1106424" cy="314427"/>
          </a:xfrm>
        </p:spPr>
        <p:txBody>
          <a:bodyPr rtlCol="0">
            <a:noAutofit/>
          </a:bodyPr>
          <a:lstStyle>
            <a:lvl1pPr marL="0" indent="0" algn="ctr">
              <a:spcBef>
                <a:spcPts val="600"/>
              </a:spcBef>
              <a:buNone/>
              <a:defRPr lang="en-US" sz="2000" b="0" i="0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dirty="0"/>
              <a:t>mês</a:t>
            </a:r>
          </a:p>
        </p:txBody>
      </p:sp>
      <p:sp>
        <p:nvSpPr>
          <p:cNvPr id="34" name="Espaço Reservado para Texto 3">
            <a:extLst>
              <a:ext uri="{FF2B5EF4-FFF2-40B4-BE49-F238E27FC236}">
                <a16:creationId xmlns:a16="http://schemas.microsoft.com/office/drawing/2014/main" id="{E45025BC-6529-4F89-87D6-1D94E2C72C6F}"/>
              </a:ext>
            </a:extLst>
          </p:cNvPr>
          <p:cNvSpPr>
            <a:spLocks noGrp="1"/>
          </p:cNvSpPr>
          <p:nvPr>
            <p:ph type="body" sz="half" idx="57"/>
          </p:nvPr>
        </p:nvSpPr>
        <p:spPr>
          <a:xfrm>
            <a:off x="9603105" y="4083690"/>
            <a:ext cx="1728216" cy="133646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35" name="Espaço Reservado para Texto 3">
            <a:extLst>
              <a:ext uri="{FF2B5EF4-FFF2-40B4-BE49-F238E27FC236}">
                <a16:creationId xmlns:a16="http://schemas.microsoft.com/office/drawing/2014/main" id="{3CD7F50C-7C74-42DA-AD3A-38EEA8993C5D}"/>
              </a:ext>
            </a:extLst>
          </p:cNvPr>
          <p:cNvSpPr>
            <a:spLocks noGrp="1"/>
          </p:cNvSpPr>
          <p:nvPr>
            <p:ph type="body" sz="half" idx="58" hasCustomPrompt="1"/>
          </p:nvPr>
        </p:nvSpPr>
        <p:spPr>
          <a:xfrm>
            <a:off x="9603104" y="3734003"/>
            <a:ext cx="1728216" cy="375509"/>
          </a:xfrm>
        </p:spPr>
        <p:txBody>
          <a:bodyPr rtlCol="0" anchor="b" anchorCtr="0">
            <a:normAutofit/>
          </a:bodyPr>
          <a:lstStyle>
            <a:lvl1pPr marL="0" indent="0" algn="ctr">
              <a:buNone/>
              <a:defRPr lang="en-US" sz="20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dirty="0"/>
              <a:t>Texto mestre</a:t>
            </a:r>
          </a:p>
        </p:txBody>
      </p:sp>
      <p:sp>
        <p:nvSpPr>
          <p:cNvPr id="36" name="Espaço Reservado para Texto 3">
            <a:extLst>
              <a:ext uri="{FF2B5EF4-FFF2-40B4-BE49-F238E27FC236}">
                <a16:creationId xmlns:a16="http://schemas.microsoft.com/office/drawing/2014/main" id="{6B626BA0-3E25-4C19-9341-736B0E810156}"/>
              </a:ext>
            </a:extLst>
          </p:cNvPr>
          <p:cNvSpPr>
            <a:spLocks noGrp="1"/>
          </p:cNvSpPr>
          <p:nvPr>
            <p:ph type="body" sz="half" idx="59"/>
          </p:nvPr>
        </p:nvSpPr>
        <p:spPr>
          <a:xfrm>
            <a:off x="3045123" y="4083690"/>
            <a:ext cx="1728216" cy="133646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37" name="Espaço Reservado para Texto 3">
            <a:extLst>
              <a:ext uri="{FF2B5EF4-FFF2-40B4-BE49-F238E27FC236}">
                <a16:creationId xmlns:a16="http://schemas.microsoft.com/office/drawing/2014/main" id="{71D35746-C7C9-44AF-B36A-AD900B43E000}"/>
              </a:ext>
            </a:extLst>
          </p:cNvPr>
          <p:cNvSpPr>
            <a:spLocks noGrp="1"/>
          </p:cNvSpPr>
          <p:nvPr>
            <p:ph type="body" sz="half" idx="60" hasCustomPrompt="1"/>
          </p:nvPr>
        </p:nvSpPr>
        <p:spPr>
          <a:xfrm>
            <a:off x="3045122" y="3734003"/>
            <a:ext cx="1728216" cy="375509"/>
          </a:xfrm>
        </p:spPr>
        <p:txBody>
          <a:bodyPr rtlCol="0" anchor="b" anchorCtr="0">
            <a:normAutofit/>
          </a:bodyPr>
          <a:lstStyle>
            <a:lvl1pPr marL="0" indent="0" algn="ctr">
              <a:buNone/>
              <a:defRPr lang="en-US" sz="20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dirty="0"/>
              <a:t>Texto mestre</a:t>
            </a:r>
          </a:p>
        </p:txBody>
      </p:sp>
      <p:sp>
        <p:nvSpPr>
          <p:cNvPr id="38" name="Espaço Reservado para Texto 3">
            <a:extLst>
              <a:ext uri="{FF2B5EF4-FFF2-40B4-BE49-F238E27FC236}">
                <a16:creationId xmlns:a16="http://schemas.microsoft.com/office/drawing/2014/main" id="{0DD122A5-3E85-448B-AEF4-916061D337DA}"/>
              </a:ext>
            </a:extLst>
          </p:cNvPr>
          <p:cNvSpPr>
            <a:spLocks noGrp="1"/>
          </p:cNvSpPr>
          <p:nvPr>
            <p:ph type="body" sz="half" idx="61"/>
          </p:nvPr>
        </p:nvSpPr>
        <p:spPr>
          <a:xfrm>
            <a:off x="5231117" y="4083690"/>
            <a:ext cx="1728216" cy="133646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39" name="Espaço Reservado para Texto 3">
            <a:extLst>
              <a:ext uri="{FF2B5EF4-FFF2-40B4-BE49-F238E27FC236}">
                <a16:creationId xmlns:a16="http://schemas.microsoft.com/office/drawing/2014/main" id="{458B3ABB-6123-475E-9158-8F0F7E5CB7EA}"/>
              </a:ext>
            </a:extLst>
          </p:cNvPr>
          <p:cNvSpPr>
            <a:spLocks noGrp="1"/>
          </p:cNvSpPr>
          <p:nvPr>
            <p:ph type="body" sz="half" idx="62" hasCustomPrompt="1"/>
          </p:nvPr>
        </p:nvSpPr>
        <p:spPr>
          <a:xfrm>
            <a:off x="5231116" y="3734003"/>
            <a:ext cx="1728216" cy="375509"/>
          </a:xfrm>
        </p:spPr>
        <p:txBody>
          <a:bodyPr rtlCol="0" anchor="b" anchorCtr="0">
            <a:normAutofit/>
          </a:bodyPr>
          <a:lstStyle>
            <a:lvl1pPr marL="0" indent="0" algn="ctr">
              <a:buNone/>
              <a:defRPr lang="en-US" sz="20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dirty="0"/>
              <a:t>Texto mestre</a:t>
            </a:r>
          </a:p>
        </p:txBody>
      </p:sp>
      <p:sp>
        <p:nvSpPr>
          <p:cNvPr id="40" name="Espaço Reservado para Texto 3">
            <a:extLst>
              <a:ext uri="{FF2B5EF4-FFF2-40B4-BE49-F238E27FC236}">
                <a16:creationId xmlns:a16="http://schemas.microsoft.com/office/drawing/2014/main" id="{D3B00581-02A2-4EBF-BF5A-C945D4E1CF1F}"/>
              </a:ext>
            </a:extLst>
          </p:cNvPr>
          <p:cNvSpPr>
            <a:spLocks noGrp="1"/>
          </p:cNvSpPr>
          <p:nvPr>
            <p:ph type="body" sz="half" idx="63"/>
          </p:nvPr>
        </p:nvSpPr>
        <p:spPr>
          <a:xfrm>
            <a:off x="7417111" y="4083690"/>
            <a:ext cx="1728216" cy="133646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lang="en-US" sz="1600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41" name="Espaço Reservado para Texto 3">
            <a:extLst>
              <a:ext uri="{FF2B5EF4-FFF2-40B4-BE49-F238E27FC236}">
                <a16:creationId xmlns:a16="http://schemas.microsoft.com/office/drawing/2014/main" id="{841B08C8-6479-4E23-9967-D1A97B48518A}"/>
              </a:ext>
            </a:extLst>
          </p:cNvPr>
          <p:cNvSpPr>
            <a:spLocks noGrp="1"/>
          </p:cNvSpPr>
          <p:nvPr>
            <p:ph type="body" sz="half" idx="64" hasCustomPrompt="1"/>
          </p:nvPr>
        </p:nvSpPr>
        <p:spPr>
          <a:xfrm>
            <a:off x="7417110" y="3734003"/>
            <a:ext cx="1728216" cy="375509"/>
          </a:xfrm>
        </p:spPr>
        <p:txBody>
          <a:bodyPr rtlCol="0" anchor="b" anchorCtr="0">
            <a:normAutofit/>
          </a:bodyPr>
          <a:lstStyle>
            <a:lvl1pPr marL="0" indent="0" algn="ctr">
              <a:buNone/>
              <a:defRPr lang="en-US" sz="20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dirty="0"/>
              <a:t>Texto mestre</a:t>
            </a:r>
          </a:p>
        </p:txBody>
      </p:sp>
    </p:spTree>
    <p:extLst>
      <p:ext uri="{BB962C8B-B14F-4D97-AF65-F5344CB8AC3E}">
        <p14:creationId xmlns:p14="http://schemas.microsoft.com/office/powerpoint/2010/main" val="6266313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79FEDE1-14F2-46B9-85D8-8B68DB5F2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98360" y="1554169"/>
            <a:ext cx="8595281" cy="4012443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Clr>
                <a:srgbClr val="9D0000"/>
              </a:buClr>
              <a:buFont typeface="Arial" panose="020B0604020202020204" pitchFamily="34" charset="0"/>
              <a:buNone/>
              <a:defRPr sz="1600" i="0"/>
            </a:lvl1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117C2F7-CB66-4CB8-B26F-7B3C64D57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757392"/>
            <a:ext cx="10515600" cy="704696"/>
          </a:xfrm>
        </p:spPr>
        <p:txBody>
          <a:bodyPr rtlCol="0" anchor="b" anchorCtr="0"/>
          <a:lstStyle>
            <a:lvl1pPr algn="ctr">
              <a:lnSpc>
                <a:spcPct val="70000"/>
              </a:lnSpc>
              <a:defRPr/>
            </a:lvl1pPr>
          </a:lstStyle>
          <a:p>
            <a:pPr rtl="0"/>
            <a:r>
              <a:rPr lang="pt-BR" dirty="0"/>
              <a:t>CLIQUE PARA EDITAR O ESTILO DO TÍTULO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E788060-A46A-435B-903C-4A6BD00BAB88}" type="datetime1">
              <a:rPr lang="pt-BR" smtClean="0"/>
              <a:pPr/>
              <a:t>01/05/2021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21" name="Espaço Reservado para Imagem 2">
            <a:extLst>
              <a:ext uri="{FF2B5EF4-FFF2-40B4-BE49-F238E27FC236}">
                <a16:creationId xmlns:a16="http://schemas.microsoft.com/office/drawing/2014/main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pt-BR" smtClean="0"/>
              <a:t>Clique no ícone para adicionar uma imagem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562446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a equi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17C2F7-CB66-4CB8-B26F-7B3C64D57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757392"/>
            <a:ext cx="10515600" cy="704696"/>
          </a:xfrm>
        </p:spPr>
        <p:txBody>
          <a:bodyPr rtlCol="0" anchor="b" anchorCtr="0"/>
          <a:lstStyle>
            <a:lvl1pPr algn="ctr">
              <a:lnSpc>
                <a:spcPct val="70000"/>
              </a:lnSpc>
              <a:defRPr/>
            </a:lvl1pPr>
          </a:lstStyle>
          <a:p>
            <a:pPr rtl="0"/>
            <a:r>
              <a:rPr lang="pt-BR" dirty="0"/>
              <a:t>CLIQUE PARA EDITAR O ESTILO DO TÍTULO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C882BB4-5D7B-442B-B6E0-EFDB39D069B4}" type="datetime1">
              <a:rPr lang="pt-BR" smtClean="0"/>
              <a:pPr/>
              <a:t>01/05/2021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pt-BR" smtClean="0"/>
              <a:t>‹nº›</a:t>
            </a:fld>
            <a:endParaRPr lang="pt-BR" dirty="0"/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D39C86C5-91F0-4083-8CE5-1B547E5FEA06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Espaço Reservado para Imagem 2">
            <a:extLst>
              <a:ext uri="{FF2B5EF4-FFF2-40B4-BE49-F238E27FC236}">
                <a16:creationId xmlns:a16="http://schemas.microsoft.com/office/drawing/2014/main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pt-BR" smtClean="0"/>
              <a:t>Clique no ícone para adicionar uma imagem</a:t>
            </a:r>
            <a:endParaRPr lang="pt-BR" dirty="0"/>
          </a:p>
        </p:txBody>
      </p:sp>
      <p:sp>
        <p:nvSpPr>
          <p:cNvPr id="12" name="Retângulo 11" descr="Traço de pincelada">
            <a:extLst>
              <a:ext uri="{FF2B5EF4-FFF2-40B4-BE49-F238E27FC236}">
                <a16:creationId xmlns:a16="http://schemas.microsoft.com/office/drawing/2014/main" id="{A7FA5215-18C5-48EB-9287-FD0210082394}"/>
              </a:ext>
            </a:extLst>
          </p:cNvPr>
          <p:cNvSpPr/>
          <p:nvPr userDrawn="1"/>
        </p:nvSpPr>
        <p:spPr>
          <a:xfrm>
            <a:off x="1510891" y="1671437"/>
            <a:ext cx="2377440" cy="2203704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13" name="Espaço Reservado para Texto 3">
            <a:extLst>
              <a:ext uri="{FF2B5EF4-FFF2-40B4-BE49-F238E27FC236}">
                <a16:creationId xmlns:a16="http://schemas.microsoft.com/office/drawing/2014/main" id="{13B21B5D-078E-4818-93B7-C4BC44E0E6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34149" y="4352907"/>
            <a:ext cx="3118104" cy="133646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15" name="Espaço Reservado para Texto 3">
            <a:extLst>
              <a:ext uri="{FF2B5EF4-FFF2-40B4-BE49-F238E27FC236}">
                <a16:creationId xmlns:a16="http://schemas.microsoft.com/office/drawing/2014/main" id="{19C62EE8-62D4-42A2-ADFB-270054905059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1505201" y="3734003"/>
            <a:ext cx="2376000" cy="375509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24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dirty="0"/>
              <a:t>Texto mestre</a:t>
            </a:r>
          </a:p>
        </p:txBody>
      </p:sp>
      <p:sp>
        <p:nvSpPr>
          <p:cNvPr id="17" name="Espaço Reservado para Texto 3">
            <a:extLst>
              <a:ext uri="{FF2B5EF4-FFF2-40B4-BE49-F238E27FC236}">
                <a16:creationId xmlns:a16="http://schemas.microsoft.com/office/drawing/2014/main" id="{86BD6FD2-1D30-49A6-830E-AA56A99FC1CE}"/>
              </a:ext>
            </a:extLst>
          </p:cNvPr>
          <p:cNvSpPr>
            <a:spLocks noGrp="1"/>
          </p:cNvSpPr>
          <p:nvPr>
            <p:ph type="body" sz="half" idx="43"/>
          </p:nvPr>
        </p:nvSpPr>
        <p:spPr>
          <a:xfrm>
            <a:off x="1213413" y="4116456"/>
            <a:ext cx="2959576" cy="208998"/>
          </a:xfrm>
        </p:spPr>
        <p:txBody>
          <a:bodyPr rtlCol="0" anchor="ctr" anchorCtr="0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0" i="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mtClean="0"/>
              <a:t>Editar estilos de texto Mestre</a:t>
            </a:r>
          </a:p>
        </p:txBody>
      </p:sp>
      <p:sp>
        <p:nvSpPr>
          <p:cNvPr id="19" name="Retângulo 18" descr="Traço de pincelada">
            <a:extLst>
              <a:ext uri="{FF2B5EF4-FFF2-40B4-BE49-F238E27FC236}">
                <a16:creationId xmlns:a16="http://schemas.microsoft.com/office/drawing/2014/main" id="{092F9F63-01FC-4172-8992-6FBF9B839FC8}"/>
              </a:ext>
            </a:extLst>
          </p:cNvPr>
          <p:cNvSpPr/>
          <p:nvPr userDrawn="1"/>
        </p:nvSpPr>
        <p:spPr>
          <a:xfrm>
            <a:off x="4892290" y="1675907"/>
            <a:ext cx="2377440" cy="2203704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23" name="Retângulo 22" descr="Traço de pincelada">
            <a:extLst>
              <a:ext uri="{FF2B5EF4-FFF2-40B4-BE49-F238E27FC236}">
                <a16:creationId xmlns:a16="http://schemas.microsoft.com/office/drawing/2014/main" id="{F4C281DF-CD63-43AF-A8F3-B0C6542AE01E}"/>
              </a:ext>
            </a:extLst>
          </p:cNvPr>
          <p:cNvSpPr/>
          <p:nvPr userDrawn="1"/>
        </p:nvSpPr>
        <p:spPr>
          <a:xfrm>
            <a:off x="8365057" y="1675155"/>
            <a:ext cx="2377440" cy="2203704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25" name="Espaço Reservado para Texto 3">
            <a:extLst>
              <a:ext uri="{FF2B5EF4-FFF2-40B4-BE49-F238E27FC236}">
                <a16:creationId xmlns:a16="http://schemas.microsoft.com/office/drawing/2014/main" id="{4B294B4F-3059-4977-8F9A-F67332F7B0A4}"/>
              </a:ext>
            </a:extLst>
          </p:cNvPr>
          <p:cNvSpPr>
            <a:spLocks noGrp="1"/>
          </p:cNvSpPr>
          <p:nvPr>
            <p:ph type="body" sz="half" idx="67"/>
          </p:nvPr>
        </p:nvSpPr>
        <p:spPr>
          <a:xfrm>
            <a:off x="4536948" y="4352907"/>
            <a:ext cx="3118104" cy="133646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26" name="Espaço Reservado para Texto 3">
            <a:extLst>
              <a:ext uri="{FF2B5EF4-FFF2-40B4-BE49-F238E27FC236}">
                <a16:creationId xmlns:a16="http://schemas.microsoft.com/office/drawing/2014/main" id="{E6DB76A1-F16D-475C-9887-7EAE32A8C3A3}"/>
              </a:ext>
            </a:extLst>
          </p:cNvPr>
          <p:cNvSpPr>
            <a:spLocks noGrp="1"/>
          </p:cNvSpPr>
          <p:nvPr>
            <p:ph type="body" sz="half" idx="69"/>
          </p:nvPr>
        </p:nvSpPr>
        <p:spPr>
          <a:xfrm>
            <a:off x="4616212" y="4116456"/>
            <a:ext cx="2959576" cy="208998"/>
          </a:xfrm>
        </p:spPr>
        <p:txBody>
          <a:bodyPr rtlCol="0" anchor="ctr" anchorCtr="0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0" i="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mtClean="0"/>
              <a:t>Editar estilos de texto Mestre</a:t>
            </a:r>
          </a:p>
        </p:txBody>
      </p:sp>
      <p:sp>
        <p:nvSpPr>
          <p:cNvPr id="27" name="Espaço Reservado para Texto 3">
            <a:extLst>
              <a:ext uri="{FF2B5EF4-FFF2-40B4-BE49-F238E27FC236}">
                <a16:creationId xmlns:a16="http://schemas.microsoft.com/office/drawing/2014/main" id="{C310658D-D557-47BB-BC8A-B915B830ED05}"/>
              </a:ext>
            </a:extLst>
          </p:cNvPr>
          <p:cNvSpPr>
            <a:spLocks noGrp="1"/>
          </p:cNvSpPr>
          <p:nvPr>
            <p:ph type="body" sz="half" idx="70"/>
          </p:nvPr>
        </p:nvSpPr>
        <p:spPr>
          <a:xfrm>
            <a:off x="7983668" y="4352907"/>
            <a:ext cx="3118104" cy="1336467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lang="en-US" sz="1600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28" name="Espaço Reservado para Texto 3">
            <a:extLst>
              <a:ext uri="{FF2B5EF4-FFF2-40B4-BE49-F238E27FC236}">
                <a16:creationId xmlns:a16="http://schemas.microsoft.com/office/drawing/2014/main" id="{431AC128-54A5-4348-9354-2090E9446DD0}"/>
              </a:ext>
            </a:extLst>
          </p:cNvPr>
          <p:cNvSpPr>
            <a:spLocks noGrp="1"/>
          </p:cNvSpPr>
          <p:nvPr>
            <p:ph type="body" sz="half" idx="72"/>
          </p:nvPr>
        </p:nvSpPr>
        <p:spPr>
          <a:xfrm>
            <a:off x="8062932" y="4116456"/>
            <a:ext cx="2959576" cy="208998"/>
          </a:xfrm>
        </p:spPr>
        <p:txBody>
          <a:bodyPr rtlCol="0" anchor="ctr" anchorCtr="0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0" i="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mtClean="0"/>
              <a:t>Editar estilos de texto Mestre</a:t>
            </a:r>
          </a:p>
        </p:txBody>
      </p:sp>
      <p:sp>
        <p:nvSpPr>
          <p:cNvPr id="29" name="Espaço Reservado para Imagem 7">
            <a:extLst>
              <a:ext uri="{FF2B5EF4-FFF2-40B4-BE49-F238E27FC236}">
                <a16:creationId xmlns:a16="http://schemas.microsoft.com/office/drawing/2014/main" id="{546207D6-A979-4C63-A9FA-514FA9733332}"/>
              </a:ext>
            </a:extLst>
          </p:cNvPr>
          <p:cNvSpPr>
            <a:spLocks noGrp="1"/>
          </p:cNvSpPr>
          <p:nvPr>
            <p:ph type="pic" sz="quarter" idx="73"/>
          </p:nvPr>
        </p:nvSpPr>
        <p:spPr>
          <a:xfrm>
            <a:off x="1960345" y="2023009"/>
            <a:ext cx="1461600" cy="1461600"/>
          </a:xfrm>
          <a:prstGeom prst="ellipse">
            <a:avLst/>
          </a:prstGeom>
          <a:ln w="12700">
            <a:solidFill>
              <a:srgbClr val="8D6347"/>
            </a:solidFill>
          </a:ln>
        </p:spPr>
        <p:txBody>
          <a:bodyPr lIns="0" rIns="0" rtlCol="0" anchor="ctr" anchorCtr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pt-BR" smtClean="0"/>
              <a:t>Clique no ícone para adicionar uma imagem</a:t>
            </a:r>
            <a:endParaRPr lang="pt-BR" dirty="0"/>
          </a:p>
        </p:txBody>
      </p:sp>
      <p:sp>
        <p:nvSpPr>
          <p:cNvPr id="30" name="Espaço Reservado para Imagem 7">
            <a:extLst>
              <a:ext uri="{FF2B5EF4-FFF2-40B4-BE49-F238E27FC236}">
                <a16:creationId xmlns:a16="http://schemas.microsoft.com/office/drawing/2014/main" id="{17B9003F-DE29-4AC3-A466-BEFDC52EA5D4}"/>
              </a:ext>
            </a:extLst>
          </p:cNvPr>
          <p:cNvSpPr>
            <a:spLocks noGrp="1"/>
          </p:cNvSpPr>
          <p:nvPr>
            <p:ph type="pic" sz="quarter" idx="74"/>
          </p:nvPr>
        </p:nvSpPr>
        <p:spPr>
          <a:xfrm>
            <a:off x="5379566" y="2023009"/>
            <a:ext cx="1461600" cy="1461600"/>
          </a:xfrm>
          <a:prstGeom prst="ellipse">
            <a:avLst/>
          </a:prstGeom>
          <a:ln w="12700">
            <a:solidFill>
              <a:srgbClr val="8D6347"/>
            </a:solidFill>
          </a:ln>
        </p:spPr>
        <p:txBody>
          <a:bodyPr lIns="0" rIns="0" rtlCol="0" anchor="ctr" anchorCtr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pt-BR" smtClean="0"/>
              <a:t>Clique no ícone para adicionar uma imagem</a:t>
            </a:r>
            <a:endParaRPr lang="pt-BR" dirty="0"/>
          </a:p>
        </p:txBody>
      </p:sp>
      <p:sp>
        <p:nvSpPr>
          <p:cNvPr id="31" name="Espaço Reservado para Imagem 7">
            <a:extLst>
              <a:ext uri="{FF2B5EF4-FFF2-40B4-BE49-F238E27FC236}">
                <a16:creationId xmlns:a16="http://schemas.microsoft.com/office/drawing/2014/main" id="{4BAD77A4-CEB0-4E6E-8ABE-363A50124165}"/>
              </a:ext>
            </a:extLst>
          </p:cNvPr>
          <p:cNvSpPr>
            <a:spLocks noGrp="1"/>
          </p:cNvSpPr>
          <p:nvPr>
            <p:ph type="pic" sz="quarter" idx="75"/>
          </p:nvPr>
        </p:nvSpPr>
        <p:spPr>
          <a:xfrm>
            <a:off x="8828766" y="2023009"/>
            <a:ext cx="1461600" cy="1461600"/>
          </a:xfrm>
          <a:prstGeom prst="ellipse">
            <a:avLst/>
          </a:prstGeom>
          <a:ln w="12700">
            <a:solidFill>
              <a:srgbClr val="8D6347"/>
            </a:solidFill>
          </a:ln>
        </p:spPr>
        <p:txBody>
          <a:bodyPr lIns="0" rIns="0" rtlCol="0" anchor="ctr" anchorCtr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pt-BR" smtClean="0"/>
              <a:t>Clique no ícone para adicionar uma imagem</a:t>
            </a:r>
            <a:endParaRPr lang="pt-BR" dirty="0"/>
          </a:p>
        </p:txBody>
      </p:sp>
      <p:sp>
        <p:nvSpPr>
          <p:cNvPr id="32" name="Espaço Reservado para Texto 3">
            <a:extLst>
              <a:ext uri="{FF2B5EF4-FFF2-40B4-BE49-F238E27FC236}">
                <a16:creationId xmlns:a16="http://schemas.microsoft.com/office/drawing/2014/main" id="{B4EF5BD4-323A-47A4-8705-96248C8A4AE9}"/>
              </a:ext>
            </a:extLst>
          </p:cNvPr>
          <p:cNvSpPr>
            <a:spLocks noGrp="1"/>
          </p:cNvSpPr>
          <p:nvPr>
            <p:ph type="body" sz="half" idx="68" hasCustomPrompt="1"/>
          </p:nvPr>
        </p:nvSpPr>
        <p:spPr>
          <a:xfrm>
            <a:off x="4908000" y="3734003"/>
            <a:ext cx="2376000" cy="375509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24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dirty="0"/>
              <a:t>Texto mestre</a:t>
            </a:r>
          </a:p>
        </p:txBody>
      </p:sp>
      <p:sp>
        <p:nvSpPr>
          <p:cNvPr id="33" name="Espaço Reservado para Texto 3">
            <a:extLst>
              <a:ext uri="{FF2B5EF4-FFF2-40B4-BE49-F238E27FC236}">
                <a16:creationId xmlns:a16="http://schemas.microsoft.com/office/drawing/2014/main" id="{88881F5B-BE54-484E-82B8-4CB1E9F43AE4}"/>
              </a:ext>
            </a:extLst>
          </p:cNvPr>
          <p:cNvSpPr>
            <a:spLocks noGrp="1"/>
          </p:cNvSpPr>
          <p:nvPr>
            <p:ph type="body" sz="half" idx="71" hasCustomPrompt="1"/>
          </p:nvPr>
        </p:nvSpPr>
        <p:spPr>
          <a:xfrm>
            <a:off x="8354720" y="3734003"/>
            <a:ext cx="2376000" cy="375509"/>
          </a:xfrm>
        </p:spPr>
        <p:txBody>
          <a:bodyPr rtlCol="0">
            <a:noAutofit/>
          </a:bodyPr>
          <a:lstStyle>
            <a:lvl1pPr marL="0" indent="0" algn="ctr">
              <a:buNone/>
              <a:defRPr lang="en-US" sz="24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dirty="0"/>
              <a:t>Texto mestre</a:t>
            </a:r>
          </a:p>
        </p:txBody>
      </p:sp>
    </p:spTree>
    <p:extLst>
      <p:ext uri="{BB962C8B-B14F-4D97-AF65-F5344CB8AC3E}">
        <p14:creationId xmlns:p14="http://schemas.microsoft.com/office/powerpoint/2010/main" val="39811870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a equipe gr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17C2F7-CB66-4CB8-B26F-7B3C64D57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757392"/>
            <a:ext cx="10515600" cy="704696"/>
          </a:xfrm>
        </p:spPr>
        <p:txBody>
          <a:bodyPr rtlCol="0" anchor="b" anchorCtr="0"/>
          <a:lstStyle>
            <a:lvl1pPr algn="ctr">
              <a:lnSpc>
                <a:spcPct val="70000"/>
              </a:lnSpc>
              <a:defRPr/>
            </a:lvl1pPr>
          </a:lstStyle>
          <a:p>
            <a:pPr rtl="0"/>
            <a:r>
              <a:rPr lang="pt-BR" dirty="0"/>
              <a:t>CLIQUE PARA EDITAR O ESTILO DO TÍTULO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FE0CDFF-DFF3-4F3C-B5DF-E4A7972F9993}" type="datetime1">
              <a:rPr lang="pt-BR" smtClean="0"/>
              <a:pPr/>
              <a:t>01/05/2021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pt-BR" smtClean="0"/>
              <a:t>‹nº›</a:t>
            </a:fld>
            <a:endParaRPr lang="pt-BR" dirty="0"/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D39C86C5-91F0-4083-8CE5-1B547E5FEA06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Subtítulo 2">
            <a:extLst>
              <a:ext uri="{FF2B5EF4-FFF2-40B4-BE49-F238E27FC236}">
                <a16:creationId xmlns:a16="http://schemas.microsoft.com/office/drawing/2014/main" id="{A617DA88-4765-4225-9C56-CD0FFD9D7673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838200" y="1632332"/>
            <a:ext cx="10515600" cy="52631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400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dirty="0"/>
              <a:t>Clique para editar o estilo de subtítulo Mestre</a:t>
            </a:r>
          </a:p>
        </p:txBody>
      </p:sp>
      <p:sp>
        <p:nvSpPr>
          <p:cNvPr id="21" name="Espaço Reservado para Imagem 2">
            <a:extLst>
              <a:ext uri="{FF2B5EF4-FFF2-40B4-BE49-F238E27FC236}">
                <a16:creationId xmlns:a16="http://schemas.microsoft.com/office/drawing/2014/main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pt-BR" smtClean="0"/>
              <a:t>Clique no ícone para adicionar uma imagem</a:t>
            </a:r>
            <a:endParaRPr lang="pt-BR" dirty="0"/>
          </a:p>
        </p:txBody>
      </p:sp>
      <p:sp>
        <p:nvSpPr>
          <p:cNvPr id="44" name="Retângulo 43" descr="Traço de pincelada">
            <a:extLst>
              <a:ext uri="{FF2B5EF4-FFF2-40B4-BE49-F238E27FC236}">
                <a16:creationId xmlns:a16="http://schemas.microsoft.com/office/drawing/2014/main" id="{45F71459-E761-4BAA-8296-9AF4852B6725}"/>
              </a:ext>
            </a:extLst>
          </p:cNvPr>
          <p:cNvSpPr/>
          <p:nvPr userDrawn="1"/>
        </p:nvSpPr>
        <p:spPr>
          <a:xfrm>
            <a:off x="782879" y="2237042"/>
            <a:ext cx="1600200" cy="1490472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50" name="Espaço Reservado para Texto 3">
            <a:extLst>
              <a:ext uri="{FF2B5EF4-FFF2-40B4-BE49-F238E27FC236}">
                <a16:creationId xmlns:a16="http://schemas.microsoft.com/office/drawing/2014/main" id="{6AC768B6-7E69-4D83-802E-99B210F63E7C}"/>
              </a:ext>
            </a:extLst>
          </p:cNvPr>
          <p:cNvSpPr>
            <a:spLocks noGrp="1"/>
          </p:cNvSpPr>
          <p:nvPr>
            <p:ph type="body" sz="half" idx="34"/>
          </p:nvPr>
        </p:nvSpPr>
        <p:spPr>
          <a:xfrm>
            <a:off x="2282288" y="2506566"/>
            <a:ext cx="1993392" cy="692969"/>
          </a:xfrm>
        </p:spPr>
        <p:txBody>
          <a:bodyPr rtlCol="0">
            <a:noAutofit/>
          </a:bodyPr>
          <a:lstStyle>
            <a:lvl1pPr marL="0" indent="0" algn="l">
              <a:lnSpc>
                <a:spcPct val="85000"/>
              </a:lnSpc>
              <a:buNone/>
              <a:defRPr lang="en-US" sz="20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52" name="Espaço Reservado para Texto 3">
            <a:extLst>
              <a:ext uri="{FF2B5EF4-FFF2-40B4-BE49-F238E27FC236}">
                <a16:creationId xmlns:a16="http://schemas.microsoft.com/office/drawing/2014/main" id="{BF4CB0EB-2362-40AE-A515-F4CB60384DCF}"/>
              </a:ext>
            </a:extLst>
          </p:cNvPr>
          <p:cNvSpPr>
            <a:spLocks noGrp="1"/>
          </p:cNvSpPr>
          <p:nvPr>
            <p:ph type="body" sz="half" idx="66"/>
          </p:nvPr>
        </p:nvSpPr>
        <p:spPr>
          <a:xfrm>
            <a:off x="2282288" y="3164364"/>
            <a:ext cx="1993392" cy="561367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sz="1600" b="0" i="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53" name="Retângulo 52" descr="Traço de pincelada">
            <a:extLst>
              <a:ext uri="{FF2B5EF4-FFF2-40B4-BE49-F238E27FC236}">
                <a16:creationId xmlns:a16="http://schemas.microsoft.com/office/drawing/2014/main" id="{649EA34C-A785-4041-A0AB-24331FD3E59F}"/>
              </a:ext>
            </a:extLst>
          </p:cNvPr>
          <p:cNvSpPr/>
          <p:nvPr userDrawn="1"/>
        </p:nvSpPr>
        <p:spPr>
          <a:xfrm>
            <a:off x="782879" y="3984186"/>
            <a:ext cx="1600200" cy="1490472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54" name="Espaço Reservado para Texto 3">
            <a:extLst>
              <a:ext uri="{FF2B5EF4-FFF2-40B4-BE49-F238E27FC236}">
                <a16:creationId xmlns:a16="http://schemas.microsoft.com/office/drawing/2014/main" id="{C7883561-875A-4883-8EBA-695D8F428B34}"/>
              </a:ext>
            </a:extLst>
          </p:cNvPr>
          <p:cNvSpPr>
            <a:spLocks noGrp="1"/>
          </p:cNvSpPr>
          <p:nvPr>
            <p:ph type="body" sz="half" idx="67"/>
          </p:nvPr>
        </p:nvSpPr>
        <p:spPr>
          <a:xfrm>
            <a:off x="2282288" y="4253710"/>
            <a:ext cx="1993392" cy="692969"/>
          </a:xfrm>
        </p:spPr>
        <p:txBody>
          <a:bodyPr rtlCol="0">
            <a:noAutofit/>
          </a:bodyPr>
          <a:lstStyle>
            <a:lvl1pPr marL="0" indent="0" algn="l">
              <a:lnSpc>
                <a:spcPct val="85000"/>
              </a:lnSpc>
              <a:buNone/>
              <a:defRPr lang="en-US" sz="20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56" name="Espaço Reservado para Texto 3">
            <a:extLst>
              <a:ext uri="{FF2B5EF4-FFF2-40B4-BE49-F238E27FC236}">
                <a16:creationId xmlns:a16="http://schemas.microsoft.com/office/drawing/2014/main" id="{012DB6B7-23AC-4EF4-B923-9AD4D38FE8F7}"/>
              </a:ext>
            </a:extLst>
          </p:cNvPr>
          <p:cNvSpPr>
            <a:spLocks noGrp="1"/>
          </p:cNvSpPr>
          <p:nvPr>
            <p:ph type="body" sz="half" idx="69"/>
          </p:nvPr>
        </p:nvSpPr>
        <p:spPr>
          <a:xfrm>
            <a:off x="2282288" y="4911508"/>
            <a:ext cx="1993392" cy="561367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sz="1600" b="0" i="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57" name="Retângulo 56" descr="Traço de pincelada">
            <a:extLst>
              <a:ext uri="{FF2B5EF4-FFF2-40B4-BE49-F238E27FC236}">
                <a16:creationId xmlns:a16="http://schemas.microsoft.com/office/drawing/2014/main" id="{4C9A4FED-7338-4464-BD67-68B1B1F078A9}"/>
              </a:ext>
            </a:extLst>
          </p:cNvPr>
          <p:cNvSpPr/>
          <p:nvPr userDrawn="1"/>
        </p:nvSpPr>
        <p:spPr>
          <a:xfrm>
            <a:off x="4354565" y="2237042"/>
            <a:ext cx="1600200" cy="1490472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58" name="Espaço Reservado para Texto 3">
            <a:extLst>
              <a:ext uri="{FF2B5EF4-FFF2-40B4-BE49-F238E27FC236}">
                <a16:creationId xmlns:a16="http://schemas.microsoft.com/office/drawing/2014/main" id="{FF72A063-C2D4-42E7-95AF-2DBF9DB9DC3C}"/>
              </a:ext>
            </a:extLst>
          </p:cNvPr>
          <p:cNvSpPr>
            <a:spLocks noGrp="1"/>
          </p:cNvSpPr>
          <p:nvPr>
            <p:ph type="body" sz="half" idx="70"/>
          </p:nvPr>
        </p:nvSpPr>
        <p:spPr>
          <a:xfrm>
            <a:off x="5853974" y="2506566"/>
            <a:ext cx="1993392" cy="692969"/>
          </a:xfrm>
        </p:spPr>
        <p:txBody>
          <a:bodyPr rtlCol="0">
            <a:noAutofit/>
          </a:bodyPr>
          <a:lstStyle>
            <a:lvl1pPr marL="0" indent="0" algn="l">
              <a:lnSpc>
                <a:spcPct val="85000"/>
              </a:lnSpc>
              <a:buNone/>
              <a:defRPr lang="en-US" sz="20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60" name="Espaço Reservado para Texto 3">
            <a:extLst>
              <a:ext uri="{FF2B5EF4-FFF2-40B4-BE49-F238E27FC236}">
                <a16:creationId xmlns:a16="http://schemas.microsoft.com/office/drawing/2014/main" id="{DCA75C38-AA57-488A-93F2-F457032ACBBE}"/>
              </a:ext>
            </a:extLst>
          </p:cNvPr>
          <p:cNvSpPr>
            <a:spLocks noGrp="1"/>
          </p:cNvSpPr>
          <p:nvPr>
            <p:ph type="body" sz="half" idx="72"/>
          </p:nvPr>
        </p:nvSpPr>
        <p:spPr>
          <a:xfrm>
            <a:off x="5853974" y="3164364"/>
            <a:ext cx="1993392" cy="561367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sz="1600" b="0" i="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61" name="Retângulo 60" descr="Traço de pincelada">
            <a:extLst>
              <a:ext uri="{FF2B5EF4-FFF2-40B4-BE49-F238E27FC236}">
                <a16:creationId xmlns:a16="http://schemas.microsoft.com/office/drawing/2014/main" id="{CBB617DF-59C7-4901-819F-9FEF8687F033}"/>
              </a:ext>
            </a:extLst>
          </p:cNvPr>
          <p:cNvSpPr/>
          <p:nvPr userDrawn="1"/>
        </p:nvSpPr>
        <p:spPr>
          <a:xfrm>
            <a:off x="4354565" y="3984186"/>
            <a:ext cx="1600200" cy="1490472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62" name="Espaço Reservado para Texto 3">
            <a:extLst>
              <a:ext uri="{FF2B5EF4-FFF2-40B4-BE49-F238E27FC236}">
                <a16:creationId xmlns:a16="http://schemas.microsoft.com/office/drawing/2014/main" id="{FA1A5060-0709-436F-9B45-E81C52904172}"/>
              </a:ext>
            </a:extLst>
          </p:cNvPr>
          <p:cNvSpPr>
            <a:spLocks noGrp="1"/>
          </p:cNvSpPr>
          <p:nvPr>
            <p:ph type="body" sz="half" idx="73"/>
          </p:nvPr>
        </p:nvSpPr>
        <p:spPr>
          <a:xfrm>
            <a:off x="5853974" y="4253710"/>
            <a:ext cx="1993392" cy="692969"/>
          </a:xfrm>
        </p:spPr>
        <p:txBody>
          <a:bodyPr rtlCol="0">
            <a:noAutofit/>
          </a:bodyPr>
          <a:lstStyle>
            <a:lvl1pPr marL="0" indent="0" algn="l">
              <a:lnSpc>
                <a:spcPct val="85000"/>
              </a:lnSpc>
              <a:buNone/>
              <a:defRPr lang="en-US" sz="20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64" name="Espaço Reservado para Texto 3">
            <a:extLst>
              <a:ext uri="{FF2B5EF4-FFF2-40B4-BE49-F238E27FC236}">
                <a16:creationId xmlns:a16="http://schemas.microsoft.com/office/drawing/2014/main" id="{D1E38D5A-8267-4462-A410-F99B81044F4C}"/>
              </a:ext>
            </a:extLst>
          </p:cNvPr>
          <p:cNvSpPr>
            <a:spLocks noGrp="1"/>
          </p:cNvSpPr>
          <p:nvPr>
            <p:ph type="body" sz="half" idx="75"/>
          </p:nvPr>
        </p:nvSpPr>
        <p:spPr>
          <a:xfrm>
            <a:off x="5853974" y="4911508"/>
            <a:ext cx="1993392" cy="561367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sz="1600" b="0" i="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65" name="Retângulo 64" descr="Traço de pincelada">
            <a:extLst>
              <a:ext uri="{FF2B5EF4-FFF2-40B4-BE49-F238E27FC236}">
                <a16:creationId xmlns:a16="http://schemas.microsoft.com/office/drawing/2014/main" id="{D485ED5B-CAAF-4D50-B350-1FD874EBA4D7}"/>
              </a:ext>
            </a:extLst>
          </p:cNvPr>
          <p:cNvSpPr/>
          <p:nvPr userDrawn="1"/>
        </p:nvSpPr>
        <p:spPr>
          <a:xfrm>
            <a:off x="7946020" y="2237042"/>
            <a:ext cx="1600200" cy="1490472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66" name="Espaço Reservado para Texto 3">
            <a:extLst>
              <a:ext uri="{FF2B5EF4-FFF2-40B4-BE49-F238E27FC236}">
                <a16:creationId xmlns:a16="http://schemas.microsoft.com/office/drawing/2014/main" id="{D6E28A9E-F913-4B5F-B3BC-410D8AA45F20}"/>
              </a:ext>
            </a:extLst>
          </p:cNvPr>
          <p:cNvSpPr>
            <a:spLocks noGrp="1"/>
          </p:cNvSpPr>
          <p:nvPr>
            <p:ph type="body" sz="half" idx="76"/>
          </p:nvPr>
        </p:nvSpPr>
        <p:spPr>
          <a:xfrm>
            <a:off x="9445429" y="2506566"/>
            <a:ext cx="1993392" cy="692969"/>
          </a:xfrm>
        </p:spPr>
        <p:txBody>
          <a:bodyPr rtlCol="0">
            <a:noAutofit/>
          </a:bodyPr>
          <a:lstStyle>
            <a:lvl1pPr marL="0" indent="0" algn="l">
              <a:lnSpc>
                <a:spcPct val="85000"/>
              </a:lnSpc>
              <a:buNone/>
              <a:defRPr lang="en-US" sz="20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68" name="Espaço Reservado para Texto 3">
            <a:extLst>
              <a:ext uri="{FF2B5EF4-FFF2-40B4-BE49-F238E27FC236}">
                <a16:creationId xmlns:a16="http://schemas.microsoft.com/office/drawing/2014/main" id="{2B41B518-590B-4CF3-B4E8-70F9DDFB196E}"/>
              </a:ext>
            </a:extLst>
          </p:cNvPr>
          <p:cNvSpPr>
            <a:spLocks noGrp="1"/>
          </p:cNvSpPr>
          <p:nvPr>
            <p:ph type="body" sz="half" idx="78"/>
          </p:nvPr>
        </p:nvSpPr>
        <p:spPr>
          <a:xfrm>
            <a:off x="9445429" y="3164364"/>
            <a:ext cx="1993392" cy="561367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sz="1600" b="0" i="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69" name="Retângulo 68" descr="Traço de pincelada">
            <a:extLst>
              <a:ext uri="{FF2B5EF4-FFF2-40B4-BE49-F238E27FC236}">
                <a16:creationId xmlns:a16="http://schemas.microsoft.com/office/drawing/2014/main" id="{C331D4D8-F16F-49D3-BDB7-1FB2BCE6EAEA}"/>
              </a:ext>
            </a:extLst>
          </p:cNvPr>
          <p:cNvSpPr/>
          <p:nvPr userDrawn="1"/>
        </p:nvSpPr>
        <p:spPr>
          <a:xfrm>
            <a:off x="7946020" y="3984186"/>
            <a:ext cx="1600200" cy="1490472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70" name="Espaço Reservado para Texto 3">
            <a:extLst>
              <a:ext uri="{FF2B5EF4-FFF2-40B4-BE49-F238E27FC236}">
                <a16:creationId xmlns:a16="http://schemas.microsoft.com/office/drawing/2014/main" id="{0D7912DE-7BEE-491D-83D9-ED9BFE8998E8}"/>
              </a:ext>
            </a:extLst>
          </p:cNvPr>
          <p:cNvSpPr>
            <a:spLocks noGrp="1"/>
          </p:cNvSpPr>
          <p:nvPr>
            <p:ph type="body" sz="half" idx="79"/>
          </p:nvPr>
        </p:nvSpPr>
        <p:spPr>
          <a:xfrm>
            <a:off x="9445429" y="4253710"/>
            <a:ext cx="1993392" cy="692969"/>
          </a:xfrm>
        </p:spPr>
        <p:txBody>
          <a:bodyPr rtlCol="0">
            <a:noAutofit/>
          </a:bodyPr>
          <a:lstStyle>
            <a:lvl1pPr marL="0" indent="0" algn="l">
              <a:lnSpc>
                <a:spcPct val="85000"/>
              </a:lnSpc>
              <a:buNone/>
              <a:defRPr lang="en-US" sz="20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72" name="Espaço Reservado para Texto 3">
            <a:extLst>
              <a:ext uri="{FF2B5EF4-FFF2-40B4-BE49-F238E27FC236}">
                <a16:creationId xmlns:a16="http://schemas.microsoft.com/office/drawing/2014/main" id="{A588BDB2-BB85-458C-AF31-D90BEE530110}"/>
              </a:ext>
            </a:extLst>
          </p:cNvPr>
          <p:cNvSpPr>
            <a:spLocks noGrp="1"/>
          </p:cNvSpPr>
          <p:nvPr>
            <p:ph type="body" sz="half" idx="81"/>
          </p:nvPr>
        </p:nvSpPr>
        <p:spPr>
          <a:xfrm>
            <a:off x="9445429" y="4911508"/>
            <a:ext cx="1993392" cy="561367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sz="1600" b="0" i="0" kern="1200" dirty="0" smtClean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73" name="Espaço Reservado para Imagem 3">
            <a:extLst>
              <a:ext uri="{FF2B5EF4-FFF2-40B4-BE49-F238E27FC236}">
                <a16:creationId xmlns:a16="http://schemas.microsoft.com/office/drawing/2014/main" id="{E9B1CB54-DBEA-47FB-AFCA-953A06370DEF}"/>
              </a:ext>
            </a:extLst>
          </p:cNvPr>
          <p:cNvSpPr>
            <a:spLocks noGrp="1"/>
          </p:cNvSpPr>
          <p:nvPr>
            <p:ph type="pic" sz="quarter" idx="82"/>
          </p:nvPr>
        </p:nvSpPr>
        <p:spPr>
          <a:xfrm>
            <a:off x="993109" y="2398030"/>
            <a:ext cx="1098000" cy="1098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8D6347"/>
            </a:solidFill>
          </a:ln>
        </p:spPr>
        <p:txBody>
          <a:bodyPr lIns="0" rIns="0"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pt-BR" smtClean="0"/>
              <a:t>Clique no ícone para adicionar uma imagem</a:t>
            </a:r>
            <a:endParaRPr lang="pt-BR" dirty="0"/>
          </a:p>
        </p:txBody>
      </p:sp>
      <p:sp>
        <p:nvSpPr>
          <p:cNvPr id="75" name="Espaço Reservado para Imagem 3">
            <a:extLst>
              <a:ext uri="{FF2B5EF4-FFF2-40B4-BE49-F238E27FC236}">
                <a16:creationId xmlns:a16="http://schemas.microsoft.com/office/drawing/2014/main" id="{72C260FD-1E05-47E9-B248-27CAC5FC3B69}"/>
              </a:ext>
            </a:extLst>
          </p:cNvPr>
          <p:cNvSpPr>
            <a:spLocks noGrp="1"/>
          </p:cNvSpPr>
          <p:nvPr>
            <p:ph type="pic" sz="quarter" idx="83"/>
          </p:nvPr>
        </p:nvSpPr>
        <p:spPr>
          <a:xfrm>
            <a:off x="996007" y="4145174"/>
            <a:ext cx="1098000" cy="1098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8D6347"/>
            </a:solidFill>
          </a:ln>
        </p:spPr>
        <p:txBody>
          <a:bodyPr lIns="0" rIns="0"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pt-BR" smtClean="0"/>
              <a:t>Clique no ícone para adicionar uma imagem</a:t>
            </a:r>
            <a:endParaRPr lang="pt-BR" dirty="0"/>
          </a:p>
        </p:txBody>
      </p:sp>
      <p:sp>
        <p:nvSpPr>
          <p:cNvPr id="78" name="Espaço Reservado para Imagem 3">
            <a:extLst>
              <a:ext uri="{FF2B5EF4-FFF2-40B4-BE49-F238E27FC236}">
                <a16:creationId xmlns:a16="http://schemas.microsoft.com/office/drawing/2014/main" id="{BDFC2481-D48B-4444-9ADC-73238E01E93A}"/>
              </a:ext>
            </a:extLst>
          </p:cNvPr>
          <p:cNvSpPr>
            <a:spLocks noGrp="1"/>
          </p:cNvSpPr>
          <p:nvPr>
            <p:ph type="pic" sz="quarter" idx="84"/>
          </p:nvPr>
        </p:nvSpPr>
        <p:spPr>
          <a:xfrm>
            <a:off x="8182550" y="2403213"/>
            <a:ext cx="1098000" cy="1098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8D6347"/>
            </a:solidFill>
          </a:ln>
        </p:spPr>
        <p:txBody>
          <a:bodyPr lIns="0" rIns="0"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pt-BR" smtClean="0"/>
              <a:t>Clique no ícone para adicionar uma imagem</a:t>
            </a:r>
            <a:endParaRPr lang="pt-BR" dirty="0"/>
          </a:p>
        </p:txBody>
      </p:sp>
      <p:sp>
        <p:nvSpPr>
          <p:cNvPr id="79" name="Espaço Reservado para Imagem 3">
            <a:extLst>
              <a:ext uri="{FF2B5EF4-FFF2-40B4-BE49-F238E27FC236}">
                <a16:creationId xmlns:a16="http://schemas.microsoft.com/office/drawing/2014/main" id="{659B6395-72AE-4725-9373-C44AC7C2962A}"/>
              </a:ext>
            </a:extLst>
          </p:cNvPr>
          <p:cNvSpPr>
            <a:spLocks noGrp="1"/>
          </p:cNvSpPr>
          <p:nvPr>
            <p:ph type="pic" sz="quarter" idx="85"/>
          </p:nvPr>
        </p:nvSpPr>
        <p:spPr>
          <a:xfrm>
            <a:off x="8185448" y="4150357"/>
            <a:ext cx="1098000" cy="1098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8D6347"/>
            </a:solidFill>
          </a:ln>
        </p:spPr>
        <p:txBody>
          <a:bodyPr lIns="0" rIns="0"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pt-BR" smtClean="0"/>
              <a:t>Clique no ícone para adicionar uma imagem</a:t>
            </a:r>
            <a:endParaRPr lang="pt-BR" dirty="0"/>
          </a:p>
        </p:txBody>
      </p:sp>
      <p:sp>
        <p:nvSpPr>
          <p:cNvPr id="80" name="Espaço Reservado para Imagem 3">
            <a:extLst>
              <a:ext uri="{FF2B5EF4-FFF2-40B4-BE49-F238E27FC236}">
                <a16:creationId xmlns:a16="http://schemas.microsoft.com/office/drawing/2014/main" id="{41E8F088-085E-4881-BFA7-545F97699A75}"/>
              </a:ext>
            </a:extLst>
          </p:cNvPr>
          <p:cNvSpPr>
            <a:spLocks noGrp="1"/>
          </p:cNvSpPr>
          <p:nvPr>
            <p:ph type="pic" sz="quarter" idx="86"/>
          </p:nvPr>
        </p:nvSpPr>
        <p:spPr>
          <a:xfrm>
            <a:off x="4586273" y="2398030"/>
            <a:ext cx="1098000" cy="1098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8D6347"/>
            </a:solidFill>
          </a:ln>
        </p:spPr>
        <p:txBody>
          <a:bodyPr lIns="0" rIns="0"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pt-BR" smtClean="0"/>
              <a:t>Clique no ícone para adicionar uma imagem</a:t>
            </a:r>
            <a:endParaRPr lang="pt-BR" dirty="0"/>
          </a:p>
        </p:txBody>
      </p:sp>
      <p:sp>
        <p:nvSpPr>
          <p:cNvPr id="81" name="Espaço Reservado para Imagem 3">
            <a:extLst>
              <a:ext uri="{FF2B5EF4-FFF2-40B4-BE49-F238E27FC236}">
                <a16:creationId xmlns:a16="http://schemas.microsoft.com/office/drawing/2014/main" id="{DD2AACCA-1BD1-4ECD-95C3-E9AB07D242E0}"/>
              </a:ext>
            </a:extLst>
          </p:cNvPr>
          <p:cNvSpPr>
            <a:spLocks noGrp="1"/>
          </p:cNvSpPr>
          <p:nvPr>
            <p:ph type="pic" sz="quarter" idx="87"/>
          </p:nvPr>
        </p:nvSpPr>
        <p:spPr>
          <a:xfrm>
            <a:off x="4589171" y="4145174"/>
            <a:ext cx="1098000" cy="1098000"/>
          </a:xfrm>
          <a:prstGeom prst="ellipse">
            <a:avLst/>
          </a:prstGeom>
          <a:solidFill>
            <a:schemeClr val="bg1"/>
          </a:solidFill>
          <a:ln w="12700">
            <a:solidFill>
              <a:srgbClr val="8D6347"/>
            </a:solidFill>
          </a:ln>
        </p:spPr>
        <p:txBody>
          <a:bodyPr lIns="0" rIns="0"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pt-BR" smtClean="0"/>
              <a:t>Clique no ícone para adicionar uma imagem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716733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gráfico de pizz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17C2F7-CB66-4CB8-B26F-7B3C64D57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757392"/>
            <a:ext cx="10515600" cy="704696"/>
          </a:xfrm>
        </p:spPr>
        <p:txBody>
          <a:bodyPr rtlCol="0" anchor="b" anchorCtr="0"/>
          <a:lstStyle>
            <a:lvl1pPr algn="ctr">
              <a:lnSpc>
                <a:spcPct val="70000"/>
              </a:lnSpc>
              <a:defRPr/>
            </a:lvl1pPr>
          </a:lstStyle>
          <a:p>
            <a:pPr rtl="0"/>
            <a:r>
              <a:rPr lang="pt-BR" dirty="0"/>
              <a:t>CLIQUE PARA EDITAR O ESTILO DO TÍTULO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8B6A685-DE43-433A-B756-85E8E7EDD1C1}" type="datetime1">
              <a:rPr lang="pt-BR" smtClean="0"/>
              <a:pPr/>
              <a:t>01/05/2021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pc="-20" baseline="0"/>
            </a:lvl1pPr>
          </a:lstStyle>
          <a:p>
            <a:fld id="{F470E458-E7C2-4395-B75D-476A174CEE45}" type="slidenum">
              <a:rPr lang="pt-BR" smtClean="0"/>
              <a:pPr/>
              <a:t>‹nº›</a:t>
            </a:fld>
            <a:endParaRPr lang="pt-BR" dirty="0"/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D39C86C5-91F0-4083-8CE5-1B547E5FEA06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Subtítulo 2">
            <a:extLst>
              <a:ext uri="{FF2B5EF4-FFF2-40B4-BE49-F238E27FC236}">
                <a16:creationId xmlns:a16="http://schemas.microsoft.com/office/drawing/2014/main" id="{A617DA88-4765-4225-9C56-CD0FFD9D7673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838200" y="1632332"/>
            <a:ext cx="10515600" cy="52631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400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dirty="0"/>
              <a:t>Clique para editar o estilo de subtítulo Mestre</a:t>
            </a:r>
          </a:p>
        </p:txBody>
      </p:sp>
      <p:sp>
        <p:nvSpPr>
          <p:cNvPr id="21" name="Espaço Reservado para Imagem 2">
            <a:extLst>
              <a:ext uri="{FF2B5EF4-FFF2-40B4-BE49-F238E27FC236}">
                <a16:creationId xmlns:a16="http://schemas.microsoft.com/office/drawing/2014/main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pt-BR" smtClean="0"/>
              <a:t>Clique no ícone para adicionar uma imagem</a:t>
            </a:r>
            <a:endParaRPr lang="pt-BR" dirty="0"/>
          </a:p>
        </p:txBody>
      </p:sp>
      <p:sp>
        <p:nvSpPr>
          <p:cNvPr id="59" name="Retângulo 58" descr="Traço de pincelada">
            <a:extLst>
              <a:ext uri="{FF2B5EF4-FFF2-40B4-BE49-F238E27FC236}">
                <a16:creationId xmlns:a16="http://schemas.microsoft.com/office/drawing/2014/main" id="{29FB1599-AC79-4571-B03A-98277CE717CC}"/>
              </a:ext>
            </a:extLst>
          </p:cNvPr>
          <p:cNvSpPr/>
          <p:nvPr userDrawn="1"/>
        </p:nvSpPr>
        <p:spPr>
          <a:xfrm>
            <a:off x="3174492" y="2141776"/>
            <a:ext cx="5843016" cy="4242816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36" b="-4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63" name="Espaço Reservado para Texto 3">
            <a:extLst>
              <a:ext uri="{FF2B5EF4-FFF2-40B4-BE49-F238E27FC236}">
                <a16:creationId xmlns:a16="http://schemas.microsoft.com/office/drawing/2014/main" id="{AC056410-CC3A-4562-8AD4-DDA11527B7AE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835712" y="2508631"/>
            <a:ext cx="2642616" cy="375509"/>
          </a:xfrm>
        </p:spPr>
        <p:txBody>
          <a:bodyPr rtlCol="0">
            <a:noAutofit/>
          </a:bodyPr>
          <a:lstStyle>
            <a:lvl1pPr marL="0" indent="0" algn="l">
              <a:lnSpc>
                <a:spcPct val="85000"/>
              </a:lnSpc>
              <a:buNone/>
              <a:defRPr lang="en-US" sz="24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dirty="0"/>
              <a:t>R$ 2.000.000</a:t>
            </a:r>
          </a:p>
        </p:txBody>
      </p:sp>
      <p:sp>
        <p:nvSpPr>
          <p:cNvPr id="74" name="Espaço Reservado para Texto 3">
            <a:extLst>
              <a:ext uri="{FF2B5EF4-FFF2-40B4-BE49-F238E27FC236}">
                <a16:creationId xmlns:a16="http://schemas.microsoft.com/office/drawing/2014/main" id="{E9EF01CE-943D-4321-A20D-EB63E56E3212}"/>
              </a:ext>
            </a:extLst>
          </p:cNvPr>
          <p:cNvSpPr>
            <a:spLocks noGrp="1"/>
          </p:cNvSpPr>
          <p:nvPr>
            <p:ph type="body" sz="half" idx="66"/>
          </p:nvPr>
        </p:nvSpPr>
        <p:spPr>
          <a:xfrm>
            <a:off x="835712" y="2938041"/>
            <a:ext cx="2642616" cy="375509"/>
          </a:xfrm>
        </p:spPr>
        <p:txBody>
          <a:bodyPr rtlCol="0">
            <a:noAutofit/>
          </a:bodyPr>
          <a:lstStyle>
            <a:lvl1pPr marL="0" indent="0" algn="l">
              <a:buNone/>
              <a:defRPr lang="en-US" sz="1600" b="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76" name="Espaço Reservado para Texto 3">
            <a:extLst>
              <a:ext uri="{FF2B5EF4-FFF2-40B4-BE49-F238E27FC236}">
                <a16:creationId xmlns:a16="http://schemas.microsoft.com/office/drawing/2014/main" id="{B77364C8-3D3A-415B-9433-C4696B84A988}"/>
              </a:ext>
            </a:extLst>
          </p:cNvPr>
          <p:cNvSpPr>
            <a:spLocks noGrp="1"/>
          </p:cNvSpPr>
          <p:nvPr>
            <p:ph type="body" sz="half" idx="83" hasCustomPrompt="1"/>
          </p:nvPr>
        </p:nvSpPr>
        <p:spPr>
          <a:xfrm>
            <a:off x="835712" y="3640411"/>
            <a:ext cx="2642616" cy="375509"/>
          </a:xfrm>
        </p:spPr>
        <p:txBody>
          <a:bodyPr rtlCol="0">
            <a:noAutofit/>
          </a:bodyPr>
          <a:lstStyle>
            <a:lvl1pPr marL="0" indent="0" algn="l">
              <a:lnSpc>
                <a:spcPct val="85000"/>
              </a:lnSpc>
              <a:buNone/>
              <a:defRPr lang="en-US" sz="24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dirty="0"/>
              <a:t>R$ 2.000.000</a:t>
            </a:r>
          </a:p>
        </p:txBody>
      </p:sp>
      <p:sp>
        <p:nvSpPr>
          <p:cNvPr id="77" name="Espaço Reservado para Texto 3">
            <a:extLst>
              <a:ext uri="{FF2B5EF4-FFF2-40B4-BE49-F238E27FC236}">
                <a16:creationId xmlns:a16="http://schemas.microsoft.com/office/drawing/2014/main" id="{19ABCF73-31BD-4929-9900-AB2F7023E665}"/>
              </a:ext>
            </a:extLst>
          </p:cNvPr>
          <p:cNvSpPr>
            <a:spLocks noGrp="1"/>
          </p:cNvSpPr>
          <p:nvPr>
            <p:ph type="body" sz="half" idx="86"/>
          </p:nvPr>
        </p:nvSpPr>
        <p:spPr>
          <a:xfrm>
            <a:off x="835712" y="4069821"/>
            <a:ext cx="2642616" cy="375509"/>
          </a:xfrm>
        </p:spPr>
        <p:txBody>
          <a:bodyPr rtlCol="0">
            <a:noAutofit/>
          </a:bodyPr>
          <a:lstStyle>
            <a:lvl1pPr marL="0" indent="0" algn="l">
              <a:buNone/>
              <a:defRPr lang="en-US" sz="1600" b="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82" name="Espaço Reservado para Texto 3">
            <a:extLst>
              <a:ext uri="{FF2B5EF4-FFF2-40B4-BE49-F238E27FC236}">
                <a16:creationId xmlns:a16="http://schemas.microsoft.com/office/drawing/2014/main" id="{CDE0C703-933F-44FB-9589-30DCA646D9B1}"/>
              </a:ext>
            </a:extLst>
          </p:cNvPr>
          <p:cNvSpPr>
            <a:spLocks noGrp="1"/>
          </p:cNvSpPr>
          <p:nvPr>
            <p:ph type="body" sz="half" idx="87" hasCustomPrompt="1"/>
          </p:nvPr>
        </p:nvSpPr>
        <p:spPr>
          <a:xfrm>
            <a:off x="8848114" y="2508631"/>
            <a:ext cx="2642616" cy="375509"/>
          </a:xfrm>
        </p:spPr>
        <p:txBody>
          <a:bodyPr rtlCol="0">
            <a:noAutofit/>
          </a:bodyPr>
          <a:lstStyle>
            <a:lvl1pPr marL="0" indent="0" algn="r">
              <a:lnSpc>
                <a:spcPct val="85000"/>
              </a:lnSpc>
              <a:buNone/>
              <a:defRPr lang="en-US" sz="24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dirty="0"/>
              <a:t>R$ 1.500.000</a:t>
            </a:r>
          </a:p>
        </p:txBody>
      </p:sp>
      <p:sp>
        <p:nvSpPr>
          <p:cNvPr id="83" name="Espaço Reservado para Texto 3">
            <a:extLst>
              <a:ext uri="{FF2B5EF4-FFF2-40B4-BE49-F238E27FC236}">
                <a16:creationId xmlns:a16="http://schemas.microsoft.com/office/drawing/2014/main" id="{679401A1-F51D-455D-88BB-4C189CE1A1A5}"/>
              </a:ext>
            </a:extLst>
          </p:cNvPr>
          <p:cNvSpPr>
            <a:spLocks noGrp="1"/>
          </p:cNvSpPr>
          <p:nvPr>
            <p:ph type="body" sz="half" idx="88"/>
          </p:nvPr>
        </p:nvSpPr>
        <p:spPr>
          <a:xfrm>
            <a:off x="8848114" y="2938041"/>
            <a:ext cx="2642616" cy="375509"/>
          </a:xfrm>
        </p:spPr>
        <p:txBody>
          <a:bodyPr rtlCol="0">
            <a:noAutofit/>
          </a:bodyPr>
          <a:lstStyle>
            <a:lvl1pPr marL="0" indent="0" algn="r">
              <a:buNone/>
              <a:defRPr lang="en-US" sz="1600" b="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84" name="Espaço Reservado para Texto 3">
            <a:extLst>
              <a:ext uri="{FF2B5EF4-FFF2-40B4-BE49-F238E27FC236}">
                <a16:creationId xmlns:a16="http://schemas.microsoft.com/office/drawing/2014/main" id="{5B3DB4F9-0262-4485-A538-5A6C02DD46DC}"/>
              </a:ext>
            </a:extLst>
          </p:cNvPr>
          <p:cNvSpPr>
            <a:spLocks noGrp="1"/>
          </p:cNvSpPr>
          <p:nvPr>
            <p:ph type="body" sz="half" idx="89" hasCustomPrompt="1"/>
          </p:nvPr>
        </p:nvSpPr>
        <p:spPr>
          <a:xfrm>
            <a:off x="8848114" y="3640411"/>
            <a:ext cx="2642616" cy="375509"/>
          </a:xfrm>
        </p:spPr>
        <p:txBody>
          <a:bodyPr rtlCol="0">
            <a:noAutofit/>
          </a:bodyPr>
          <a:lstStyle>
            <a:lvl1pPr marL="0" indent="0" algn="r">
              <a:lnSpc>
                <a:spcPct val="85000"/>
              </a:lnSpc>
              <a:buNone/>
              <a:defRPr lang="en-US" sz="24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dirty="0"/>
              <a:t>R$ 2.500.000</a:t>
            </a:r>
          </a:p>
        </p:txBody>
      </p:sp>
      <p:sp>
        <p:nvSpPr>
          <p:cNvPr id="85" name="Espaço Reservado para Texto 3">
            <a:extLst>
              <a:ext uri="{FF2B5EF4-FFF2-40B4-BE49-F238E27FC236}">
                <a16:creationId xmlns:a16="http://schemas.microsoft.com/office/drawing/2014/main" id="{AA1742CF-6B82-4A44-9413-7CC52CB9A9AE}"/>
              </a:ext>
            </a:extLst>
          </p:cNvPr>
          <p:cNvSpPr>
            <a:spLocks noGrp="1"/>
          </p:cNvSpPr>
          <p:nvPr>
            <p:ph type="body" sz="half" idx="90"/>
          </p:nvPr>
        </p:nvSpPr>
        <p:spPr>
          <a:xfrm>
            <a:off x="8848114" y="4069821"/>
            <a:ext cx="2642616" cy="375509"/>
          </a:xfrm>
        </p:spPr>
        <p:txBody>
          <a:bodyPr rtlCol="0">
            <a:noAutofit/>
          </a:bodyPr>
          <a:lstStyle>
            <a:lvl1pPr marL="0" indent="0" algn="r">
              <a:buNone/>
              <a:defRPr lang="en-US" sz="1600" b="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86" name="Espaço Reservado para Texto 3">
            <a:extLst>
              <a:ext uri="{FF2B5EF4-FFF2-40B4-BE49-F238E27FC236}">
                <a16:creationId xmlns:a16="http://schemas.microsoft.com/office/drawing/2014/main" id="{298DDAA6-2DD7-45D2-BE23-DF28D9F3FE81}"/>
              </a:ext>
            </a:extLst>
          </p:cNvPr>
          <p:cNvSpPr>
            <a:spLocks noGrp="1"/>
          </p:cNvSpPr>
          <p:nvPr>
            <p:ph type="body" sz="half" idx="91" hasCustomPrompt="1"/>
          </p:nvPr>
        </p:nvSpPr>
        <p:spPr>
          <a:xfrm>
            <a:off x="8848114" y="4772191"/>
            <a:ext cx="2642616" cy="375509"/>
          </a:xfrm>
        </p:spPr>
        <p:txBody>
          <a:bodyPr rtlCol="0">
            <a:noAutofit/>
          </a:bodyPr>
          <a:lstStyle>
            <a:lvl1pPr marL="0" indent="0" algn="r">
              <a:lnSpc>
                <a:spcPct val="85000"/>
              </a:lnSpc>
              <a:buNone/>
              <a:defRPr lang="en-US" sz="24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dirty="0"/>
              <a:t>R$ 3.200.000</a:t>
            </a:r>
          </a:p>
        </p:txBody>
      </p:sp>
      <p:sp>
        <p:nvSpPr>
          <p:cNvPr id="87" name="Espaço Reservado para Texto 3">
            <a:extLst>
              <a:ext uri="{FF2B5EF4-FFF2-40B4-BE49-F238E27FC236}">
                <a16:creationId xmlns:a16="http://schemas.microsoft.com/office/drawing/2014/main" id="{0839545C-9AD8-44AD-8D2B-331D8B4030B6}"/>
              </a:ext>
            </a:extLst>
          </p:cNvPr>
          <p:cNvSpPr>
            <a:spLocks noGrp="1"/>
          </p:cNvSpPr>
          <p:nvPr>
            <p:ph type="body" sz="half" idx="92"/>
          </p:nvPr>
        </p:nvSpPr>
        <p:spPr>
          <a:xfrm>
            <a:off x="8848114" y="5201601"/>
            <a:ext cx="2642616" cy="375509"/>
          </a:xfrm>
        </p:spPr>
        <p:txBody>
          <a:bodyPr rtlCol="0">
            <a:noAutofit/>
          </a:bodyPr>
          <a:lstStyle>
            <a:lvl1pPr marL="0" indent="0" algn="r">
              <a:buNone/>
              <a:defRPr lang="en-US" sz="1600" b="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cxnSp>
        <p:nvCxnSpPr>
          <p:cNvPr id="88" name="Conector reto 87">
            <a:extLst>
              <a:ext uri="{FF2B5EF4-FFF2-40B4-BE49-F238E27FC236}">
                <a16:creationId xmlns:a16="http://schemas.microsoft.com/office/drawing/2014/main" id="{41D6688E-B7D9-4DE1-9F3F-37C2A92C4E0F}"/>
              </a:ext>
            </a:extLst>
          </p:cNvPr>
          <p:cNvCxnSpPr/>
          <p:nvPr userDrawn="1"/>
        </p:nvCxnSpPr>
        <p:spPr>
          <a:xfrm>
            <a:off x="939117" y="2913559"/>
            <a:ext cx="406908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ector reto 88">
            <a:extLst>
              <a:ext uri="{FF2B5EF4-FFF2-40B4-BE49-F238E27FC236}">
                <a16:creationId xmlns:a16="http://schemas.microsoft.com/office/drawing/2014/main" id="{F181279E-4A25-4C06-AC3E-DD484486E99E}"/>
              </a:ext>
            </a:extLst>
          </p:cNvPr>
          <p:cNvCxnSpPr/>
          <p:nvPr userDrawn="1"/>
        </p:nvCxnSpPr>
        <p:spPr>
          <a:xfrm>
            <a:off x="940025" y="4043588"/>
            <a:ext cx="406908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ector reto 89">
            <a:extLst>
              <a:ext uri="{FF2B5EF4-FFF2-40B4-BE49-F238E27FC236}">
                <a16:creationId xmlns:a16="http://schemas.microsoft.com/office/drawing/2014/main" id="{B4474904-40E3-4615-B2E6-774159563047}"/>
              </a:ext>
            </a:extLst>
          </p:cNvPr>
          <p:cNvCxnSpPr/>
          <p:nvPr userDrawn="1"/>
        </p:nvCxnSpPr>
        <p:spPr>
          <a:xfrm>
            <a:off x="7314351" y="2913559"/>
            <a:ext cx="406908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ector reto 90">
            <a:extLst>
              <a:ext uri="{FF2B5EF4-FFF2-40B4-BE49-F238E27FC236}">
                <a16:creationId xmlns:a16="http://schemas.microsoft.com/office/drawing/2014/main" id="{F07585DD-C644-4DA0-8B68-A0E1AD3EE09B}"/>
              </a:ext>
            </a:extLst>
          </p:cNvPr>
          <p:cNvCxnSpPr/>
          <p:nvPr userDrawn="1"/>
        </p:nvCxnSpPr>
        <p:spPr>
          <a:xfrm>
            <a:off x="7315259" y="4043588"/>
            <a:ext cx="406908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ector reto 91">
            <a:extLst>
              <a:ext uri="{FF2B5EF4-FFF2-40B4-BE49-F238E27FC236}">
                <a16:creationId xmlns:a16="http://schemas.microsoft.com/office/drawing/2014/main" id="{D24FEA3C-C05C-407B-B68B-2614F9A64317}"/>
              </a:ext>
            </a:extLst>
          </p:cNvPr>
          <p:cNvCxnSpPr/>
          <p:nvPr userDrawn="1"/>
        </p:nvCxnSpPr>
        <p:spPr>
          <a:xfrm>
            <a:off x="7314351" y="5180251"/>
            <a:ext cx="406908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Espaço Reservado para Gráfico 3" descr="Diagrama de financiamento">
            <a:extLst>
              <a:ext uri="{FF2B5EF4-FFF2-40B4-BE49-F238E27FC236}">
                <a16:creationId xmlns:a16="http://schemas.microsoft.com/office/drawing/2014/main" id="{F3103F9C-FB5A-4708-903D-6EACBC625172}"/>
              </a:ext>
            </a:extLst>
          </p:cNvPr>
          <p:cNvSpPr>
            <a:spLocks noGrp="1"/>
          </p:cNvSpPr>
          <p:nvPr>
            <p:ph type="chart" sz="quarter" idx="82" hasCustomPrompt="1"/>
          </p:nvPr>
        </p:nvSpPr>
        <p:spPr>
          <a:xfrm>
            <a:off x="3775713" y="2496385"/>
            <a:ext cx="4640574" cy="3481263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</a:lstStyle>
          <a:p>
            <a:pPr rtl="0"/>
            <a:r>
              <a:rPr lang="pt-BR" dirty="0"/>
              <a:t>Clique no ícone para adicionar o gráfico</a:t>
            </a:r>
          </a:p>
        </p:txBody>
      </p:sp>
    </p:spTree>
    <p:extLst>
      <p:ext uri="{BB962C8B-B14F-4D97-AF65-F5344CB8AC3E}">
        <p14:creationId xmlns:p14="http://schemas.microsoft.com/office/powerpoint/2010/main" val="40655235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 descr="Copos, xícaras e pratos na mesa">
            <a:extLst>
              <a:ext uri="{FF2B5EF4-FFF2-40B4-BE49-F238E27FC236}">
                <a16:creationId xmlns:a16="http://schemas.microsoft.com/office/drawing/2014/main" id="{D05799BA-ECD2-4CD6-8250-EA03F132B9BA}"/>
              </a:ext>
            </a:extLst>
          </p:cNvPr>
          <p:cNvSpPr/>
          <p:nvPr userDrawn="1"/>
        </p:nvSpPr>
        <p:spPr>
          <a:xfrm>
            <a:off x="0" y="1133856"/>
            <a:ext cx="5998464" cy="4590288"/>
          </a:xfrm>
          <a:prstGeom prst="rect">
            <a:avLst/>
          </a:prstGeom>
          <a:blipFill>
            <a:blip r:embed="rId2"/>
            <a:srcRect/>
            <a:stretch>
              <a:fillRect l="-11" r="-1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11" name="Retângulo 10" descr="Máscara de pincelada">
            <a:extLst>
              <a:ext uri="{FF2B5EF4-FFF2-40B4-BE49-F238E27FC236}">
                <a16:creationId xmlns:a16="http://schemas.microsoft.com/office/drawing/2014/main" id="{E5FBC040-9C06-484E-B57F-7F574589FF0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stretch>
              <a:fillRect l="-22" r="-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95F031D-510E-4663-BF87-CD265E4A7E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16631" y="1030515"/>
            <a:ext cx="5292000" cy="885315"/>
          </a:xfrm>
        </p:spPr>
        <p:txBody>
          <a:bodyPr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pt-BR" dirty="0"/>
              <a:t>CLIQUE PARA EDITAR O TÍTULO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4CDB312-4D1B-447F-97E7-ABE93A3DE4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5361" y="2114730"/>
            <a:ext cx="5533990" cy="2997929"/>
          </a:xfrm>
        </p:spPr>
        <p:txBody>
          <a:bodyPr rtlCol="0">
            <a:normAutofit/>
          </a:bodyPr>
          <a:lstStyle>
            <a:lvl1pPr marL="230400" indent="-228600">
              <a:lnSpc>
                <a:spcPct val="100000"/>
              </a:lnSpc>
              <a:spcBef>
                <a:spcPts val="600"/>
              </a:spcBef>
              <a:buClr>
                <a:srgbClr val="9D0000"/>
              </a:buClr>
              <a:buFont typeface="Arial" panose="020B0604020202020204" pitchFamily="34" charset="0"/>
              <a:buChar char="•"/>
              <a:defRPr sz="2100" i="0"/>
            </a:lvl1pPr>
            <a:lvl2pPr marL="344700" indent="-342900">
              <a:lnSpc>
                <a:spcPct val="100000"/>
              </a:lnSpc>
              <a:spcBef>
                <a:spcPts val="600"/>
              </a:spcBef>
              <a:buClr>
                <a:srgbClr val="9D0000"/>
              </a:buClr>
              <a:buFont typeface="Arial" panose="020B0604020202020204" pitchFamily="34" charset="0"/>
              <a:buChar char="•"/>
              <a:defRPr sz="2100" i="1"/>
            </a:lvl2pPr>
            <a:lvl3pPr marL="230400">
              <a:lnSpc>
                <a:spcPct val="100000"/>
              </a:lnSpc>
              <a:spcBef>
                <a:spcPts val="600"/>
              </a:spcBef>
              <a:defRPr sz="2100" i="1"/>
            </a:lvl3pPr>
            <a:lvl4pPr marL="230400">
              <a:lnSpc>
                <a:spcPct val="100000"/>
              </a:lnSpc>
              <a:spcBef>
                <a:spcPts val="600"/>
              </a:spcBef>
              <a:defRPr sz="2100" i="1"/>
            </a:lvl4pPr>
            <a:lvl5pPr marL="230400">
              <a:lnSpc>
                <a:spcPct val="100000"/>
              </a:lnSpc>
              <a:spcBef>
                <a:spcPts val="600"/>
              </a:spcBef>
              <a:defRPr sz="2100" i="1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12FBE19-D2C9-41FC-A797-CF4A863F3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83F0F4E3-5500-460C-AB20-C7CE0A3FB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pc="-20" baseline="0"/>
            </a:lvl1pPr>
          </a:lstStyle>
          <a:p>
            <a:fld id="{F470E458-E7C2-4395-B75D-476A174CEE45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EDFCD21-B871-4944-9E6C-ABFDA63AC6FD}"/>
              </a:ext>
            </a:extLst>
          </p:cNvPr>
          <p:cNvSpPr/>
          <p:nvPr userDrawn="1"/>
        </p:nvSpPr>
        <p:spPr>
          <a:xfrm>
            <a:off x="11066240" y="5998544"/>
            <a:ext cx="320040" cy="320040"/>
          </a:xfrm>
          <a:prstGeom prst="ellipse">
            <a:avLst/>
          </a:prstGeom>
          <a:noFill/>
          <a:ln w="6350"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039BD365-42F3-4F69-886B-478D54864737}"/>
              </a:ext>
            </a:extLst>
          </p:cNvPr>
          <p:cNvCxnSpPr/>
          <p:nvPr userDrawn="1"/>
        </p:nvCxnSpPr>
        <p:spPr>
          <a:xfrm>
            <a:off x="6337997" y="1979045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Espaço Reservado para Imagem 2">
            <a:extLst>
              <a:ext uri="{FF2B5EF4-FFF2-40B4-BE49-F238E27FC236}">
                <a16:creationId xmlns:a16="http://schemas.microsoft.com/office/drawing/2014/main" id="{280FA08D-85FA-44C3-8767-041020BA4734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pt-BR" smtClean="0"/>
              <a:t>Clique no ícone para adicionar uma imagem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698657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agradecim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 descr="Copos na mesa">
            <a:extLst>
              <a:ext uri="{FF2B5EF4-FFF2-40B4-BE49-F238E27FC236}">
                <a16:creationId xmlns:a16="http://schemas.microsoft.com/office/drawing/2014/main" id="{26EA01E0-35F5-4371-9D8C-7F3A16EBAEDF}"/>
              </a:ext>
            </a:extLst>
          </p:cNvPr>
          <p:cNvSpPr/>
          <p:nvPr userDrawn="1"/>
        </p:nvSpPr>
        <p:spPr>
          <a:xfrm>
            <a:off x="0" y="758952"/>
            <a:ext cx="6190488" cy="6099048"/>
          </a:xfrm>
          <a:prstGeom prst="rect">
            <a:avLst/>
          </a:prstGeom>
          <a:blipFill>
            <a:blip r:embed="rId2"/>
            <a:srcRect/>
            <a:stretch>
              <a:fillRect l="-31" r="-3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15" name="Retângulo 14" descr="Máscara de pincelada">
            <a:extLst>
              <a:ext uri="{FF2B5EF4-FFF2-40B4-BE49-F238E27FC236}">
                <a16:creationId xmlns:a16="http://schemas.microsoft.com/office/drawing/2014/main" id="{F28DE59C-954D-4B4D-A240-A9111C89F6A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stretch>
              <a:fillRect l="-22" r="-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12FBE19-D2C9-41FC-A797-CF4A863F3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51740" y="286747"/>
            <a:ext cx="4114800" cy="365125"/>
          </a:xfrm>
        </p:spPr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17" name="Layout de título de agradecimento">
            <a:extLst>
              <a:ext uri="{FF2B5EF4-FFF2-40B4-BE49-F238E27FC236}">
                <a16:creationId xmlns:a16="http://schemas.microsoft.com/office/drawing/2014/main" id="{E329346F-CCD7-4FB0-98B2-13C3DB0AA1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70540" y="884136"/>
            <a:ext cx="4896000" cy="894117"/>
          </a:xfrm>
        </p:spPr>
        <p:txBody>
          <a:bodyPr rtlCol="0">
            <a:noAutofit/>
          </a:bodyPr>
          <a:lstStyle>
            <a:lvl1pPr algn="r">
              <a:defRPr sz="5500" b="1">
                <a:solidFill>
                  <a:schemeClr val="tx1"/>
                </a:solidFill>
              </a:defRPr>
            </a:lvl1pPr>
          </a:lstStyle>
          <a:p>
            <a:pPr rtl="0"/>
            <a:r>
              <a:rPr lang="pt-BR" dirty="0"/>
              <a:t>OBRIGADO!</a:t>
            </a:r>
          </a:p>
        </p:txBody>
      </p:sp>
      <p:cxnSp>
        <p:nvCxnSpPr>
          <p:cNvPr id="18" name="Conector reto 17">
            <a:extLst>
              <a:ext uri="{FF2B5EF4-FFF2-40B4-BE49-F238E27FC236}">
                <a16:creationId xmlns:a16="http://schemas.microsoft.com/office/drawing/2014/main" id="{05BAF915-A340-4955-812D-8F555BDB4102}"/>
              </a:ext>
            </a:extLst>
          </p:cNvPr>
          <p:cNvCxnSpPr/>
          <p:nvPr userDrawn="1"/>
        </p:nvCxnSpPr>
        <p:spPr>
          <a:xfrm>
            <a:off x="6565392" y="1729437"/>
            <a:ext cx="4718304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Espaço Reservado para Imagem 14" descr="Seu logotipo">
            <a:extLst>
              <a:ext uri="{FF2B5EF4-FFF2-40B4-BE49-F238E27FC236}">
                <a16:creationId xmlns:a16="http://schemas.microsoft.com/office/drawing/2014/main" id="{DE1A1E87-77E1-4901-A7FE-5FFA9F5B4BBD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09655" y="2449546"/>
            <a:ext cx="1646237" cy="1149350"/>
          </a:xfrm>
          <a:noFill/>
        </p:spPr>
        <p:txBody>
          <a:bodyPr wrap="square" lIns="46800" rIns="46800" rtlCol="0" anchor="ctr" anchorCtr="0">
            <a:noAutofit/>
          </a:bodyPr>
          <a:lstStyle>
            <a:lvl1pPr marL="0" indent="0" algn="ctr">
              <a:lnSpc>
                <a:spcPct val="100000"/>
              </a:lnSpc>
              <a:buNone/>
              <a:defRPr sz="400">
                <a:solidFill>
                  <a:srgbClr val="8D6347"/>
                </a:solidFill>
              </a:defRPr>
            </a:lvl1pPr>
          </a:lstStyle>
          <a:p>
            <a:pPr rtl="0"/>
            <a:r>
              <a:rPr lang="pt-BR" smtClean="0"/>
              <a:t>Clique no ícone para adicionar uma imagem</a:t>
            </a:r>
            <a:endParaRPr lang="pt-BR" dirty="0"/>
          </a:p>
        </p:txBody>
      </p:sp>
      <p:sp>
        <p:nvSpPr>
          <p:cNvPr id="20" name="Espaço Reservado para Texto 10">
            <a:extLst>
              <a:ext uri="{FF2B5EF4-FFF2-40B4-BE49-F238E27FC236}">
                <a16:creationId xmlns:a16="http://schemas.microsoft.com/office/drawing/2014/main" id="{6A0BD12F-1E2D-481D-BBF0-A56B2BD0D56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70540" y="3781118"/>
            <a:ext cx="4896000" cy="664762"/>
          </a:xfrm>
        </p:spPr>
        <p:txBody>
          <a:bodyPr rtlCol="0">
            <a:noAutofit/>
          </a:bodyPr>
          <a:lstStyle>
            <a:lvl1pPr marL="0" indent="0" algn="r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pt-BR" dirty="0"/>
              <a:t>Nome do Orador</a:t>
            </a:r>
          </a:p>
        </p:txBody>
      </p:sp>
      <p:sp>
        <p:nvSpPr>
          <p:cNvPr id="21" name="Espaço Reservado para Texto 10">
            <a:extLst>
              <a:ext uri="{FF2B5EF4-FFF2-40B4-BE49-F238E27FC236}">
                <a16:creationId xmlns:a16="http://schemas.microsoft.com/office/drawing/2014/main" id="{FAC44F14-FD8B-4299-8C06-FB93B88253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70540" y="4362699"/>
            <a:ext cx="4896000" cy="265403"/>
          </a:xfrm>
        </p:spPr>
        <p:txBody>
          <a:bodyPr rtlCol="0">
            <a:noAutofit/>
          </a:bodyPr>
          <a:lstStyle>
            <a:lvl1pPr marL="0" indent="0" algn="r">
              <a:buNone/>
              <a:defRPr sz="1800" b="0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pt-BR" dirty="0" err="1"/>
              <a:t>Email</a:t>
            </a:r>
            <a:r>
              <a:rPr lang="pt-BR" dirty="0"/>
              <a:t>:</a:t>
            </a:r>
          </a:p>
        </p:txBody>
      </p:sp>
      <p:sp>
        <p:nvSpPr>
          <p:cNvPr id="22" name="Espaço Reservado para Texto 10">
            <a:extLst>
              <a:ext uri="{FF2B5EF4-FFF2-40B4-BE49-F238E27FC236}">
                <a16:creationId xmlns:a16="http://schemas.microsoft.com/office/drawing/2014/main" id="{C3CE0E11-D8F9-40F9-B542-06B00FA4FCA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70540" y="4628102"/>
            <a:ext cx="4896000" cy="373961"/>
          </a:xfrm>
        </p:spPr>
        <p:txBody>
          <a:bodyPr rtlCol="0">
            <a:noAutofit/>
          </a:bodyPr>
          <a:lstStyle>
            <a:lvl1pPr marL="0" indent="0" algn="r">
              <a:buNone/>
              <a:defRPr sz="3000" b="0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pt-BR" dirty="0"/>
              <a:t>emailorador@website.com</a:t>
            </a:r>
          </a:p>
        </p:txBody>
      </p:sp>
      <p:sp>
        <p:nvSpPr>
          <p:cNvPr id="23" name="Espaço Reservado para Texto 10">
            <a:extLst>
              <a:ext uri="{FF2B5EF4-FFF2-40B4-BE49-F238E27FC236}">
                <a16:creationId xmlns:a16="http://schemas.microsoft.com/office/drawing/2014/main" id="{4D4FB496-FE3D-4CC5-83B0-B2793EFEF00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570540" y="5040876"/>
            <a:ext cx="4896000" cy="252891"/>
          </a:xfrm>
        </p:spPr>
        <p:txBody>
          <a:bodyPr rtlCol="0">
            <a:noAutofit/>
          </a:bodyPr>
          <a:lstStyle>
            <a:lvl1pPr marL="0" indent="0" algn="r">
              <a:buNone/>
              <a:defRPr sz="1800" b="0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pt-BR" dirty="0"/>
              <a:t>Telefone:</a:t>
            </a:r>
          </a:p>
        </p:txBody>
      </p:sp>
      <p:sp>
        <p:nvSpPr>
          <p:cNvPr id="24" name="Espaço Reservado para Texto 10">
            <a:extLst>
              <a:ext uri="{FF2B5EF4-FFF2-40B4-BE49-F238E27FC236}">
                <a16:creationId xmlns:a16="http://schemas.microsoft.com/office/drawing/2014/main" id="{00F0D864-E0B5-4A45-A4DF-4334FDD7B14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570540" y="5293767"/>
            <a:ext cx="4896000" cy="566921"/>
          </a:xfrm>
        </p:spPr>
        <p:txBody>
          <a:bodyPr rtlCol="0">
            <a:noAutofit/>
          </a:bodyPr>
          <a:lstStyle>
            <a:lvl1pPr marL="0" indent="0" algn="r">
              <a:buNone/>
              <a:defRPr sz="3000" b="0" i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pt-BR" dirty="0"/>
              <a:t>+7 888 999-000-11</a:t>
            </a:r>
          </a:p>
        </p:txBody>
      </p:sp>
    </p:spTree>
    <p:extLst>
      <p:ext uri="{BB962C8B-B14F-4D97-AF65-F5344CB8AC3E}">
        <p14:creationId xmlns:p14="http://schemas.microsoft.com/office/powerpoint/2010/main" val="32616088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390A20B4-6B07-46D4-988D-DBEB544368D0}"/>
              </a:ext>
            </a:extLst>
          </p:cNvPr>
          <p:cNvSpPr/>
          <p:nvPr userDrawn="1"/>
        </p:nvSpPr>
        <p:spPr>
          <a:xfrm>
            <a:off x="0" y="0"/>
            <a:ext cx="12192000" cy="4169664"/>
          </a:xfrm>
          <a:prstGeom prst="rect">
            <a:avLst/>
          </a:prstGeom>
          <a:blipFill>
            <a:blip r:embed="rId2"/>
            <a:srcRect/>
            <a:stretch>
              <a:fillRect t="-27" b="-2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6" name="Retângulo 5" descr="Máscara de pincelada">
            <a:extLst>
              <a:ext uri="{FF2B5EF4-FFF2-40B4-BE49-F238E27FC236}">
                <a16:creationId xmlns:a16="http://schemas.microsoft.com/office/drawing/2014/main" id="{711F6639-CBD0-4C8A-8EF9-F2CC36C9EF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stretch>
              <a:fillRect l="-22" r="-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6041A2D-ABDE-480C-AB32-045C191398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4326233"/>
            <a:ext cx="10515600" cy="809566"/>
          </a:xfrm>
        </p:spPr>
        <p:txBody>
          <a:bodyPr rtlCol="0"/>
          <a:lstStyle>
            <a:lvl1pPr algn="ctr">
              <a:lnSpc>
                <a:spcPct val="70000"/>
              </a:lnSpc>
              <a:defRPr/>
            </a:lvl1pPr>
          </a:lstStyle>
          <a:p>
            <a:pPr rtl="0"/>
            <a:r>
              <a:rPr lang="pt-BR" dirty="0"/>
              <a:t>CLIQUE PARA EDITAR O ESTILO DO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D2437AC-C786-43E7-929A-855637950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0A9FE38-E810-4BEE-804C-BDF99CD8D149}" type="datetime1">
              <a:rPr lang="pt-BR" smtClean="0"/>
              <a:pPr/>
              <a:t>01/05/2021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7720D3E-4D0E-4BDD-B620-8E9C6BCD0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rtl="0"/>
            <a:endParaRPr lang="pt-BR" dirty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75F94F75-329A-4132-BE8F-030145C97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3648138-4C46-4CBA-BAE1-4631A0564817}"/>
              </a:ext>
            </a:extLst>
          </p:cNvPr>
          <p:cNvSpPr/>
          <p:nvPr userDrawn="1"/>
        </p:nvSpPr>
        <p:spPr>
          <a:xfrm>
            <a:off x="11066240" y="5998544"/>
            <a:ext cx="320040" cy="320040"/>
          </a:xfrm>
          <a:prstGeom prst="ellipse">
            <a:avLst/>
          </a:prstGeom>
          <a:noFill/>
          <a:ln w="6350"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9" name="Espaço Reservado para Imagem 2">
            <a:extLst>
              <a:ext uri="{FF2B5EF4-FFF2-40B4-BE49-F238E27FC236}">
                <a16:creationId xmlns:a16="http://schemas.microsoft.com/office/drawing/2014/main" id="{68E6C031-0B7B-4A1F-B78B-87ACBE781CBE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pt-BR" smtClean="0"/>
              <a:t>Clique no ícone para adicionar uma imagem</a:t>
            </a:r>
            <a:endParaRPr lang="pt-BR" dirty="0"/>
          </a:p>
        </p:txBody>
      </p: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823827E5-BBC8-407C-8683-18B54D1003FD}"/>
              </a:ext>
            </a:extLst>
          </p:cNvPr>
          <p:cNvCxnSpPr/>
          <p:nvPr userDrawn="1"/>
        </p:nvCxnSpPr>
        <p:spPr>
          <a:xfrm>
            <a:off x="3738000" y="5090155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79289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cit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17C2F7-CB66-4CB8-B26F-7B3C64D57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757392"/>
            <a:ext cx="10515600" cy="704696"/>
          </a:xfrm>
        </p:spPr>
        <p:txBody>
          <a:bodyPr rtlCol="0" anchor="b" anchorCtr="0"/>
          <a:lstStyle>
            <a:lvl1pPr algn="ctr">
              <a:lnSpc>
                <a:spcPct val="70000"/>
              </a:lnSpc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pt-BR" dirty="0"/>
              <a:t>CLIQUE PARA EDITAR O ESTILO DO TÍTULO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5CEB71C-6B08-4B02-A710-0F1C34CD9175}" type="datetime1">
              <a:rPr lang="pt-BR" smtClean="0"/>
              <a:pPr/>
              <a:t>01/05/2021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51740" y="286747"/>
            <a:ext cx="4114800" cy="365125"/>
          </a:xfrm>
        </p:spPr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pt-BR" smtClean="0"/>
              <a:t>‹nº›</a:t>
            </a:fld>
            <a:endParaRPr lang="pt-BR" dirty="0"/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D39C86C5-91F0-4083-8CE5-1B547E5FEA06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Espaço Reservado para Imagem 2">
            <a:extLst>
              <a:ext uri="{FF2B5EF4-FFF2-40B4-BE49-F238E27FC236}">
                <a16:creationId xmlns:a16="http://schemas.microsoft.com/office/drawing/2014/main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pt-BR" smtClean="0"/>
              <a:t>Clique no ícone para adicionar uma imagem</a:t>
            </a:r>
            <a:endParaRPr lang="pt-BR" dirty="0"/>
          </a:p>
        </p:txBody>
      </p:sp>
      <p:sp>
        <p:nvSpPr>
          <p:cNvPr id="24" name="Retângulo 23" descr="Traço de pincelada">
            <a:extLst>
              <a:ext uri="{FF2B5EF4-FFF2-40B4-BE49-F238E27FC236}">
                <a16:creationId xmlns:a16="http://schemas.microsoft.com/office/drawing/2014/main" id="{D96D18D3-B702-4651-BEF4-0E6B09A7D555}"/>
              </a:ext>
            </a:extLst>
          </p:cNvPr>
          <p:cNvSpPr/>
          <p:nvPr userDrawn="1"/>
        </p:nvSpPr>
        <p:spPr>
          <a:xfrm>
            <a:off x="548640" y="1733508"/>
            <a:ext cx="1874520" cy="1746504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13" b="-41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34" name="Espaço Reservado para Texto 3">
            <a:extLst>
              <a:ext uri="{FF2B5EF4-FFF2-40B4-BE49-F238E27FC236}">
                <a16:creationId xmlns:a16="http://schemas.microsoft.com/office/drawing/2014/main" id="{652C9FD8-1460-4E64-B8BC-CA45BA7C4B66}"/>
              </a:ext>
            </a:extLst>
          </p:cNvPr>
          <p:cNvSpPr>
            <a:spLocks noGrp="1"/>
          </p:cNvSpPr>
          <p:nvPr>
            <p:ph type="body" sz="half" idx="34"/>
          </p:nvPr>
        </p:nvSpPr>
        <p:spPr>
          <a:xfrm>
            <a:off x="7980219" y="2871468"/>
            <a:ext cx="3486322" cy="330454"/>
          </a:xfrm>
        </p:spPr>
        <p:txBody>
          <a:bodyPr rtlCol="0">
            <a:noAutofit/>
          </a:bodyPr>
          <a:lstStyle>
            <a:lvl1pPr marL="0" indent="0" algn="r">
              <a:lnSpc>
                <a:spcPct val="85000"/>
              </a:lnSpc>
              <a:buNone/>
              <a:defRPr lang="en-US" sz="20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36" name="Espaço Reservado para Texto 3">
            <a:extLst>
              <a:ext uri="{FF2B5EF4-FFF2-40B4-BE49-F238E27FC236}">
                <a16:creationId xmlns:a16="http://schemas.microsoft.com/office/drawing/2014/main" id="{2B2471E0-ECA3-4640-BFDE-00A4244C2547}"/>
              </a:ext>
            </a:extLst>
          </p:cNvPr>
          <p:cNvSpPr>
            <a:spLocks noGrp="1"/>
          </p:cNvSpPr>
          <p:nvPr>
            <p:ph type="body" sz="half" idx="66" hasCustomPrompt="1"/>
          </p:nvPr>
        </p:nvSpPr>
        <p:spPr>
          <a:xfrm>
            <a:off x="2395166" y="2025155"/>
            <a:ext cx="9071374" cy="877359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sz="1600" b="0" i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dirty="0"/>
              <a:t>Clique para Editar o texto Mestre</a:t>
            </a:r>
          </a:p>
        </p:txBody>
      </p:sp>
      <p:sp>
        <p:nvSpPr>
          <p:cNvPr id="37" name="Espaço Reservado para Texto 3">
            <a:extLst>
              <a:ext uri="{FF2B5EF4-FFF2-40B4-BE49-F238E27FC236}">
                <a16:creationId xmlns:a16="http://schemas.microsoft.com/office/drawing/2014/main" id="{8BACAAC9-DC1B-45F5-8B83-C468D78DB910}"/>
              </a:ext>
            </a:extLst>
          </p:cNvPr>
          <p:cNvSpPr>
            <a:spLocks noGrp="1"/>
          </p:cNvSpPr>
          <p:nvPr>
            <p:ph type="body" sz="half" idx="67"/>
          </p:nvPr>
        </p:nvSpPr>
        <p:spPr>
          <a:xfrm>
            <a:off x="8906157" y="3152107"/>
            <a:ext cx="2560383" cy="330454"/>
          </a:xfrm>
        </p:spPr>
        <p:txBody>
          <a:bodyPr rtlCol="0">
            <a:noAutofit/>
          </a:bodyPr>
          <a:lstStyle>
            <a:lvl1pPr marL="0" indent="0" algn="r">
              <a:lnSpc>
                <a:spcPct val="85000"/>
              </a:lnSpc>
              <a:buNone/>
              <a:defRPr lang="en-US" sz="1600" b="0" i="1" kern="120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cxnSp>
        <p:nvCxnSpPr>
          <p:cNvPr id="38" name="Conector reto 37">
            <a:extLst>
              <a:ext uri="{FF2B5EF4-FFF2-40B4-BE49-F238E27FC236}">
                <a16:creationId xmlns:a16="http://schemas.microsoft.com/office/drawing/2014/main" id="{433BF02C-5128-4705-BDAA-A36BA2E50DFF}"/>
              </a:ext>
            </a:extLst>
          </p:cNvPr>
          <p:cNvCxnSpPr/>
          <p:nvPr userDrawn="1"/>
        </p:nvCxnSpPr>
        <p:spPr>
          <a:xfrm>
            <a:off x="5602224" y="3383046"/>
            <a:ext cx="987552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9" name="Retângulo 38" descr="Traço de pincelada">
            <a:extLst>
              <a:ext uri="{FF2B5EF4-FFF2-40B4-BE49-F238E27FC236}">
                <a16:creationId xmlns:a16="http://schemas.microsoft.com/office/drawing/2014/main" id="{5D721349-BDDA-47F4-BB33-DDAB2DD44F1B}"/>
              </a:ext>
            </a:extLst>
          </p:cNvPr>
          <p:cNvSpPr/>
          <p:nvPr userDrawn="1"/>
        </p:nvSpPr>
        <p:spPr>
          <a:xfrm>
            <a:off x="548640" y="3681508"/>
            <a:ext cx="1874520" cy="1746504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t="-413" b="-41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40" name="Espaço Reservado para Texto 3">
            <a:extLst>
              <a:ext uri="{FF2B5EF4-FFF2-40B4-BE49-F238E27FC236}">
                <a16:creationId xmlns:a16="http://schemas.microsoft.com/office/drawing/2014/main" id="{9BD9BC82-9664-4610-A1BC-90E5F4CC736E}"/>
              </a:ext>
            </a:extLst>
          </p:cNvPr>
          <p:cNvSpPr>
            <a:spLocks noGrp="1"/>
          </p:cNvSpPr>
          <p:nvPr>
            <p:ph type="body" sz="half" idx="68"/>
          </p:nvPr>
        </p:nvSpPr>
        <p:spPr>
          <a:xfrm>
            <a:off x="7980219" y="4819468"/>
            <a:ext cx="3486322" cy="330454"/>
          </a:xfrm>
        </p:spPr>
        <p:txBody>
          <a:bodyPr rtlCol="0">
            <a:noAutofit/>
          </a:bodyPr>
          <a:lstStyle>
            <a:lvl1pPr marL="0" indent="0" algn="r">
              <a:lnSpc>
                <a:spcPct val="85000"/>
              </a:lnSpc>
              <a:buNone/>
              <a:defRPr lang="en-US" sz="20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42" name="Espaço Reservado para Texto 3">
            <a:extLst>
              <a:ext uri="{FF2B5EF4-FFF2-40B4-BE49-F238E27FC236}">
                <a16:creationId xmlns:a16="http://schemas.microsoft.com/office/drawing/2014/main" id="{7879E591-AFC3-45A3-9875-660930C57AF4}"/>
              </a:ext>
            </a:extLst>
          </p:cNvPr>
          <p:cNvSpPr>
            <a:spLocks noGrp="1"/>
          </p:cNvSpPr>
          <p:nvPr>
            <p:ph type="body" sz="half" idx="70" hasCustomPrompt="1"/>
          </p:nvPr>
        </p:nvSpPr>
        <p:spPr>
          <a:xfrm>
            <a:off x="2395166" y="3973155"/>
            <a:ext cx="9071374" cy="877359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sz="1600" b="0" i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dirty="0"/>
              <a:t>Clique para Editar o texto Mestre</a:t>
            </a:r>
          </a:p>
        </p:txBody>
      </p:sp>
      <p:sp>
        <p:nvSpPr>
          <p:cNvPr id="43" name="Espaço Reservado para Texto 3">
            <a:extLst>
              <a:ext uri="{FF2B5EF4-FFF2-40B4-BE49-F238E27FC236}">
                <a16:creationId xmlns:a16="http://schemas.microsoft.com/office/drawing/2014/main" id="{274C99EA-E9EB-43A8-8807-6DD5323F881E}"/>
              </a:ext>
            </a:extLst>
          </p:cNvPr>
          <p:cNvSpPr>
            <a:spLocks noGrp="1"/>
          </p:cNvSpPr>
          <p:nvPr>
            <p:ph type="body" sz="half" idx="71"/>
          </p:nvPr>
        </p:nvSpPr>
        <p:spPr>
          <a:xfrm>
            <a:off x="8906157" y="5100107"/>
            <a:ext cx="2560383" cy="330454"/>
          </a:xfrm>
        </p:spPr>
        <p:txBody>
          <a:bodyPr rtlCol="0">
            <a:noAutofit/>
          </a:bodyPr>
          <a:lstStyle>
            <a:lvl1pPr marL="0" indent="0" algn="r">
              <a:lnSpc>
                <a:spcPct val="85000"/>
              </a:lnSpc>
              <a:buNone/>
              <a:defRPr lang="en-US" sz="1600" b="0" i="1" kern="120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44" name="Espaço Reservado para Imagem 7">
            <a:extLst>
              <a:ext uri="{FF2B5EF4-FFF2-40B4-BE49-F238E27FC236}">
                <a16:creationId xmlns:a16="http://schemas.microsoft.com/office/drawing/2014/main" id="{74E5C1DF-1CF3-431D-8289-3A269EFD1DFE}"/>
              </a:ext>
            </a:extLst>
          </p:cNvPr>
          <p:cNvSpPr>
            <a:spLocks noGrp="1"/>
          </p:cNvSpPr>
          <p:nvPr>
            <p:ph type="pic" sz="quarter" idx="75"/>
          </p:nvPr>
        </p:nvSpPr>
        <p:spPr>
          <a:xfrm>
            <a:off x="884204" y="2021109"/>
            <a:ext cx="1162800" cy="1162800"/>
          </a:xfrm>
          <a:prstGeom prst="ellipse">
            <a:avLst/>
          </a:prstGeom>
          <a:ln w="12700">
            <a:solidFill>
              <a:srgbClr val="8D6347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pt-BR" smtClean="0"/>
              <a:t>Clique no ícone para adicionar uma imagem</a:t>
            </a:r>
            <a:endParaRPr lang="pt-BR" dirty="0"/>
          </a:p>
        </p:txBody>
      </p:sp>
      <p:sp>
        <p:nvSpPr>
          <p:cNvPr id="46" name="Espaço Reservado para Imagem 7">
            <a:extLst>
              <a:ext uri="{FF2B5EF4-FFF2-40B4-BE49-F238E27FC236}">
                <a16:creationId xmlns:a16="http://schemas.microsoft.com/office/drawing/2014/main" id="{62765A35-4E4D-481A-AD5D-F689CCD638E4}"/>
              </a:ext>
            </a:extLst>
          </p:cNvPr>
          <p:cNvSpPr>
            <a:spLocks noGrp="1"/>
          </p:cNvSpPr>
          <p:nvPr>
            <p:ph type="pic" sz="quarter" idx="76"/>
          </p:nvPr>
        </p:nvSpPr>
        <p:spPr>
          <a:xfrm>
            <a:off x="884204" y="3973503"/>
            <a:ext cx="1162800" cy="1162800"/>
          </a:xfrm>
          <a:prstGeom prst="ellipse">
            <a:avLst/>
          </a:prstGeom>
          <a:ln w="12700">
            <a:solidFill>
              <a:srgbClr val="8D6347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200"/>
            </a:lvl1pPr>
          </a:lstStyle>
          <a:p>
            <a:pPr rtl="0"/>
            <a:r>
              <a:rPr lang="pt-BR" smtClean="0"/>
              <a:t>Clique no ícone para adicionar uma imagem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242974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údo com dois tex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17C2F7-CB66-4CB8-B26F-7B3C64D57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757392"/>
            <a:ext cx="10515600" cy="704696"/>
          </a:xfrm>
        </p:spPr>
        <p:txBody>
          <a:bodyPr rtlCol="0" anchor="b" anchorCtr="0"/>
          <a:lstStyle>
            <a:lvl1pPr algn="ctr">
              <a:lnSpc>
                <a:spcPct val="70000"/>
              </a:lnSpc>
              <a:defRPr/>
            </a:lvl1pPr>
          </a:lstStyle>
          <a:p>
            <a:pPr rtl="0"/>
            <a:r>
              <a:rPr lang="pt-BR" dirty="0"/>
              <a:t>CLIQUE PARA EDITAR O ESTILO DO TÍTULO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3D500FB7-DB28-4306-A680-336BC1FFE6C8}" type="datetime1">
              <a:rPr lang="pt-BR" smtClean="0"/>
              <a:pPr/>
              <a:t>01/05/2021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pt-BR" smtClean="0"/>
              <a:t>‹nº›</a:t>
            </a:fld>
            <a:endParaRPr lang="pt-BR" dirty="0"/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D39C86C5-91F0-4083-8CE5-1B547E5FEA06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Subtítulo 2">
            <a:extLst>
              <a:ext uri="{FF2B5EF4-FFF2-40B4-BE49-F238E27FC236}">
                <a16:creationId xmlns:a16="http://schemas.microsoft.com/office/drawing/2014/main" id="{A617DA88-4765-4225-9C56-CD0FFD9D7673}"/>
              </a:ext>
            </a:extLst>
          </p:cNvPr>
          <p:cNvSpPr>
            <a:spLocks noGrp="1"/>
          </p:cNvSpPr>
          <p:nvPr>
            <p:ph type="subTitle" idx="15" hasCustomPrompt="1"/>
          </p:nvPr>
        </p:nvSpPr>
        <p:spPr>
          <a:xfrm>
            <a:off x="838200" y="1632332"/>
            <a:ext cx="10515600" cy="526312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2400" i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dirty="0"/>
              <a:t>Clique para editar o estilo de subtítulo Mestre</a:t>
            </a:r>
          </a:p>
        </p:txBody>
      </p:sp>
      <p:sp>
        <p:nvSpPr>
          <p:cNvPr id="21" name="Espaço Reservado para Imagem 2">
            <a:extLst>
              <a:ext uri="{FF2B5EF4-FFF2-40B4-BE49-F238E27FC236}">
                <a16:creationId xmlns:a16="http://schemas.microsoft.com/office/drawing/2014/main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pt-BR" smtClean="0"/>
              <a:t>Clique no ícone para adicionar uma imagem</a:t>
            </a:r>
            <a:endParaRPr lang="pt-BR" dirty="0"/>
          </a:p>
        </p:txBody>
      </p:sp>
      <p:sp>
        <p:nvSpPr>
          <p:cNvPr id="17" name="Espaço reservado para texto 3">
            <a:extLst>
              <a:ext uri="{FF2B5EF4-FFF2-40B4-BE49-F238E27FC236}">
                <a16:creationId xmlns:a16="http://schemas.microsoft.com/office/drawing/2014/main" id="{005754B0-9295-4959-B988-1280E463A93F}"/>
              </a:ext>
            </a:extLst>
          </p:cNvPr>
          <p:cNvSpPr>
            <a:spLocks noGrp="1"/>
          </p:cNvSpPr>
          <p:nvPr>
            <p:ph type="body" sz="half" idx="90"/>
          </p:nvPr>
        </p:nvSpPr>
        <p:spPr>
          <a:xfrm>
            <a:off x="838200" y="2521618"/>
            <a:ext cx="4891812" cy="2927341"/>
          </a:xfrm>
        </p:spPr>
        <p:txBody>
          <a:bodyPr rtlCol="0">
            <a:noAutofit/>
          </a:bodyPr>
          <a:lstStyle>
            <a:lvl1pPr marL="0" indent="0" algn="l">
              <a:lnSpc>
                <a:spcPct val="100000"/>
              </a:lnSpc>
              <a:buNone/>
              <a:defRPr lang="en-US" sz="1600" b="0" i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18" name="Espaço Reservado para Texto 12">
            <a:extLst>
              <a:ext uri="{FF2B5EF4-FFF2-40B4-BE49-F238E27FC236}">
                <a16:creationId xmlns:a16="http://schemas.microsoft.com/office/drawing/2014/main" id="{8D6DC9E5-924D-4DD3-A31B-2D243B49A0D4}"/>
              </a:ext>
            </a:extLst>
          </p:cNvPr>
          <p:cNvSpPr>
            <a:spLocks noGrp="1"/>
          </p:cNvSpPr>
          <p:nvPr>
            <p:ph type="body" sz="quarter" idx="91"/>
          </p:nvPr>
        </p:nvSpPr>
        <p:spPr>
          <a:xfrm>
            <a:off x="6574728" y="2514760"/>
            <a:ext cx="4891812" cy="2934199"/>
          </a:xfrm>
        </p:spPr>
        <p:txBody>
          <a:bodyPr rtlCol="0">
            <a:normAutofit/>
          </a:bodyPr>
          <a:lstStyle>
            <a:lvl1pPr>
              <a:lnSpc>
                <a:spcPct val="100000"/>
              </a:lnSpc>
              <a:buClr>
                <a:srgbClr val="9D0000"/>
              </a:buClr>
              <a:defRPr sz="1600" i="0"/>
            </a:lvl1pPr>
            <a:lvl2pPr marL="396000">
              <a:lnSpc>
                <a:spcPct val="100000"/>
              </a:lnSpc>
              <a:buClr>
                <a:srgbClr val="9D0000"/>
              </a:buClr>
              <a:defRPr sz="1600" i="0"/>
            </a:lvl2pPr>
            <a:lvl3pPr marL="561600">
              <a:lnSpc>
                <a:spcPct val="100000"/>
              </a:lnSpc>
              <a:buClr>
                <a:srgbClr val="9D0000"/>
              </a:buClr>
              <a:defRPr sz="1600" i="0"/>
            </a:lvl3pPr>
            <a:lvl4pPr marL="727200">
              <a:lnSpc>
                <a:spcPct val="100000"/>
              </a:lnSpc>
              <a:buClr>
                <a:srgbClr val="9D0000"/>
              </a:buClr>
              <a:defRPr sz="1600" i="0"/>
            </a:lvl4pPr>
            <a:lvl5pPr marL="892800">
              <a:lnSpc>
                <a:spcPct val="100000"/>
              </a:lnSpc>
              <a:buClr>
                <a:srgbClr val="9D0000"/>
              </a:buClr>
              <a:defRPr sz="1600" i="0"/>
            </a:lvl5pPr>
          </a:lstStyle>
          <a:p>
            <a:pPr lvl="0" rtl="0"/>
            <a:r>
              <a:rPr lang="pt-BR" smtClean="0"/>
              <a:t>Editar estilos de texto Mestre</a:t>
            </a:r>
          </a:p>
          <a:p>
            <a:pPr lvl="1" rtl="0"/>
            <a:r>
              <a:rPr lang="pt-BR" smtClean="0"/>
              <a:t>Segundo nível</a:t>
            </a:r>
          </a:p>
          <a:p>
            <a:pPr lvl="2" rtl="0"/>
            <a:r>
              <a:rPr lang="pt-BR" smtClean="0"/>
              <a:t>Terceiro nível</a:t>
            </a:r>
          </a:p>
          <a:p>
            <a:pPr lvl="3" rtl="0"/>
            <a:r>
              <a:rPr lang="pt-BR" smtClean="0"/>
              <a:t>Quarto nível</a:t>
            </a:r>
          </a:p>
          <a:p>
            <a:pPr lvl="4" rtl="0"/>
            <a:r>
              <a:rPr lang="pt-BR" smtClean="0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690661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o de telef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16" descr="Traço de pincelada">
            <a:extLst>
              <a:ext uri="{FF2B5EF4-FFF2-40B4-BE49-F238E27FC236}">
                <a16:creationId xmlns:a16="http://schemas.microsoft.com/office/drawing/2014/main" id="{D91B44A9-F70B-48B6-8E13-182147782AE2}"/>
              </a:ext>
            </a:extLst>
          </p:cNvPr>
          <p:cNvSpPr/>
          <p:nvPr userDrawn="1"/>
        </p:nvSpPr>
        <p:spPr>
          <a:xfrm>
            <a:off x="2534412" y="1091422"/>
            <a:ext cx="7123176" cy="5175504"/>
          </a:xfrm>
          <a:prstGeom prst="rect">
            <a:avLst/>
          </a:prstGeom>
          <a:blipFill dpi="0" rotWithShape="1">
            <a:blip r:embed="rId2">
              <a:alphaModFix amt="35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 l="-1258" r="-125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pt-BR" dirty="0"/>
              <a:t>  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671094F-F73C-475D-9540-55DD444F1FF9}"/>
              </a:ext>
            </a:extLst>
          </p:cNvPr>
          <p:cNvSpPr/>
          <p:nvPr userDrawn="1"/>
        </p:nvSpPr>
        <p:spPr>
          <a:xfrm>
            <a:off x="888224" y="1939633"/>
            <a:ext cx="622800" cy="622800"/>
          </a:xfrm>
          <a:prstGeom prst="ellipse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pt-BR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7038C80-39FC-46F2-9E65-573C76CC235F}"/>
              </a:ext>
            </a:extLst>
          </p:cNvPr>
          <p:cNvSpPr/>
          <p:nvPr userDrawn="1"/>
        </p:nvSpPr>
        <p:spPr>
          <a:xfrm>
            <a:off x="9110839" y="1939633"/>
            <a:ext cx="622800" cy="622800"/>
          </a:xfrm>
          <a:prstGeom prst="ellipse">
            <a:avLst/>
          </a:prstGeom>
          <a:solidFill>
            <a:srgbClr val="FFF6E7"/>
          </a:solidFill>
          <a:ln>
            <a:solidFill>
              <a:srgbClr val="8D63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117C2F7-CB66-4CB8-B26F-7B3C64D575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6" y="757392"/>
            <a:ext cx="10515600" cy="704696"/>
          </a:xfrm>
        </p:spPr>
        <p:txBody>
          <a:bodyPr rtlCol="0" anchor="b" anchorCtr="0"/>
          <a:lstStyle>
            <a:lvl1pPr algn="ctr">
              <a:lnSpc>
                <a:spcPct val="70000"/>
              </a:lnSpc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pt-BR" dirty="0"/>
              <a:t>CLIQUE PARA EDITAR O ESTILO DO TÍTULO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8784BEA-5E31-4B76-8435-68BD500D0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432DAF6-28D6-4E53-BA0B-0575C9F89CB6}" type="datetime1">
              <a:rPr lang="pt-BR" smtClean="0"/>
              <a:pPr/>
              <a:t>01/05/2021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419BEDD-A744-40CE-9FA6-391AD6FC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7" name="Espaço reservado para o número do slide 6">
            <a:extLst>
              <a:ext uri="{FF2B5EF4-FFF2-40B4-BE49-F238E27FC236}">
                <a16:creationId xmlns:a16="http://schemas.microsoft.com/office/drawing/2014/main" id="{C093815F-F490-4307-9E87-AAF436C71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pc="-20" baseline="0"/>
            </a:lvl1pPr>
          </a:lstStyle>
          <a:p>
            <a:fld id="{F470E458-E7C2-4395-B75D-476A174CEE45}" type="slidenum">
              <a:rPr lang="pt-BR" smtClean="0"/>
              <a:pPr/>
              <a:t>‹nº›</a:t>
            </a:fld>
            <a:endParaRPr lang="pt-BR" dirty="0"/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D39C86C5-91F0-4083-8CE5-1B547E5FEA06}"/>
              </a:ext>
            </a:extLst>
          </p:cNvPr>
          <p:cNvCxnSpPr/>
          <p:nvPr userDrawn="1"/>
        </p:nvCxnSpPr>
        <p:spPr>
          <a:xfrm>
            <a:off x="3738000" y="1554169"/>
            <a:ext cx="4716000" cy="0"/>
          </a:xfrm>
          <a:prstGeom prst="line">
            <a:avLst/>
          </a:prstGeom>
          <a:ln w="127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Espaço Reservado para Imagem 2">
            <a:extLst>
              <a:ext uri="{FF2B5EF4-FFF2-40B4-BE49-F238E27FC236}">
                <a16:creationId xmlns:a16="http://schemas.microsoft.com/office/drawing/2014/main" id="{F2ACB6B7-AA9C-4400-AE52-4698E1110F22}"/>
              </a:ext>
            </a:extLst>
          </p:cNvPr>
          <p:cNvSpPr>
            <a:spLocks noGrp="1"/>
          </p:cNvSpPr>
          <p:nvPr>
            <p:ph type="pic" sz="quarter" idx="56"/>
          </p:nvPr>
        </p:nvSpPr>
        <p:spPr>
          <a:xfrm>
            <a:off x="943519" y="5736021"/>
            <a:ext cx="824400" cy="571500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pt-BR" smtClean="0"/>
              <a:t>Clique no ícone para adicionar uma imagem</a:t>
            </a:r>
            <a:endParaRPr lang="pt-BR" dirty="0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714F18D6-EBB2-42FB-8DEA-EDE2DEF458D2}"/>
              </a:ext>
            </a:extLst>
          </p:cNvPr>
          <p:cNvSpPr/>
          <p:nvPr userDrawn="1"/>
        </p:nvSpPr>
        <p:spPr>
          <a:xfrm>
            <a:off x="5732019" y="2618478"/>
            <a:ext cx="2734056" cy="2286000"/>
          </a:xfrm>
          <a:prstGeom prst="rect">
            <a:avLst/>
          </a:prstGeom>
          <a:blipFill dpi="0" rotWithShape="1"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rcRect/>
            <a:stretch>
              <a:fillRect t="-67" b="-6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19" name="Espaço Reservado para Imagem 11" descr="Pizza na mesa">
            <a:extLst>
              <a:ext uri="{FF2B5EF4-FFF2-40B4-BE49-F238E27FC236}">
                <a16:creationId xmlns:a16="http://schemas.microsoft.com/office/drawing/2014/main" id="{3A2CE4F0-232A-4D5A-93A7-CC26326CA64B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5758143" y="2760210"/>
            <a:ext cx="2514600" cy="2002536"/>
          </a:xfrm>
          <a:noFill/>
          <a:ln w="25400">
            <a:solidFill>
              <a:srgbClr val="8D6347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</a:defRPr>
            </a:lvl1pPr>
          </a:lstStyle>
          <a:p>
            <a:pPr rtl="0"/>
            <a:r>
              <a:rPr lang="pt-BR" smtClean="0"/>
              <a:t>Clique no ícone para adicionar uma imagem</a:t>
            </a:r>
            <a:endParaRPr lang="pt-BR" dirty="0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B2B02871-8276-43E0-9F6F-1BE83CC24FF3}"/>
              </a:ext>
            </a:extLst>
          </p:cNvPr>
          <p:cNvSpPr/>
          <p:nvPr userDrawn="1"/>
        </p:nvSpPr>
        <p:spPr>
          <a:xfrm>
            <a:off x="3501332" y="1932678"/>
            <a:ext cx="2286000" cy="3657600"/>
          </a:xfrm>
          <a:prstGeom prst="rect">
            <a:avLst/>
          </a:prstGeom>
          <a:blipFill dpi="0" rotWithShape="1"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rcRect/>
            <a:stretch>
              <a:fillRect t="-67" b="-6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  <p:sp>
        <p:nvSpPr>
          <p:cNvPr id="23" name="Espaço Reservado para Imagem 14">
            <a:extLst>
              <a:ext uri="{FF2B5EF4-FFF2-40B4-BE49-F238E27FC236}">
                <a16:creationId xmlns:a16="http://schemas.microsoft.com/office/drawing/2014/main" id="{957C18BD-F894-4B44-871C-9F7D25ED9D5C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3659694" y="2126913"/>
            <a:ext cx="1958400" cy="3096000"/>
          </a:xfrm>
          <a:noFill/>
          <a:ln w="25400">
            <a:solidFill>
              <a:srgbClr val="8D6347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</a:defRPr>
            </a:lvl1pPr>
          </a:lstStyle>
          <a:p>
            <a:pPr rtl="0"/>
            <a:r>
              <a:rPr lang="pt-BR" smtClean="0"/>
              <a:t>Clique no ícone para adicionar uma imagem</a:t>
            </a:r>
            <a:endParaRPr lang="pt-BR" dirty="0"/>
          </a:p>
        </p:txBody>
      </p:sp>
      <p:sp>
        <p:nvSpPr>
          <p:cNvPr id="24" name="Espaço Reservado para Texto 3">
            <a:extLst>
              <a:ext uri="{FF2B5EF4-FFF2-40B4-BE49-F238E27FC236}">
                <a16:creationId xmlns:a16="http://schemas.microsoft.com/office/drawing/2014/main" id="{8AE96935-E804-4C56-A9CB-9A944335B8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0400" y="3048217"/>
            <a:ext cx="2385242" cy="1712618"/>
          </a:xfrm>
        </p:spPr>
        <p:txBody>
          <a:bodyPr tIns="0" rtlCol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600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27" name="Espaço Reservado para Texto 3">
            <a:extLst>
              <a:ext uri="{FF2B5EF4-FFF2-40B4-BE49-F238E27FC236}">
                <a16:creationId xmlns:a16="http://schemas.microsoft.com/office/drawing/2014/main" id="{B2001541-780F-4D96-9204-D61C68A52F75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770400" y="2703461"/>
            <a:ext cx="2385242" cy="375509"/>
          </a:xfrm>
        </p:spPr>
        <p:txBody>
          <a:bodyPr rtlCol="0" anchor="ctr" anchorCtr="0">
            <a:normAutofit/>
          </a:bodyPr>
          <a:lstStyle>
            <a:lvl1pPr marL="0" indent="0">
              <a:lnSpc>
                <a:spcPct val="70000"/>
              </a:lnSpc>
              <a:buNone/>
              <a:defRPr lang="en-US" sz="24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dirty="0"/>
              <a:t>Etilos de texto Mestre</a:t>
            </a:r>
          </a:p>
        </p:txBody>
      </p:sp>
      <p:sp>
        <p:nvSpPr>
          <p:cNvPr id="28" name="Espaço Reservado para Texto 3">
            <a:extLst>
              <a:ext uri="{FF2B5EF4-FFF2-40B4-BE49-F238E27FC236}">
                <a16:creationId xmlns:a16="http://schemas.microsoft.com/office/drawing/2014/main" id="{DC1D0DF0-7807-4F44-BC2B-B9700C962CCD}"/>
              </a:ext>
            </a:extLst>
          </p:cNvPr>
          <p:cNvSpPr>
            <a:spLocks noGrp="1"/>
          </p:cNvSpPr>
          <p:nvPr>
            <p:ph type="body" sz="half" idx="35"/>
          </p:nvPr>
        </p:nvSpPr>
        <p:spPr>
          <a:xfrm>
            <a:off x="9083451" y="3048217"/>
            <a:ext cx="2451052" cy="1712618"/>
          </a:xfrm>
        </p:spPr>
        <p:txBody>
          <a:bodyPr tIns="0" rtlCol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600" i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smtClean="0"/>
              <a:t>Editar estilos de texto Mestre</a:t>
            </a:r>
          </a:p>
        </p:txBody>
      </p:sp>
      <p:sp>
        <p:nvSpPr>
          <p:cNvPr id="31" name="Espaço Reservado para Texto 3">
            <a:extLst>
              <a:ext uri="{FF2B5EF4-FFF2-40B4-BE49-F238E27FC236}">
                <a16:creationId xmlns:a16="http://schemas.microsoft.com/office/drawing/2014/main" id="{F7D8D8DB-F27B-4D75-83DB-E682CA45BDA4}"/>
              </a:ext>
            </a:extLst>
          </p:cNvPr>
          <p:cNvSpPr>
            <a:spLocks noGrp="1"/>
          </p:cNvSpPr>
          <p:nvPr>
            <p:ph type="body" sz="half" idx="37" hasCustomPrompt="1"/>
          </p:nvPr>
        </p:nvSpPr>
        <p:spPr>
          <a:xfrm>
            <a:off x="9083450" y="2703461"/>
            <a:ext cx="2451053" cy="375509"/>
          </a:xfrm>
        </p:spPr>
        <p:txBody>
          <a:bodyPr rtlCol="0" anchor="ctr" anchorCtr="0">
            <a:normAutofit/>
          </a:bodyPr>
          <a:lstStyle>
            <a:lvl1pPr marL="0" indent="0">
              <a:lnSpc>
                <a:spcPct val="70000"/>
              </a:lnSpc>
              <a:buNone/>
              <a:defRPr lang="en-US" sz="2400" b="1" kern="1200" dirty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dirty="0"/>
              <a:t>Etilos de texto Mestre</a:t>
            </a:r>
          </a:p>
        </p:txBody>
      </p:sp>
      <p:sp>
        <p:nvSpPr>
          <p:cNvPr id="33" name="Espaço Reservado para Imagem 7">
            <a:extLst>
              <a:ext uri="{FF2B5EF4-FFF2-40B4-BE49-F238E27FC236}">
                <a16:creationId xmlns:a16="http://schemas.microsoft.com/office/drawing/2014/main" id="{C36D084F-9099-4412-AB38-BEE332147833}"/>
              </a:ext>
            </a:extLst>
          </p:cNvPr>
          <p:cNvSpPr>
            <a:spLocks noGrp="1"/>
          </p:cNvSpPr>
          <p:nvPr>
            <p:ph type="pic" sz="quarter" idx="75"/>
          </p:nvPr>
        </p:nvSpPr>
        <p:spPr>
          <a:xfrm>
            <a:off x="947624" y="1999033"/>
            <a:ext cx="504000" cy="504000"/>
          </a:xfrm>
          <a:prstGeom prst="ellipse">
            <a:avLst/>
          </a:prstGeom>
          <a:noFill/>
          <a:ln w="12700">
            <a:noFill/>
          </a:ln>
        </p:spPr>
        <p:txBody>
          <a:bodyPr lIns="0" rIns="0"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pt-BR" smtClean="0"/>
              <a:t>Clique no ícone para adicionar uma imagem</a:t>
            </a:r>
            <a:endParaRPr lang="pt-BR" dirty="0"/>
          </a:p>
        </p:txBody>
      </p:sp>
      <p:sp>
        <p:nvSpPr>
          <p:cNvPr id="34" name="Espaço Reservado para Imagem 7">
            <a:extLst>
              <a:ext uri="{FF2B5EF4-FFF2-40B4-BE49-F238E27FC236}">
                <a16:creationId xmlns:a16="http://schemas.microsoft.com/office/drawing/2014/main" id="{5A529E1A-870B-49B1-A061-C26BF495213C}"/>
              </a:ext>
            </a:extLst>
          </p:cNvPr>
          <p:cNvSpPr>
            <a:spLocks noGrp="1"/>
          </p:cNvSpPr>
          <p:nvPr>
            <p:ph type="pic" sz="quarter" idx="75"/>
          </p:nvPr>
        </p:nvSpPr>
        <p:spPr>
          <a:xfrm>
            <a:off x="9170239" y="1999033"/>
            <a:ext cx="504000" cy="504000"/>
          </a:xfrm>
          <a:prstGeom prst="ellipse">
            <a:avLst/>
          </a:prstGeom>
          <a:ln w="12700">
            <a:noFill/>
          </a:ln>
        </p:spPr>
        <p:txBody>
          <a:bodyPr lIns="0" rIns="0" rtlCol="0" anchor="ctr" anchorCtr="0">
            <a:noAutofit/>
          </a:bodyPr>
          <a:lstStyle>
            <a:lvl1pPr marL="0" indent="0" algn="ctr">
              <a:buNone/>
              <a:defRPr sz="400"/>
            </a:lvl1pPr>
          </a:lstStyle>
          <a:p>
            <a:pPr rtl="0"/>
            <a:r>
              <a:rPr lang="pt-BR" smtClean="0"/>
              <a:t>Clique no ícone para adicionar uma imagem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733868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3A261C6-E42E-4F1C-8216-77A358DB0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2EC5712-25BC-4880-9E3E-61139A082268}" type="datetime1">
              <a:rPr lang="pt-BR" smtClean="0"/>
              <a:pPr/>
              <a:t>01/05/2021</a:t>
            </a:fld>
            <a:endParaRPr lang="pt-BR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B901FE4-4890-4330-96D0-D3F6E9666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1498604B-E739-4608-A505-18C0674AB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79521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AEE8E21-DA8C-48C2-84A8-3E52CDB57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6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pt-BR" dirty="0"/>
              <a:t>Clique para editar o estilo do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AC391D3-C433-4A10-BCCB-AC8D646401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t-BR" dirty="0"/>
              <a:t>Editar estilos de texto Mestre</a:t>
            </a:r>
          </a:p>
          <a:p>
            <a:pPr lvl="1" rtl="0"/>
            <a:r>
              <a:rPr lang="pt-BR" dirty="0"/>
              <a:t>Segundo nível</a:t>
            </a:r>
          </a:p>
          <a:p>
            <a:pPr lvl="2" rtl="0"/>
            <a:r>
              <a:rPr lang="pt-BR" dirty="0"/>
              <a:t>Terceiro nível</a:t>
            </a:r>
          </a:p>
          <a:p>
            <a:pPr lvl="3" rtl="0"/>
            <a:r>
              <a:rPr lang="pt-BR" dirty="0"/>
              <a:t>Quarto nível</a:t>
            </a:r>
          </a:p>
          <a:p>
            <a:pPr lvl="4" rtl="0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21464C9-3D68-47CD-9063-9947FA3963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28674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951EE4F-10F3-4DA0-BED4-69B3E7D7B330}" type="datetime1">
              <a:rPr lang="pt-BR" smtClean="0"/>
              <a:pPr/>
              <a:t>01/05/2021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C0211C0-B516-4F22-84A2-69B5EEFB4E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51740" y="28674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rtl="0"/>
            <a:endParaRPr lang="pt-BR" dirty="0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E935D5E2-D6AF-47D7-B943-C9FAB666BA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2882" y="5976001"/>
            <a:ext cx="366756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pPr rtl="0"/>
            <a:fld id="{F470E458-E7C2-4395-B75D-476A174CEE45}" type="slidenum">
              <a:rPr lang="pt-BR" smtClean="0"/>
              <a:pPr rtl="0"/>
              <a:t>‹nº›</a:t>
            </a:fld>
            <a:endParaRPr lang="pt-BR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A0AC1CF-7888-4B0B-B751-F9C83F4B7C06}"/>
              </a:ext>
            </a:extLst>
          </p:cNvPr>
          <p:cNvSpPr/>
          <p:nvPr userDrawn="1"/>
        </p:nvSpPr>
        <p:spPr>
          <a:xfrm>
            <a:off x="11066240" y="5998544"/>
            <a:ext cx="320040" cy="320040"/>
          </a:xfrm>
          <a:prstGeom prst="ellipse">
            <a:avLst/>
          </a:prstGeom>
          <a:noFill/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54073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6" r:id="rId4"/>
    <p:sldLayoutId id="2147483657" r:id="rId5"/>
    <p:sldLayoutId id="2147483658" r:id="rId6"/>
    <p:sldLayoutId id="2147483659" r:id="rId7"/>
    <p:sldLayoutId id="2147483654" r:id="rId8"/>
    <p:sldLayoutId id="2147483652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8" r:id="rId18"/>
    <p:sldLayoutId id="2147483669" r:id="rId19"/>
    <p:sldLayoutId id="2147483670" r:id="rId20"/>
    <p:sldLayoutId id="2147483671" r:id="rId21"/>
    <p:sldLayoutId id="2147483672" r:id="rId22"/>
    <p:sldLayoutId id="2147483673" r:id="rId23"/>
    <p:sldLayoutId id="2147483674" r:id="rId24"/>
    <p:sldLayoutId id="2147483676" r:id="rId25"/>
    <p:sldLayoutId id="2147483675" r:id="rId26"/>
    <p:sldLayoutId id="2147483655" r:id="rId2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414" userDrawn="1">
          <p15:clr>
            <a:srgbClr val="F26B43"/>
          </p15:clr>
        </p15:guide>
        <p15:guide id="2" pos="7174" userDrawn="1">
          <p15:clr>
            <a:srgbClr val="F26B43"/>
          </p15:clr>
        </p15:guide>
        <p15:guide id="3" orient="horz" pos="3974" userDrawn="1">
          <p15:clr>
            <a:srgbClr val="F26B43"/>
          </p15:clr>
        </p15:guide>
        <p15:guide id="4" pos="50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6876" y="0"/>
            <a:ext cx="8755124" cy="6566343"/>
          </a:xfrm>
          <a:prstGeom prst="rect">
            <a:avLst/>
          </a:prstGeom>
        </p:spPr>
      </p:pic>
      <p:pic>
        <p:nvPicPr>
          <p:cNvPr id="19" name="Imagem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923" y="598621"/>
            <a:ext cx="4510450" cy="4510450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47" y="0"/>
            <a:ext cx="5283272" cy="5283272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714" y="166110"/>
            <a:ext cx="5144839" cy="5144839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47" y="132507"/>
            <a:ext cx="5144839" cy="5144839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612F902E-562E-4C59-9195-659D40C6A9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0922" y="5494078"/>
            <a:ext cx="7603176" cy="505934"/>
          </a:xfrm>
        </p:spPr>
        <p:txBody>
          <a:bodyPr rtlCol="0"/>
          <a:lstStyle/>
          <a:p>
            <a:pPr rtl="0"/>
            <a:r>
              <a:rPr lang="pt-BR" sz="2000" dirty="0" smtClean="0">
                <a:latin typeface="Caviar Dreams" panose="020B0402020204020504" pitchFamily="34" charset="0"/>
              </a:rPr>
              <a:t>Mais do que pizzaria, um novo negócio</a:t>
            </a:r>
            <a:endParaRPr lang="pt-BR" sz="2000" dirty="0">
              <a:latin typeface="Caviar Dreams" panose="020B0402020204020504" pitchFamily="34" charset="0"/>
            </a:endParaRP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51" y="175152"/>
            <a:ext cx="5114054" cy="5114054"/>
          </a:xfrm>
          <a:prstGeom prst="rect">
            <a:avLst/>
          </a:prstGeom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30" y="1117100"/>
            <a:ext cx="3754156" cy="3754156"/>
          </a:xfrm>
          <a:prstGeom prst="rect">
            <a:avLst/>
          </a:prstGeom>
        </p:spPr>
      </p:pic>
      <p:pic>
        <p:nvPicPr>
          <p:cNvPr id="21" name="Imagem 2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" y="-655652"/>
            <a:ext cx="5983620" cy="5983620"/>
          </a:xfrm>
          <a:prstGeom prst="rect">
            <a:avLst/>
          </a:prstGeom>
        </p:spPr>
      </p:pic>
      <p:pic>
        <p:nvPicPr>
          <p:cNvPr id="23" name="Imagem 2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2" y="-644415"/>
            <a:ext cx="5921761" cy="5921761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C771BA1-104B-437A-BD2C-C1120088E0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0922" y="3486199"/>
            <a:ext cx="7941004" cy="1967770"/>
          </a:xfrm>
        </p:spPr>
        <p:txBody>
          <a:bodyPr rtlCol="0">
            <a:noAutofit/>
          </a:bodyPr>
          <a:lstStyle/>
          <a:p>
            <a:pPr rtl="0"/>
            <a:r>
              <a:rPr lang="pt-BR" sz="4200" dirty="0" smtClean="0">
                <a:latin typeface="Bahnschrift Light SemiCondensed" panose="020B0502040204020203" pitchFamily="34" charset="0"/>
              </a:rPr>
              <a:t>APRESENTANDO</a:t>
            </a:r>
            <a:r>
              <a:rPr lang="pt-BR" sz="4200" dirty="0" smtClean="0">
                <a:latin typeface="Bahnschrift Light SemiCondensed" panose="020B0502040204020203" pitchFamily="34" charset="0"/>
              </a:rPr>
              <a:t> A PIZZARIA</a:t>
            </a:r>
            <a:endParaRPr lang="pt-BR" sz="4200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492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4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4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4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6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4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6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8" presetClass="emph" presetSubtype="0" autoRev="1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Rot by="1200000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2FC0C4-7B6C-4E9A-8274-2FC40023F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dirty="0"/>
              <a:t>SOBRE NÓS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05A4E51-65D1-4F1C-B66B-51A1E5DC03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417946"/>
            <a:ext cx="4251138" cy="3154951"/>
          </a:xfrm>
        </p:spPr>
        <p:txBody>
          <a:bodyPr rtlCol="0">
            <a:normAutofit/>
          </a:bodyPr>
          <a:lstStyle/>
          <a:p>
            <a:pPr algn="just" rtl="0"/>
            <a:r>
              <a:rPr lang="pt-BR" dirty="0" smtClean="0"/>
              <a:t>A pizzaria começou com uma ideia de que ninguém era mais, todos eram iguais.</a:t>
            </a:r>
          </a:p>
          <a:p>
            <a:pPr algn="just" rtl="0"/>
            <a:endParaRPr lang="pt-BR" dirty="0"/>
          </a:p>
          <a:p>
            <a:pPr algn="just" rtl="0"/>
            <a:r>
              <a:rPr lang="pt-BR" dirty="0" smtClean="0"/>
              <a:t>Após anos trabalhando em uma pizzaria, sem o devido reconhecimento, Carlos Marcos, resolveu abrir seu próprio negócio.</a:t>
            </a:r>
            <a:endParaRPr lang="pt-BR" dirty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F09C25A8-B8DD-4EB6-91B0-C2BB5DA7F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42882" y="5976001"/>
            <a:ext cx="366756" cy="365125"/>
          </a:xfrm>
        </p:spPr>
        <p:txBody>
          <a:bodyPr rtlCol="0"/>
          <a:lstStyle/>
          <a:p>
            <a:pPr rtl="0"/>
            <a:r>
              <a:rPr lang="pt-BR" dirty="0">
                <a:solidFill>
                  <a:srgbClr val="FFFFFF"/>
                </a:solidFill>
              </a:rPr>
              <a:t>0</a:t>
            </a:r>
            <a:fld id="{F470E458-E7C2-4395-B75D-476A174CEE45}" type="slidenum">
              <a:rPr lang="pt-BR" smtClean="0">
                <a:solidFill>
                  <a:srgbClr val="FFFFFF"/>
                </a:solidFill>
              </a:rPr>
              <a:pPr rtl="0"/>
              <a:t>2</a:t>
            </a:fld>
            <a:endParaRPr lang="pt-B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3718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4F19DB-AF7B-4BB7-A1D5-A8394B984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dirty="0" smtClean="0"/>
              <a:t>COMO COMEÇOU</a:t>
            </a:r>
            <a:endParaRPr lang="pt-BR" dirty="0"/>
          </a:p>
        </p:txBody>
      </p:sp>
      <p:sp>
        <p:nvSpPr>
          <p:cNvPr id="6" name="Subtítulo 5">
            <a:extLst>
              <a:ext uri="{FF2B5EF4-FFF2-40B4-BE49-F238E27FC236}">
                <a16:creationId xmlns:a16="http://schemas.microsoft.com/office/drawing/2014/main" id="{D99BDFE3-FEDF-425B-A668-58B7892B366E}"/>
              </a:ext>
            </a:extLst>
          </p:cNvPr>
          <p:cNvSpPr>
            <a:spLocks noGrp="1"/>
          </p:cNvSpPr>
          <p:nvPr>
            <p:ph type="subTitle" idx="15"/>
          </p:nvPr>
        </p:nvSpPr>
        <p:spPr/>
        <p:txBody>
          <a:bodyPr rtlCol="0"/>
          <a:lstStyle/>
          <a:p>
            <a:pPr rtl="0"/>
            <a:r>
              <a:rPr lang="pt-BR" dirty="0" smtClean="0"/>
              <a:t>O início do sonho</a:t>
            </a:r>
            <a:endParaRPr lang="pt-BR" dirty="0"/>
          </a:p>
        </p:txBody>
      </p:sp>
      <p:sp>
        <p:nvSpPr>
          <p:cNvPr id="7" name="Espaço Reservado para Texto 6">
            <a:extLst>
              <a:ext uri="{FF2B5EF4-FFF2-40B4-BE49-F238E27FC236}">
                <a16:creationId xmlns:a16="http://schemas.microsoft.com/office/drawing/2014/main" id="{33214D98-2AC9-41D0-953E-F5C86A1A8999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/>
        <p:txBody>
          <a:bodyPr rtlCol="0"/>
          <a:lstStyle/>
          <a:p>
            <a:pPr rtl="0"/>
            <a:r>
              <a:rPr lang="pt-BR" sz="2400" dirty="0" smtClean="0"/>
              <a:t>Antes da ideia</a:t>
            </a:r>
            <a:endParaRPr lang="pt-BR" sz="24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C3CA893-1A8D-418C-B882-5F99B0D8BF6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rtlCol="0">
            <a:normAutofit/>
          </a:bodyPr>
          <a:lstStyle/>
          <a:p>
            <a:pPr algn="just" rtl="0"/>
            <a:r>
              <a:rPr lang="pt-BR" dirty="0" smtClean="0"/>
              <a:t>Durante muito tempo trabalhando como </a:t>
            </a:r>
            <a:r>
              <a:rPr lang="pt-BR" dirty="0" err="1" smtClean="0"/>
              <a:t>pizzaiolo</a:t>
            </a:r>
            <a:r>
              <a:rPr lang="pt-BR" dirty="0" smtClean="0"/>
              <a:t>, Carlos Marcos, o idealizador, percebeu que todos estavam insatisfeitos com as condições de trabalho e salário.</a:t>
            </a:r>
            <a:endParaRPr lang="pt-BR" dirty="0"/>
          </a:p>
        </p:txBody>
      </p:sp>
      <p:sp>
        <p:nvSpPr>
          <p:cNvPr id="9" name="Espaço Reservado para Texto 8">
            <a:extLst>
              <a:ext uri="{FF2B5EF4-FFF2-40B4-BE49-F238E27FC236}">
                <a16:creationId xmlns:a16="http://schemas.microsoft.com/office/drawing/2014/main" id="{13DAF1EC-5B0D-46F1-B728-F7FE18025A47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/>
        <p:txBody>
          <a:bodyPr rtlCol="0"/>
          <a:lstStyle/>
          <a:p>
            <a:pPr rtl="0"/>
            <a:r>
              <a:rPr lang="pt-BR" sz="2400" dirty="0" smtClean="0"/>
              <a:t>Os primeiros passos</a:t>
            </a:r>
            <a:endParaRPr lang="pt-BR" sz="2400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0848E49-5C0B-4587-A31A-E5966059EFA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rtlCol="0"/>
          <a:lstStyle/>
          <a:p>
            <a:pPr algn="just" rtl="0"/>
            <a:r>
              <a:rPr lang="pt-BR" dirty="0" smtClean="0"/>
              <a:t>Percebendo isso, teve a ideia de abrir uma pizzaria, onde todos seriam iguais, sem patrão, com todos tendo partes iguais dos lucros gerados pelo trabalho.</a:t>
            </a:r>
            <a:endParaRPr lang="pt-BR" dirty="0"/>
          </a:p>
        </p:txBody>
      </p:sp>
      <p:sp>
        <p:nvSpPr>
          <p:cNvPr id="10" name="Espaço Reservado para Texto 9">
            <a:extLst>
              <a:ext uri="{FF2B5EF4-FFF2-40B4-BE49-F238E27FC236}">
                <a16:creationId xmlns:a16="http://schemas.microsoft.com/office/drawing/2014/main" id="{E29D79A4-609D-40CB-A31C-39255E02AA32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/>
        <p:txBody>
          <a:bodyPr rtlCol="0"/>
          <a:lstStyle/>
          <a:p>
            <a:pPr rtl="0"/>
            <a:r>
              <a:rPr lang="pt-BR" sz="2400" dirty="0" smtClean="0"/>
              <a:t>O desafio</a:t>
            </a:r>
            <a:endParaRPr lang="pt-BR" sz="2400" dirty="0"/>
          </a:p>
        </p:txBody>
      </p:sp>
      <p:sp>
        <p:nvSpPr>
          <p:cNvPr id="8" name="Espaço Reservado para Conteúdo 7">
            <a:extLst>
              <a:ext uri="{FF2B5EF4-FFF2-40B4-BE49-F238E27FC236}">
                <a16:creationId xmlns:a16="http://schemas.microsoft.com/office/drawing/2014/main" id="{CF77D0CB-EC61-4009-B8D3-FBF56511BC95}"/>
              </a:ext>
            </a:extLst>
          </p:cNvPr>
          <p:cNvSpPr>
            <a:spLocks noGrp="1"/>
          </p:cNvSpPr>
          <p:nvPr>
            <p:ph sz="half" idx="50"/>
          </p:nvPr>
        </p:nvSpPr>
        <p:spPr/>
        <p:txBody>
          <a:bodyPr rtlCol="0"/>
          <a:lstStyle/>
          <a:p>
            <a:pPr algn="just" rtl="0"/>
            <a:r>
              <a:rPr lang="pt-BR" dirty="0" smtClean="0"/>
              <a:t>Para isso, Carlos precisou procurar sabiamente uma equipe que tivesse os mesmos ideais, tendo todos dentro de uma mesma situação e modo de pensar.</a:t>
            </a:r>
            <a:endParaRPr lang="pt-BR" dirty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09DF1EAD-1A34-4983-B8A6-3BD0E7A7E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pt-BR" dirty="0"/>
              <a:t>0</a:t>
            </a:r>
            <a:fld id="{F470E458-E7C2-4395-B75D-476A174CEE45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21013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/>
      <p:bldP spid="7" grpId="0" build="p"/>
      <p:bldP spid="3" grpId="0" build="p"/>
      <p:bldP spid="9" grpId="0" build="p"/>
      <p:bldP spid="4" grpId="0" build="p"/>
      <p:bldP spid="10" grpId="0" build="p"/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tângulo 29"/>
          <p:cNvSpPr/>
          <p:nvPr/>
        </p:nvSpPr>
        <p:spPr>
          <a:xfrm>
            <a:off x="234778" y="1287189"/>
            <a:ext cx="11722443" cy="4688812"/>
          </a:xfrm>
          <a:prstGeom prst="rect">
            <a:avLst/>
          </a:prstGeom>
          <a:solidFill>
            <a:srgbClr val="FFF0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59C81B0-2191-45BC-9905-2E1C78EB9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dirty="0" smtClean="0"/>
              <a:t>SIGNIFICADOS</a:t>
            </a:r>
            <a:endParaRPr lang="pt-BR" dirty="0"/>
          </a:p>
        </p:txBody>
      </p:sp>
      <p:sp>
        <p:nvSpPr>
          <p:cNvPr id="8" name="Subtítulo 7">
            <a:extLst>
              <a:ext uri="{FF2B5EF4-FFF2-40B4-BE49-F238E27FC236}">
                <a16:creationId xmlns:a16="http://schemas.microsoft.com/office/drawing/2014/main" id="{FF3B8616-1339-49B7-9484-5BA1C898AEAA}"/>
              </a:ext>
            </a:extLst>
          </p:cNvPr>
          <p:cNvSpPr>
            <a:spLocks noGrp="1"/>
          </p:cNvSpPr>
          <p:nvPr>
            <p:ph type="subTitle" idx="15"/>
          </p:nvPr>
        </p:nvSpPr>
        <p:spPr/>
        <p:txBody>
          <a:bodyPr rtlCol="0">
            <a:normAutofit/>
          </a:bodyPr>
          <a:lstStyle/>
          <a:p>
            <a:pPr rtl="0"/>
            <a:r>
              <a:rPr lang="pt-BR" dirty="0" smtClean="0"/>
              <a:t>Vamos entender um pouco o nosso logo?</a:t>
            </a:r>
            <a:endParaRPr lang="pt-BR" dirty="0"/>
          </a:p>
        </p:txBody>
      </p:sp>
      <p:sp>
        <p:nvSpPr>
          <p:cNvPr id="3" name="Espaço Reservado para o Número do Slide 2">
            <a:extLst>
              <a:ext uri="{FF2B5EF4-FFF2-40B4-BE49-F238E27FC236}">
                <a16:creationId xmlns:a16="http://schemas.microsoft.com/office/drawing/2014/main" id="{B6128D86-6A24-4EED-BF70-9F13E0CE2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r>
              <a:rPr lang="pt-BR" dirty="0"/>
              <a:t>0</a:t>
            </a:r>
            <a:fld id="{F470E458-E7C2-4395-B75D-476A174CEE45}" type="slidenum">
              <a:rPr lang="pt-BR" smtClean="0"/>
              <a:t>4</a:t>
            </a:fld>
            <a:endParaRPr lang="pt-BR" dirty="0"/>
          </a:p>
        </p:txBody>
      </p:sp>
      <p:pic>
        <p:nvPicPr>
          <p:cNvPr id="31" name="Imagem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2995" y="1063481"/>
            <a:ext cx="6959562" cy="6959562"/>
          </a:xfrm>
          <a:prstGeom prst="rect">
            <a:avLst/>
          </a:prstGeom>
        </p:spPr>
      </p:pic>
      <p:pic>
        <p:nvPicPr>
          <p:cNvPr id="33" name="Imagem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091564" flipH="1">
            <a:off x="6758140" y="3354837"/>
            <a:ext cx="2106176" cy="1532325"/>
          </a:xfrm>
          <a:prstGeom prst="rect">
            <a:avLst/>
          </a:prstGeom>
        </p:spPr>
      </p:pic>
      <p:pic>
        <p:nvPicPr>
          <p:cNvPr id="34" name="Imagem 3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78467" flipH="1">
            <a:off x="3003969" y="5740531"/>
            <a:ext cx="2013774" cy="1201191"/>
          </a:xfrm>
          <a:prstGeom prst="rect">
            <a:avLst/>
          </a:prstGeom>
        </p:spPr>
      </p:pic>
      <p:pic>
        <p:nvPicPr>
          <p:cNvPr id="35" name="Imagem 3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71857">
            <a:off x="7603479" y="5470391"/>
            <a:ext cx="1651033" cy="1201191"/>
          </a:xfrm>
          <a:prstGeom prst="rect">
            <a:avLst/>
          </a:prstGeom>
        </p:spPr>
      </p:pic>
      <p:pic>
        <p:nvPicPr>
          <p:cNvPr id="36" name="Imagem 3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926146">
            <a:off x="2896036" y="2025317"/>
            <a:ext cx="2106176" cy="1532325"/>
          </a:xfrm>
          <a:prstGeom prst="rect">
            <a:avLst/>
          </a:prstGeom>
        </p:spPr>
      </p:pic>
      <p:sp>
        <p:nvSpPr>
          <p:cNvPr id="37" name="CaixaDeTexto 36"/>
          <p:cNvSpPr txBox="1"/>
          <p:nvPr/>
        </p:nvSpPr>
        <p:spPr>
          <a:xfrm>
            <a:off x="815963" y="2195122"/>
            <a:ext cx="240347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 smtClean="0"/>
              <a:t>A foice, é um dos símbolos que relaciona ao comunismo, sistema em que se baseia o modo de gerir os negócios na pizzaria. No logo comunista, representa os trabalhadores do campo.</a:t>
            </a:r>
            <a:endParaRPr lang="pt-BR" sz="1400" dirty="0"/>
          </a:p>
        </p:txBody>
      </p:sp>
      <p:sp>
        <p:nvSpPr>
          <p:cNvPr id="39" name="CaixaDeTexto 38"/>
          <p:cNvSpPr txBox="1"/>
          <p:nvPr/>
        </p:nvSpPr>
        <p:spPr>
          <a:xfrm>
            <a:off x="1290736" y="5087109"/>
            <a:ext cx="20447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 smtClean="0"/>
              <a:t>Nosso slogan representa o que fazemos, pizza e revolucionamos ás formas de negócio e meios de produção</a:t>
            </a:r>
            <a:endParaRPr lang="pt-BR" sz="1400" dirty="0"/>
          </a:p>
        </p:txBody>
      </p:sp>
      <p:sp>
        <p:nvSpPr>
          <p:cNvPr id="40" name="CaixaDeTexto 39"/>
          <p:cNvSpPr txBox="1"/>
          <p:nvPr/>
        </p:nvSpPr>
        <p:spPr>
          <a:xfrm>
            <a:off x="8490740" y="2478151"/>
            <a:ext cx="295818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 smtClean="0"/>
              <a:t>O Partido, é uma ironia, e também uma singela homenagem ao escritor George Orwell, que em seu livro, 1984, coloca “O Partido” como o controlador de tudo e o carrasco da história.</a:t>
            </a:r>
            <a:endParaRPr lang="pt-BR" sz="1400" dirty="0"/>
          </a:p>
        </p:txBody>
      </p:sp>
      <p:sp>
        <p:nvSpPr>
          <p:cNvPr id="41" name="CaixaDeTexto 40"/>
          <p:cNvSpPr txBox="1"/>
          <p:nvPr/>
        </p:nvSpPr>
        <p:spPr>
          <a:xfrm>
            <a:off x="8759943" y="4806050"/>
            <a:ext cx="212059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dirty="0" smtClean="0"/>
              <a:t>As cores verdes e branco, remetem a Itália, o país onde tradicionalmente associamos a pizza</a:t>
            </a: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3161911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1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1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1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9" grpId="0"/>
      <p:bldP spid="40" grpId="0"/>
      <p:bldP spid="4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809F7B-E677-4AAE-98A6-FA7A59B35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9584" y="851791"/>
            <a:ext cx="6860054" cy="704696"/>
          </a:xfrm>
        </p:spPr>
        <p:txBody>
          <a:bodyPr rtlCol="0">
            <a:normAutofit fontScale="90000"/>
          </a:bodyPr>
          <a:lstStyle/>
          <a:p>
            <a:pPr rtl="0"/>
            <a:r>
              <a:rPr lang="pt-BR" dirty="0" smtClean="0"/>
              <a:t>UM POUCO SOBRE NOSSO</a:t>
            </a:r>
            <a:br>
              <a:rPr lang="pt-BR" dirty="0" smtClean="0"/>
            </a:br>
            <a:r>
              <a:rPr lang="pt-BR" dirty="0" smtClean="0"/>
              <a:t> CARDÁPIO</a:t>
            </a:r>
            <a:endParaRPr lang="pt-BR" dirty="0"/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CA76A69A-04B8-4805-8B86-A6BADBCB6313}"/>
              </a:ext>
            </a:extLst>
          </p:cNvPr>
          <p:cNvSpPr>
            <a:spLocks noGrp="1"/>
          </p:cNvSpPr>
          <p:nvPr>
            <p:ph type="subTitle" idx="15"/>
          </p:nvPr>
        </p:nvSpPr>
        <p:spPr>
          <a:xfrm>
            <a:off x="5715416" y="1293964"/>
            <a:ext cx="4231774" cy="1103247"/>
          </a:xfrm>
        </p:spPr>
        <p:txBody>
          <a:bodyPr rtlCol="0"/>
          <a:lstStyle/>
          <a:p>
            <a:pPr rtl="0"/>
            <a:r>
              <a:rPr lang="pt-BR" dirty="0" smtClean="0"/>
              <a:t>Alguns dos nossos detalhes</a:t>
            </a:r>
            <a:endParaRPr lang="pt-BR" dirty="0"/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BE25EFEB-8E37-456F-9070-5F147B05C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pt-BR" smtClean="0"/>
              <a:t>5</a:t>
            </a:fld>
            <a:endParaRPr lang="pt-BR" dirty="0"/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76" y="235888"/>
            <a:ext cx="3507675" cy="6235866"/>
          </a:xfrm>
          <a:prstGeom prst="rect">
            <a:avLst/>
          </a:prstGeom>
        </p:spPr>
      </p:pic>
      <p:cxnSp>
        <p:nvCxnSpPr>
          <p:cNvPr id="17" name="Conector reto 16"/>
          <p:cNvCxnSpPr/>
          <p:nvPr/>
        </p:nvCxnSpPr>
        <p:spPr>
          <a:xfrm>
            <a:off x="8427720" y="1556487"/>
            <a:ext cx="376428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aixaDeTexto 18"/>
          <p:cNvSpPr txBox="1"/>
          <p:nvPr/>
        </p:nvSpPr>
        <p:spPr>
          <a:xfrm>
            <a:off x="5095360" y="2386316"/>
            <a:ext cx="547188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 smtClean="0"/>
              <a:t>Todas as nossas pizzas são inspiradas em grandes nomes da esquerda, tanto brasileira, quanto internacional, são mais de 20 sabores de pizza e mais de 20 referências a ícones da luta pela igualdade, além de algumas referências também a movimentos com os Black </a:t>
            </a:r>
            <a:r>
              <a:rPr lang="pt-BR" sz="2400" dirty="0" err="1" smtClean="0"/>
              <a:t>Panther</a:t>
            </a:r>
            <a:r>
              <a:rPr lang="pt-BR" sz="2400" dirty="0" smtClean="0"/>
              <a:t> e o movimento de Diretas Já no Brasil.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659139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C8EB91-CF57-4FA9-BFF4-3111C9799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038" y="220363"/>
            <a:ext cx="10515600" cy="704696"/>
          </a:xfrm>
        </p:spPr>
        <p:txBody>
          <a:bodyPr rtlCol="0"/>
          <a:lstStyle/>
          <a:p>
            <a:pPr rtl="0"/>
            <a:r>
              <a:rPr lang="pt-BR" dirty="0" smtClean="0"/>
              <a:t>NOSSO SITE</a:t>
            </a:r>
            <a:endParaRPr lang="pt-BR" dirty="0"/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2D116CE0-41F4-4C5B-99E1-D5EB03B90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470E458-E7C2-4395-B75D-476A174CEE45}" type="slidenum">
              <a:rPr lang="pt-BR" smtClean="0"/>
              <a:t>6</a:t>
            </a:fld>
            <a:endParaRPr lang="pt-BR" dirty="0"/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038" y="925059"/>
            <a:ext cx="10058400" cy="56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28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FE4C0176-F748-42D4-A25B-71F0C054D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dirty="0"/>
              <a:t>OBRIGADO!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9857702-D4F7-460C-9B02-C07897E6032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67340" y="5266718"/>
            <a:ext cx="4896000" cy="664762"/>
          </a:xfrm>
        </p:spPr>
        <p:txBody>
          <a:bodyPr rtlCol="0"/>
          <a:lstStyle/>
          <a:p>
            <a:pPr rtl="0"/>
            <a:r>
              <a:rPr lang="pt-BR" dirty="0" smtClean="0"/>
              <a:t>Gustavo </a:t>
            </a:r>
            <a:r>
              <a:rPr lang="pt-BR" dirty="0" err="1" smtClean="0"/>
              <a:t>SIlva</a:t>
            </a:r>
            <a:endParaRPr lang="pt-BR" dirty="0"/>
          </a:p>
        </p:txBody>
      </p:sp>
      <p:pic>
        <p:nvPicPr>
          <p:cNvPr id="4" name="Espaço Reservado para Imagem 3"/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92" b="15092"/>
          <a:stretch>
            <a:fillRect/>
          </a:stretch>
        </p:blipFill>
        <p:spPr>
          <a:xfrm>
            <a:off x="6922912" y="2015625"/>
            <a:ext cx="4792688" cy="3346102"/>
          </a:xfrm>
        </p:spPr>
      </p:pic>
    </p:spTree>
    <p:extLst>
      <p:ext uri="{BB962C8B-B14F-4D97-AF65-F5344CB8AC3E}">
        <p14:creationId xmlns:p14="http://schemas.microsoft.com/office/powerpoint/2010/main" val="345680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Custom 18">
      <a:dk1>
        <a:srgbClr val="9D0000"/>
      </a:dk1>
      <a:lt1>
        <a:srgbClr val="FCEDD4"/>
      </a:lt1>
      <a:dk2>
        <a:srgbClr val="8D6347"/>
      </a:dk2>
      <a:lt2>
        <a:srgbClr val="FFF0D7"/>
      </a:lt2>
      <a:accent1>
        <a:srgbClr val="8D6347"/>
      </a:accent1>
      <a:accent2>
        <a:srgbClr val="FF0000"/>
      </a:accent2>
      <a:accent3>
        <a:srgbClr val="00AEEF"/>
      </a:accent3>
      <a:accent4>
        <a:srgbClr val="577423"/>
      </a:accent4>
      <a:accent5>
        <a:srgbClr val="36748D"/>
      </a:accent5>
      <a:accent6>
        <a:srgbClr val="60370F"/>
      </a:accent6>
      <a:hlink>
        <a:srgbClr val="9C0000"/>
      </a:hlink>
      <a:folHlink>
        <a:srgbClr val="9C0000"/>
      </a:folHlink>
    </a:clrScheme>
    <a:fontScheme name="Custom 5">
      <a:majorFont>
        <a:latin typeface="Adobe Garamond Pro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F6E7"/>
        </a:solidFill>
        <a:ln>
          <a:solidFill>
            <a:srgbClr val="8D6347"/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19715370_TF16411246" id="{96E52602-A99C-4D5D-8DF2-37260049FCE5}" vid="{18C89E57-554F-44D0-8DBE-0C1EB57B0CB6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para restaurantes</Template>
  <TotalTime>0</TotalTime>
  <Words>344</Words>
  <Application>Microsoft Office PowerPoint</Application>
  <PresentationFormat>Widescreen</PresentationFormat>
  <Paragraphs>32</Paragraphs>
  <Slides>7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4" baseType="lpstr">
      <vt:lpstr>Adobe Garamond Pro</vt:lpstr>
      <vt:lpstr>Arial</vt:lpstr>
      <vt:lpstr>Bahnschrift Light SemiCondensed</vt:lpstr>
      <vt:lpstr>Calibri</vt:lpstr>
      <vt:lpstr>Caviar Dreams</vt:lpstr>
      <vt:lpstr>Segoe UI</vt:lpstr>
      <vt:lpstr>Tema do Office</vt:lpstr>
      <vt:lpstr>APRESENTANDO A PIZZARIA</vt:lpstr>
      <vt:lpstr>SOBRE NÓS</vt:lpstr>
      <vt:lpstr>COMO COMEÇOU</vt:lpstr>
      <vt:lpstr>SIGNIFICADOS</vt:lpstr>
      <vt:lpstr>UM POUCO SOBRE NOSSO  CARDÁPIO</vt:lpstr>
      <vt:lpstr>NOSSO SITE</vt:lpstr>
      <vt:lpstr>OBRIGADO!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2021-05-01T19:38:25Z</dcterms:created>
  <dcterms:modified xsi:type="dcterms:W3CDTF">2021-05-05T21:04:36Z</dcterms:modified>
</cp:coreProperties>
</file>