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7" r:id="rId3"/>
    <p:sldId id="256" r:id="rId4"/>
    <p:sldId id="257" r:id="rId5"/>
    <p:sldId id="258" r:id="rId6"/>
    <p:sldId id="259" r:id="rId7"/>
    <p:sldId id="262" r:id="rId8"/>
    <p:sldId id="260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541DF-61D3-692F-CD3B-B342AD8A3B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F10EBA-89CE-10D0-D14B-7C4E6FE90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C109F4-654D-AFFF-9DD5-0E335BFE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8FEF04-EA1B-BC3C-4D6E-BCD487E2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4D9333-18C9-1A69-E1C1-69A9C2C5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264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0137BD-8BB9-69F4-93C9-56A63822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239119-A4CB-2E1A-2FB5-0B70302A8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5E1EE2-FC7A-32C6-E3B1-E3FE9E833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EBD1B1-89B0-450F-CDE7-E803D3A6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C279B-A8B3-B034-C9FA-D1CB7AC9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461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FF3DF4-B171-7D5F-034B-6CBCA822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7D475-F4BB-6E89-8A27-270A83C9C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9BB381-8559-4CC7-376B-914DE6193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586F49-F8B6-32C2-B650-32AF107D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6667D9-DAAF-D0BF-A849-1092D6B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03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A42FA-4D6E-2E52-39C4-4138BDC87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DEF322-4A57-E81F-BFCE-BB06EBAE1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2A93E2-6278-D8A2-A0BB-691EF3952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1F74B9-3F02-9B1B-7146-CC96CB52E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EE73F3-6D71-710F-8B04-074DC71D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8B585F-4237-8E84-DB97-E365F0EB9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74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EA1964-B89A-FD32-A406-38A00D5EF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EEAC27-4A5B-9D9B-43C9-84985B494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AA3D42-1419-AF17-ABD2-2CD520AD8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5DFF9DD-4034-09E6-83B1-323A44B5D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4E9BE7F-F9F8-90F0-B033-5179C91E93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C9EEAD-325E-7FFB-CFC2-197C552A7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CC734F9-4602-A8E1-1DEE-6A3946DD1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51BC94B-59C4-BBA5-886C-4D24F39C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476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7C974-2D26-DEE3-BE11-4C4427A5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5996EFF-4E4F-105D-C723-F0DA9E601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5C365FA-CE32-0B02-C506-FC1674543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910758B-9449-326F-8179-DF6EE1DB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99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81EB0F0-D214-F299-0AE4-D53B2946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46A0DC-7BE6-4874-63F4-3223FC591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0C2630-03C2-46D9-CE3F-AF8EB846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4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ECC4B-3620-8514-D3F5-87C9D7846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C01BB4-5BC8-AC0C-672B-04DE9C794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BE13A-FB4B-EC02-26F9-2B4D08413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85BE50-BC83-08C2-21EA-C9BE019EB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AF2977-B1E2-BF19-F0EF-61822062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BAF040-2CA2-5568-853C-914EC650C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21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BB53E-6785-FF6E-F288-85B97F1DD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3A44C5E-0C79-7AAF-FB06-51A363A220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EBE7D1-C576-4454-C95D-5B68580E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0B80FD-8B83-4046-4FDB-57AC68F73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3ABD16-FFB5-6240-51B2-D04707CE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1ABA8F-534A-F83E-4222-D381DB5C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2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6F9555-231E-6339-A9E8-B9C22F12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99E54A-6A61-F17F-6565-9A531FB87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23585A-8D2C-4BAA-62C8-CF8793F70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FE20F5-61C9-5165-2BA3-EE3C07C63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C8CD14-4173-44E5-93C1-42E5025A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79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1FEA47-B9F4-8A76-92E6-EEB00E55BA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06B3EC1-7E4D-B41C-66BE-4A025DA5B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44E63F-AAF5-D063-0CB7-6AF3FE7A4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1F6E13-F283-9792-D789-4196FCF5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81718A-0235-D8E3-67BB-755C258C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873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7C968F1-8E25-8FF4-EAFE-0CFF92A2D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163757-E451-159F-54A1-82109B38A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F1D384-52AC-64C4-8C85-19C70D050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45830-C505-4FA9-98DF-0F54CA56EDD6}" type="datetimeFigureOut">
              <a:rPr lang="pt-BR" smtClean="0"/>
              <a:t>22/06/2022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A4D402-6889-CDC6-BAD7-8BBC6E495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6FFFC6-3E86-5632-0C69-0B6FA2A3C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C3671-2532-46A4-9BF1-EA82CCEC4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987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ozinha com porta de vidro&#10;&#10;Descrição gerada automaticamente">
            <a:extLst>
              <a:ext uri="{FF2B5EF4-FFF2-40B4-BE49-F238E27FC236}">
                <a16:creationId xmlns:a16="http://schemas.microsoft.com/office/drawing/2014/main" id="{E9D9B027-1551-C313-0236-BE82AB769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Frente de casa&#10;&#10;Descrição gerada automaticamente">
            <a:extLst>
              <a:ext uri="{FF2B5EF4-FFF2-40B4-BE49-F238E27FC236}">
                <a16:creationId xmlns:a16="http://schemas.microsoft.com/office/drawing/2014/main" id="{59805E16-A030-A8C2-9C1F-567FC32E07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98" b="766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3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ozinha com armários brancos&#10;&#10;Descrição gerada automaticamente">
            <a:extLst>
              <a:ext uri="{FF2B5EF4-FFF2-40B4-BE49-F238E27FC236}">
                <a16:creationId xmlns:a16="http://schemas.microsoft.com/office/drawing/2014/main" id="{453E93FC-9FE8-07C3-8AA4-3A01E5BCF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96" y="0"/>
            <a:ext cx="1058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43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ozinha com armários brancos&#10;&#10;Descrição gerada automaticamente">
            <a:extLst>
              <a:ext uri="{FF2B5EF4-FFF2-40B4-BE49-F238E27FC236}">
                <a16:creationId xmlns:a16="http://schemas.microsoft.com/office/drawing/2014/main" id="{4352284F-3495-4F61-5710-B327BD722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85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ozinha com lareira&#10;&#10;Descrição gerada automaticamente com confiança média">
            <a:extLst>
              <a:ext uri="{FF2B5EF4-FFF2-40B4-BE49-F238E27FC236}">
                <a16:creationId xmlns:a16="http://schemas.microsoft.com/office/drawing/2014/main" id="{06F0FCA4-CBF4-2F41-612D-7D4FC0B0B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18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adeira e mesa&#10;&#10;Descrição gerada automaticamente">
            <a:extLst>
              <a:ext uri="{FF2B5EF4-FFF2-40B4-BE49-F238E27FC236}">
                <a16:creationId xmlns:a16="http://schemas.microsoft.com/office/drawing/2014/main" id="{1F01103C-7B4C-3784-1EC6-756311058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12" y="1285875"/>
            <a:ext cx="64293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70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ozinha com armários de madeira&#10;&#10;Descrição gerada automaticamente">
            <a:extLst>
              <a:ext uri="{FF2B5EF4-FFF2-40B4-BE49-F238E27FC236}">
                <a16:creationId xmlns:a16="http://schemas.microsoft.com/office/drawing/2014/main" id="{1FA5402E-E9E3-DB31-10EB-D9F504989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31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ozinha com mesa e cadeiras&#10;&#10;Descrição gerada automaticamente">
            <a:extLst>
              <a:ext uri="{FF2B5EF4-FFF2-40B4-BE49-F238E27FC236}">
                <a16:creationId xmlns:a16="http://schemas.microsoft.com/office/drawing/2014/main" id="{9C0DBB16-834A-6B6B-89E7-0744CDC78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91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Quarto com cama e janela&#10;&#10;Descrição gerada automaticamente">
            <a:extLst>
              <a:ext uri="{FF2B5EF4-FFF2-40B4-BE49-F238E27FC236}">
                <a16:creationId xmlns:a16="http://schemas.microsoft.com/office/drawing/2014/main" id="{2FB316A2-2DC8-6940-8630-DC4C6B9E8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85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ozinha com mesa e cadeiras&#10;&#10;Descrição gerada automaticamente">
            <a:extLst>
              <a:ext uri="{FF2B5EF4-FFF2-40B4-BE49-F238E27FC236}">
                <a16:creationId xmlns:a16="http://schemas.microsoft.com/office/drawing/2014/main" id="{8E0C6B19-5181-0D0B-390D-17C31AB1E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02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Pia de cozinha&#10;&#10;Descrição gerada automaticamente com confiança média">
            <a:extLst>
              <a:ext uri="{FF2B5EF4-FFF2-40B4-BE49-F238E27FC236}">
                <a16:creationId xmlns:a16="http://schemas.microsoft.com/office/drawing/2014/main" id="{49946AB1-12DB-C15A-D574-C48027416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7" y="0"/>
            <a:ext cx="11310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Sala com sofá e mesa de computador&#10;&#10;Descrição gerada automaticamente com confiança média">
            <a:extLst>
              <a:ext uri="{FF2B5EF4-FFF2-40B4-BE49-F238E27FC236}">
                <a16:creationId xmlns:a16="http://schemas.microsoft.com/office/drawing/2014/main" id="{C99363DA-05F5-242E-8EC1-B4D6ADFD7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377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Beatriz Werneque</dc:creator>
  <cp:lastModifiedBy>Ana Beatriz Werneque</cp:lastModifiedBy>
  <cp:revision>1</cp:revision>
  <dcterms:created xsi:type="dcterms:W3CDTF">2022-06-22T19:44:41Z</dcterms:created>
  <dcterms:modified xsi:type="dcterms:W3CDTF">2022-06-22T19:57:00Z</dcterms:modified>
</cp:coreProperties>
</file>