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3.jpg" ContentType="image/jpg"/>
  <Override PartName="/ppt/media/image24.jpg" ContentType="image/jpg"/>
  <Override PartName="/ppt/media/image2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44" r:id="rId1"/>
  </p:sldMasterIdLst>
  <p:notesMasterIdLst>
    <p:notesMasterId r:id="rId32"/>
  </p:notesMasterIdLst>
  <p:sldIdLst>
    <p:sldId id="318" r:id="rId2"/>
    <p:sldId id="315" r:id="rId3"/>
    <p:sldId id="316" r:id="rId4"/>
    <p:sldId id="317" r:id="rId5"/>
    <p:sldId id="311" r:id="rId6"/>
    <p:sldId id="259" r:id="rId7"/>
    <p:sldId id="261" r:id="rId8"/>
    <p:sldId id="264" r:id="rId9"/>
    <p:sldId id="263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6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4" r:id="rId28"/>
    <p:sldId id="283" r:id="rId29"/>
    <p:sldId id="286" r:id="rId30"/>
    <p:sldId id="287" r:id="rId31"/>
  </p:sldIdLst>
  <p:sldSz cx="9144000" cy="5143500" type="screen16x9"/>
  <p:notesSz cx="6858000" cy="9144000"/>
  <p:embeddedFontLst>
    <p:embeddedFont>
      <p:font typeface="Algerian" panose="04020705040A02060702" pitchFamily="82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" initials="U" lastIdx="1" clrIdx="0">
    <p:extLst>
      <p:ext uri="{19B8F6BF-5375-455C-9EA6-DF929625EA0E}">
        <p15:presenceInfo xmlns:p15="http://schemas.microsoft.com/office/powerpoint/2012/main" userId="Usuári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4F8611-453C-4C02-B1A2-67A233098093}">
  <a:tblStyle styleId="{384F8611-453C-4C02-B1A2-67A2330980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664888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lgerian" panose="04020705040A02060702" pitchFamily="82" charset="0"/>
        <a:ea typeface="Algerian" panose="04020705040A02060702" pitchFamily="82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D747F-0556-409A-88F5-4261DCD47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0179DA-50C4-488C-97FF-38C8D1EBF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4651FF-40F8-4990-887C-7EA4A982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073482-209D-444F-9744-7C3209841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CFE68A-4A90-47E4-8389-390F6D985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801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BF4DB-78DF-4C7D-B57A-AD546B98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F376D5-C937-4475-BCED-173CFEEE8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6EDDBE-9E83-4A9C-9BDC-EFBB89EEF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BCA1F7-E145-4EC8-9AB4-5BFD572B6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8E239C-0F24-472C-AB1D-1FD496D6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82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6C29EA-E434-4B47-B275-2B5931B3C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0503CC0-44BB-4B79-9BFD-95BBA1EA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F4232C-3A00-4008-AE3A-9B41C00E8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4D36EA-E4D6-4DA0-B5B0-BE98EC8E3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F25DF3-9AFB-4FCD-BC15-008D6C775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69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0D9310-97C8-4E8E-BC29-4F20125B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4258A1-5C7C-45CA-8D1D-5180F88A6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A91E282-58FF-45D9-8348-B9748C994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774AB3-CA37-4F4E-9D2B-2C7745105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0FE3F-D188-417A-A0EF-2A0C0D7D9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2D5A3E-F050-411C-B1E2-3395C509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98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B9982-C443-4240-8711-1C99F2668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388796-F530-4C56-AD88-A88C157C1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2AF2555-5FD3-481B-8799-193A702BF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6949F26-DC9F-4ED2-B948-9BF43D493D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7627EA-BAD7-4AC5-A71B-9B96177FB1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B5071A-E9DE-4241-9247-A7C1F62D7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4AE103F-AB55-436E-95B9-5256CD84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EA56CE9-7F52-45E3-B294-A9D25E515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34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58440F-101C-4726-8E5E-252EA301A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28193B7-52A6-47B7-8A50-28777B687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0E50E9D-91DD-4A8E-986E-C799795E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564C354-2C7D-4B4E-BCD8-77E91FAEC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070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306397-6CEC-455E-8996-A035846E0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033A086-13DC-40BC-B423-3604CBC4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EB794E-8082-4351-B600-BC5535F91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03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7E361-CCEB-4135-8D5B-39BAC53E0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BEBF10-242C-4096-A05C-DD2AF599D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7A4270E-FE6F-4753-B66B-5F2ED8311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1461C2-6153-4BE0-9022-C11C0DDF7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699577-176B-4836-8956-CD7C38A96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CAF2BD-A57D-4FAD-B37C-BE8DBFB26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929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B7B07-D718-424D-BB7D-853655A08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F8DF82A-8722-4C18-B192-E4C31B8C14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032AEA-CCBF-4D27-9FD1-F67403067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AA4920E-3303-46B9-BCB4-013CD77CE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9725C7-C0B2-4266-AB52-95642A1A6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8243A1-2A6C-4B33-BFC5-73489A3D8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593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3DB98-FB34-4A87-97F4-AA973EB8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84973E9-8439-481B-A42F-63D2BE0D4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B9F069-90F3-47B8-A9F9-16E574C07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3FB293-EDE4-4291-93E3-99C800E5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C56AB4-5A24-45EB-8E9C-8F2B5F43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364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C59CF3-0330-4CB0-9BB3-C87CF00BE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331C04-8944-4611-AD8E-4D7276BC2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1CCE3F-E8B0-4048-936D-CDFD67C7A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7F4D51-EE4D-4229-8027-304BC0C5B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3C846-8884-4D0A-B5F4-2B56097D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371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7701594-C1F2-474C-B441-A1FCA692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3ECAE4-8994-4D47-964C-106F59C69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C48473-46F6-4A24-B779-E803FC962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F2F06-2754-4DA8-8413-EFD33CBE7E79}" type="datetimeFigureOut">
              <a:rPr lang="pt-BR" smtClean="0"/>
              <a:t>30/04/2022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AED2BF-20A6-4272-972B-88725D51E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A04A9C-D80E-423B-A941-A37BBA4A1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9745F-A16B-44E2-8868-86950E0400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110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8.wdp"/><Relationship Id="rId4" Type="http://schemas.openxmlformats.org/officeDocument/2006/relationships/image" Target="../media/image31.png"/><Relationship Id="rId9" Type="http://schemas.microsoft.com/office/2007/relationships/hdphoto" Target="../media/hdphoto10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EC4AC-51F8-469C-8306-DAD9A82B0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Projeto Arquitetônico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1FB1EE8-C02C-47FB-BB64-919CB01D56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8920" y="1189471"/>
            <a:ext cx="5092995" cy="3585964"/>
          </a:xfrm>
        </p:spPr>
      </p:pic>
    </p:spTree>
    <p:extLst>
      <p:ext uri="{BB962C8B-B14F-4D97-AF65-F5344CB8AC3E}">
        <p14:creationId xmlns:p14="http://schemas.microsoft.com/office/powerpoint/2010/main" val="105527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843A42-35BE-4FF5-B285-2B0105CB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Projeto Elétrico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9AC0B2F-CF77-4628-8595-5357A2064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6389" y="1108528"/>
            <a:ext cx="4611222" cy="3262312"/>
          </a:xfr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9F0B132-7954-4536-BCCD-BEBD9F3B92CE}"/>
              </a:ext>
            </a:extLst>
          </p:cNvPr>
          <p:cNvSpPr txBox="1">
            <a:spLocks/>
          </p:cNvSpPr>
          <p:nvPr/>
        </p:nvSpPr>
        <p:spPr>
          <a:xfrm>
            <a:off x="628650" y="409702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Projeto Elétrico: Life</a:t>
            </a:r>
          </a:p>
        </p:txBody>
      </p:sp>
    </p:spTree>
    <p:extLst>
      <p:ext uri="{BB962C8B-B14F-4D97-AF65-F5344CB8AC3E}">
        <p14:creationId xmlns:p14="http://schemas.microsoft.com/office/powerpoint/2010/main" val="4113181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953D9-71F7-4655-805F-B5869C63C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Projeto Hidrossanitário</a:t>
            </a:r>
          </a:p>
        </p:txBody>
      </p:sp>
      <p:pic>
        <p:nvPicPr>
          <p:cNvPr id="9" name="Espaço Reservado para Conteúdo 8">
            <a:extLst>
              <a:ext uri="{FF2B5EF4-FFF2-40B4-BE49-F238E27FC236}">
                <a16:creationId xmlns:a16="http://schemas.microsoft.com/office/drawing/2014/main" id="{C51E0783-6063-4F71-8403-49266E3CB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6905" y="1196330"/>
            <a:ext cx="4590187" cy="3262312"/>
          </a:xfr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039D719-C654-4D34-B7F1-91510BC72DDB}"/>
              </a:ext>
            </a:extLst>
          </p:cNvPr>
          <p:cNvSpPr txBox="1">
            <a:spLocks/>
          </p:cNvSpPr>
          <p:nvPr/>
        </p:nvSpPr>
        <p:spPr>
          <a:xfrm>
            <a:off x="628649" y="4149328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Projeto Residencial</a:t>
            </a:r>
          </a:p>
        </p:txBody>
      </p:sp>
    </p:spTree>
    <p:extLst>
      <p:ext uri="{BB962C8B-B14F-4D97-AF65-F5344CB8AC3E}">
        <p14:creationId xmlns:p14="http://schemas.microsoft.com/office/powerpoint/2010/main" val="2737838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225992-D653-4029-9DFC-212962482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>
                <a:latin typeface="Calibri Light" panose="020F0302020204030204" pitchFamily="34" charset="0"/>
                <a:cs typeface="Calibri Light" panose="020F0302020204030204" pitchFamily="34" charset="0"/>
              </a:rPr>
              <a:t>Levantamento Cadastral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5ECEA73-1260-4F32-A704-0D2B8F2D05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8862" y="1268016"/>
            <a:ext cx="2225048" cy="3097617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0CA2290-AC57-4E8B-94C5-2D75D75AB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909" y="1268016"/>
            <a:ext cx="2205259" cy="309761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7C53FFF-BCAA-429D-A7E3-CC5AD82AFF81}"/>
              </a:ext>
            </a:extLst>
          </p:cNvPr>
          <p:cNvSpPr txBox="1"/>
          <p:nvPr/>
        </p:nvSpPr>
        <p:spPr>
          <a:xfrm>
            <a:off x="5570742" y="1694587"/>
            <a:ext cx="241303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Incluem:</a:t>
            </a:r>
          </a:p>
          <a:p>
            <a:r>
              <a:rPr lang="pt-BR" dirty="0"/>
              <a:t>1- ART</a:t>
            </a:r>
          </a:p>
          <a:p>
            <a:r>
              <a:rPr lang="pt-BR" dirty="0"/>
              <a:t>2- Planta baixa</a:t>
            </a:r>
          </a:p>
          <a:p>
            <a:r>
              <a:rPr lang="pt-BR" dirty="0"/>
              <a:t>3- Planta de Situação</a:t>
            </a:r>
          </a:p>
          <a:p>
            <a:r>
              <a:rPr lang="pt-BR" dirty="0"/>
              <a:t>4- Planta de Localização</a:t>
            </a:r>
          </a:p>
          <a:p>
            <a:r>
              <a:rPr lang="pt-BR" dirty="0"/>
              <a:t>5- Memorial Descritivo</a:t>
            </a:r>
          </a:p>
        </p:txBody>
      </p:sp>
    </p:spTree>
    <p:extLst>
      <p:ext uri="{BB962C8B-B14F-4D97-AF65-F5344CB8AC3E}">
        <p14:creationId xmlns:p14="http://schemas.microsoft.com/office/powerpoint/2010/main" val="208070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581DC02-C6EC-4210-8B41-6914B9D661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86"/>
          <a:stretch/>
        </p:blipFill>
        <p:spPr>
          <a:xfrm>
            <a:off x="0" y="116958"/>
            <a:ext cx="9144000" cy="470388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B189D4E-FF01-4840-9FC9-366185540257}"/>
              </a:ext>
            </a:extLst>
          </p:cNvPr>
          <p:cNvSpPr/>
          <p:nvPr/>
        </p:nvSpPr>
        <p:spPr>
          <a:xfrm>
            <a:off x="7273032" y="3741939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 Térreo 177</a:t>
            </a:r>
          </a:p>
        </p:txBody>
      </p:sp>
    </p:spTree>
    <p:extLst>
      <p:ext uri="{BB962C8B-B14F-4D97-AF65-F5344CB8AC3E}">
        <p14:creationId xmlns:p14="http://schemas.microsoft.com/office/powerpoint/2010/main" val="302917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9CC4892-9CC6-4291-91A8-63088BD0B845}"/>
              </a:ext>
            </a:extLst>
          </p:cNvPr>
          <p:cNvSpPr/>
          <p:nvPr/>
        </p:nvSpPr>
        <p:spPr>
          <a:xfrm>
            <a:off x="7590408" y="3895078"/>
            <a:ext cx="1464815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Interiores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F1F69EB-FBF8-4811-A2EB-EE416AA31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8A02CF6-45FB-4F40-AF1A-BC4AC14D5C93}"/>
              </a:ext>
            </a:extLst>
          </p:cNvPr>
          <p:cNvSpPr/>
          <p:nvPr/>
        </p:nvSpPr>
        <p:spPr>
          <a:xfrm>
            <a:off x="7273032" y="4366149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 Térreo 177</a:t>
            </a:r>
          </a:p>
        </p:txBody>
      </p:sp>
    </p:spTree>
    <p:extLst>
      <p:ext uri="{BB962C8B-B14F-4D97-AF65-F5344CB8AC3E}">
        <p14:creationId xmlns:p14="http://schemas.microsoft.com/office/powerpoint/2010/main" val="69671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2CD22D-AFA8-4C31-A4C4-4C668F0BC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9695D4B-A962-4E0F-A06C-8FE6BC0083DB}"/>
              </a:ext>
            </a:extLst>
          </p:cNvPr>
          <p:cNvSpPr/>
          <p:nvPr/>
        </p:nvSpPr>
        <p:spPr>
          <a:xfrm>
            <a:off x="7273032" y="4366149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 Térreo 177</a:t>
            </a:r>
          </a:p>
        </p:txBody>
      </p:sp>
    </p:spTree>
    <p:extLst>
      <p:ext uri="{BB962C8B-B14F-4D97-AF65-F5344CB8AC3E}">
        <p14:creationId xmlns:p14="http://schemas.microsoft.com/office/powerpoint/2010/main" val="4257875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7268F05-E4C9-4A9B-BE13-C1A5518EC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E1E6C24-2C8E-4C18-AA86-B849C81BB567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|Duplex W 22</a:t>
            </a:r>
          </a:p>
        </p:txBody>
      </p:sp>
    </p:spTree>
    <p:extLst>
      <p:ext uri="{BB962C8B-B14F-4D97-AF65-F5344CB8AC3E}">
        <p14:creationId xmlns:p14="http://schemas.microsoft.com/office/powerpoint/2010/main" val="3402203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6EA92D-E2ED-47B2-AC73-867153D84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46E739F-4A25-4CA9-B48D-523070B78A94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|Duplex W 22</a:t>
            </a:r>
          </a:p>
        </p:txBody>
      </p:sp>
    </p:spTree>
    <p:extLst>
      <p:ext uri="{BB962C8B-B14F-4D97-AF65-F5344CB8AC3E}">
        <p14:creationId xmlns:p14="http://schemas.microsoft.com/office/powerpoint/2010/main" val="1530915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BDB6EF3-ED94-45DA-89FF-156965F3B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14C0944-C9C7-48DA-B29F-082EE338D927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|Duplex W 22</a:t>
            </a:r>
          </a:p>
        </p:txBody>
      </p:sp>
    </p:spTree>
    <p:extLst>
      <p:ext uri="{BB962C8B-B14F-4D97-AF65-F5344CB8AC3E}">
        <p14:creationId xmlns:p14="http://schemas.microsoft.com/office/powerpoint/2010/main" val="3837001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AF0C7A-C5F1-46BE-A74B-1648139B5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5066DFE-2ACD-48FD-ADA4-A4DD5D45B39F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|Duplex W 22</a:t>
            </a:r>
          </a:p>
        </p:txBody>
      </p:sp>
    </p:spTree>
    <p:extLst>
      <p:ext uri="{BB962C8B-B14F-4D97-AF65-F5344CB8AC3E}">
        <p14:creationId xmlns:p14="http://schemas.microsoft.com/office/powerpoint/2010/main" val="241895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C2164F1-DBA2-48C5-A79D-921B32497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1" y="0"/>
            <a:ext cx="9144000" cy="51435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7A27919-2FA2-424A-A231-45D93778D557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|Duplex W 22</a:t>
            </a:r>
          </a:p>
        </p:txBody>
      </p:sp>
    </p:spTree>
    <p:extLst>
      <p:ext uri="{BB962C8B-B14F-4D97-AF65-F5344CB8AC3E}">
        <p14:creationId xmlns:p14="http://schemas.microsoft.com/office/powerpoint/2010/main" val="1376892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4FEEA6-18B0-4856-8AD0-7694F0A96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1EF7637-0C45-4009-BE12-5060B3802671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|Residencial J.S </a:t>
            </a:r>
          </a:p>
        </p:txBody>
      </p:sp>
    </p:spTree>
    <p:extLst>
      <p:ext uri="{BB962C8B-B14F-4D97-AF65-F5344CB8AC3E}">
        <p14:creationId xmlns:p14="http://schemas.microsoft.com/office/powerpoint/2010/main" val="131003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E8C351-E095-49CD-B305-51D03E229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642EA6A-69F2-4344-B985-2E65DFFD187B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|Residencial J.S </a:t>
            </a:r>
          </a:p>
        </p:txBody>
      </p:sp>
    </p:spTree>
    <p:extLst>
      <p:ext uri="{BB962C8B-B14F-4D97-AF65-F5344CB8AC3E}">
        <p14:creationId xmlns:p14="http://schemas.microsoft.com/office/powerpoint/2010/main" val="2655993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DE822415-E003-4AFA-A44F-0790668B9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E79DFE47-E231-4D46-B12E-B0531B44A2F1}"/>
              </a:ext>
            </a:extLst>
          </p:cNvPr>
          <p:cNvSpPr/>
          <p:nvPr/>
        </p:nvSpPr>
        <p:spPr>
          <a:xfrm>
            <a:off x="7273032" y="4306224"/>
            <a:ext cx="1870968" cy="306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Fachada |Residencial J.S </a:t>
            </a:r>
          </a:p>
        </p:txBody>
      </p:sp>
    </p:spTree>
    <p:extLst>
      <p:ext uri="{BB962C8B-B14F-4D97-AF65-F5344CB8AC3E}">
        <p14:creationId xmlns:p14="http://schemas.microsoft.com/office/powerpoint/2010/main" val="2970338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C1FBE24-0E39-4028-8624-474BABD26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86" y="85534"/>
            <a:ext cx="8832028" cy="497243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B23FF40-06C9-4FD2-B4CA-CF737D5EAC25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LIVING </a:t>
            </a:r>
          </a:p>
        </p:txBody>
      </p:sp>
    </p:spTree>
    <p:extLst>
      <p:ext uri="{BB962C8B-B14F-4D97-AF65-F5344CB8AC3E}">
        <p14:creationId xmlns:p14="http://schemas.microsoft.com/office/powerpoint/2010/main" val="3046237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C1467DE-8E4C-42D1-8B9C-9070971DF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86" y="161032"/>
            <a:ext cx="8563827" cy="482143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D01DD87-DC4D-483F-8995-58000399FA84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LIVING </a:t>
            </a:r>
          </a:p>
        </p:txBody>
      </p:sp>
    </p:spTree>
    <p:extLst>
      <p:ext uri="{BB962C8B-B14F-4D97-AF65-F5344CB8AC3E}">
        <p14:creationId xmlns:p14="http://schemas.microsoft.com/office/powerpoint/2010/main" val="10709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526F036-7684-4BE9-ABF9-6B70B7BA1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0" y="146521"/>
            <a:ext cx="4479300" cy="4479300"/>
          </a:xfrm>
          <a:prstGeom prst="rect">
            <a:avLst/>
          </a:prstGeom>
        </p:spPr>
      </p:pic>
      <p:sp>
        <p:nvSpPr>
          <p:cNvPr id="8" name="AutoShape 6">
            <a:extLst>
              <a:ext uri="{FF2B5EF4-FFF2-40B4-BE49-F238E27FC236}">
                <a16:creationId xmlns:a16="http://schemas.microsoft.com/office/drawing/2014/main" id="{08100CC7-1372-4FB0-92B1-54CC954581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2156815-92BF-44E5-AFC2-40B910656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6521"/>
            <a:ext cx="4479300" cy="44793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5E431323-BD1D-4064-8815-AB2C4401ECDF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SUITE </a:t>
            </a:r>
          </a:p>
        </p:txBody>
      </p:sp>
    </p:spTree>
    <p:extLst>
      <p:ext uri="{BB962C8B-B14F-4D97-AF65-F5344CB8AC3E}">
        <p14:creationId xmlns:p14="http://schemas.microsoft.com/office/powerpoint/2010/main" val="2814557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45CF64F-2141-437D-BD12-39E78D389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8" y="160657"/>
            <a:ext cx="8573844" cy="482218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B34C70A-6ECB-4B28-A244-398662BC9AE5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SUITE </a:t>
            </a:r>
          </a:p>
        </p:txBody>
      </p:sp>
    </p:spTree>
    <p:extLst>
      <p:ext uri="{BB962C8B-B14F-4D97-AF65-F5344CB8AC3E}">
        <p14:creationId xmlns:p14="http://schemas.microsoft.com/office/powerpoint/2010/main" val="2692717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D82A387-7EB6-46C5-AE48-F609B2E2B1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5B5AEDC-ED07-4BC2-B856-FFD5D8DAD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1" y="151279"/>
            <a:ext cx="8606117" cy="484094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63BB8F3-CF96-4507-938E-C17D8A68116D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ESCRITÓRIO J. </a:t>
            </a:r>
          </a:p>
        </p:txBody>
      </p:sp>
    </p:spTree>
    <p:extLst>
      <p:ext uri="{BB962C8B-B14F-4D97-AF65-F5344CB8AC3E}">
        <p14:creationId xmlns:p14="http://schemas.microsoft.com/office/powerpoint/2010/main" val="2373975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53B591F-297B-4666-9F29-9D77FDABCE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</a:pPr>
            <a:endParaRPr lang="pt-BR" sz="135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F28239-084D-43EE-AF04-E1C2AC3C7A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551"/>
          <a:stretch/>
        </p:blipFill>
        <p:spPr>
          <a:xfrm>
            <a:off x="131861" y="177159"/>
            <a:ext cx="9108878" cy="478918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B7DC23D-D320-40AD-813D-78AD0F947EBB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ESCRITÓRIO J. </a:t>
            </a:r>
          </a:p>
        </p:txBody>
      </p:sp>
    </p:spTree>
    <p:extLst>
      <p:ext uri="{BB962C8B-B14F-4D97-AF65-F5344CB8AC3E}">
        <p14:creationId xmlns:p14="http://schemas.microsoft.com/office/powerpoint/2010/main" val="2465845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430FA3D-975F-4F0A-A016-18CFBB2497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3" y="0"/>
            <a:ext cx="9139427" cy="514349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348F179-AAFE-45CE-A3A5-E32BD56680D3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GOURMET</a:t>
            </a:r>
          </a:p>
        </p:txBody>
      </p:sp>
    </p:spTree>
    <p:extLst>
      <p:ext uri="{BB962C8B-B14F-4D97-AF65-F5344CB8AC3E}">
        <p14:creationId xmlns:p14="http://schemas.microsoft.com/office/powerpoint/2010/main" val="1212618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D8D3CCC-D033-4751-82F8-F614123AC02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514349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FA9F1BE-A0F9-4A55-9D8F-AD6343550E3E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GOURMET</a:t>
            </a:r>
          </a:p>
        </p:txBody>
      </p:sp>
    </p:spTree>
    <p:extLst>
      <p:ext uri="{BB962C8B-B14F-4D97-AF65-F5344CB8AC3E}">
        <p14:creationId xmlns:p14="http://schemas.microsoft.com/office/powerpoint/2010/main" val="4153531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DF446D22-BBCE-40F3-8E33-B4A371C3CCE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514349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DC83048-F80F-430E-AC11-FE9023ACB876}"/>
              </a:ext>
            </a:extLst>
          </p:cNvPr>
          <p:cNvSpPr/>
          <p:nvPr/>
        </p:nvSpPr>
        <p:spPr>
          <a:xfrm>
            <a:off x="7273032" y="4045235"/>
            <a:ext cx="1870968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GOURMET</a:t>
            </a:r>
          </a:p>
        </p:txBody>
      </p:sp>
    </p:spTree>
    <p:extLst>
      <p:ext uri="{BB962C8B-B14F-4D97-AF65-F5344CB8AC3E}">
        <p14:creationId xmlns:p14="http://schemas.microsoft.com/office/powerpoint/2010/main" val="2799840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E6D6EF45-E688-44C5-8632-1CF9FAD3698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514349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945093D-40D5-41A5-ABCD-68DD50057444}"/>
              </a:ext>
            </a:extLst>
          </p:cNvPr>
          <p:cNvSpPr/>
          <p:nvPr/>
        </p:nvSpPr>
        <p:spPr>
          <a:xfrm>
            <a:off x="7237521" y="4045235"/>
            <a:ext cx="1906480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COZINHA</a:t>
            </a:r>
          </a:p>
        </p:txBody>
      </p:sp>
    </p:spTree>
    <p:extLst>
      <p:ext uri="{BB962C8B-B14F-4D97-AF65-F5344CB8AC3E}">
        <p14:creationId xmlns:p14="http://schemas.microsoft.com/office/powerpoint/2010/main" val="2764463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131636DD-9FC4-4469-8AF1-9BF707ED0A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514349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AE09C94-02FA-47ED-A2BF-7899AD5CA698}"/>
              </a:ext>
            </a:extLst>
          </p:cNvPr>
          <p:cNvSpPr/>
          <p:nvPr/>
        </p:nvSpPr>
        <p:spPr>
          <a:xfrm>
            <a:off x="7237521" y="4045235"/>
            <a:ext cx="1906480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Interior |Residencial J.S</a:t>
            </a:r>
          </a:p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Lavanderia </a:t>
            </a:r>
          </a:p>
        </p:txBody>
      </p:sp>
    </p:spTree>
    <p:extLst>
      <p:ext uri="{BB962C8B-B14F-4D97-AF65-F5344CB8AC3E}">
        <p14:creationId xmlns:p14="http://schemas.microsoft.com/office/powerpoint/2010/main" val="87531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ED4DE43-2D52-4E0F-AFC3-E5A9849EB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9167D32-42F3-4585-BA5F-DAFB91405874}"/>
              </a:ext>
            </a:extLst>
          </p:cNvPr>
          <p:cNvSpPr/>
          <p:nvPr/>
        </p:nvSpPr>
        <p:spPr>
          <a:xfrm>
            <a:off x="7237521" y="4045235"/>
            <a:ext cx="1906480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CLÍNICA CARDIO H|H.  </a:t>
            </a:r>
          </a:p>
        </p:txBody>
      </p:sp>
    </p:spTree>
    <p:extLst>
      <p:ext uri="{BB962C8B-B14F-4D97-AF65-F5344CB8AC3E}">
        <p14:creationId xmlns:p14="http://schemas.microsoft.com/office/powerpoint/2010/main" val="2301412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660C67-640F-43D6-9BBE-87A3DCB3C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A0693F1-5C3E-403D-8D1C-99806A094F44}"/>
              </a:ext>
            </a:extLst>
          </p:cNvPr>
          <p:cNvSpPr/>
          <p:nvPr/>
        </p:nvSpPr>
        <p:spPr>
          <a:xfrm>
            <a:off x="6758127" y="4238325"/>
            <a:ext cx="2385874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CLÍNICA CARDIO H|H.  </a:t>
            </a:r>
          </a:p>
        </p:txBody>
      </p:sp>
    </p:spTree>
    <p:extLst>
      <p:ext uri="{BB962C8B-B14F-4D97-AF65-F5344CB8AC3E}">
        <p14:creationId xmlns:p14="http://schemas.microsoft.com/office/powerpoint/2010/main" val="3481977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4E2FEA5-C4A6-4F99-98B7-1A133D322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4" y="610450"/>
            <a:ext cx="4893417" cy="383726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2B53C80-66F0-459B-83EF-B020E9D680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068" y="610450"/>
            <a:ext cx="1770254" cy="132710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7D36E90-E44D-4962-82A8-A208E96588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68" y="610450"/>
            <a:ext cx="1755632" cy="1327102"/>
          </a:xfrm>
          <a:prstGeom prst="rect">
            <a:avLst/>
          </a:prstGeom>
        </p:spPr>
      </p:pic>
      <p:pic>
        <p:nvPicPr>
          <p:cNvPr id="4098" name="Picture 2" descr="Ver a imagem de origem">
            <a:extLst>
              <a:ext uri="{FF2B5EF4-FFF2-40B4-BE49-F238E27FC236}">
                <a16:creationId xmlns:a16="http://schemas.microsoft.com/office/drawing/2014/main" id="{6E42E4B9-BEB4-46EE-936B-337307A4D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0" t="-1499" r="48600" b="1499"/>
          <a:stretch/>
        </p:blipFill>
        <p:spPr bwMode="auto">
          <a:xfrm>
            <a:off x="5522067" y="2033768"/>
            <a:ext cx="2174873" cy="225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8259A936-7B96-4CDF-9373-9714561FD5E6}"/>
              </a:ext>
            </a:extLst>
          </p:cNvPr>
          <p:cNvSpPr/>
          <p:nvPr/>
        </p:nvSpPr>
        <p:spPr>
          <a:xfrm>
            <a:off x="6758127" y="4457819"/>
            <a:ext cx="2385874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BOX | REFORMA E AMPLIAÇÃO</a:t>
            </a:r>
          </a:p>
        </p:txBody>
      </p:sp>
    </p:spTree>
    <p:extLst>
      <p:ext uri="{BB962C8B-B14F-4D97-AF65-F5344CB8AC3E}">
        <p14:creationId xmlns:p14="http://schemas.microsoft.com/office/powerpoint/2010/main" val="3406402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DE27D2-8920-4F24-B275-72D726B35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"/>
            <a:ext cx="9144000" cy="514215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9373E76-AE84-4816-8904-435F0A81A5E1}"/>
              </a:ext>
            </a:extLst>
          </p:cNvPr>
          <p:cNvSpPr/>
          <p:nvPr/>
        </p:nvSpPr>
        <p:spPr>
          <a:xfrm>
            <a:off x="6758127" y="4457819"/>
            <a:ext cx="2385874" cy="4411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white"/>
                </a:solidFill>
                <a:latin typeface="Calibri" panose="020F0502020204030204"/>
              </a:rPr>
              <a:t>EMPRESA/ESCRITÓRIO DE SUPORTE A ENGENHARIA. </a:t>
            </a:r>
          </a:p>
        </p:txBody>
      </p:sp>
    </p:spTree>
    <p:extLst>
      <p:ext uri="{BB962C8B-B14F-4D97-AF65-F5344CB8AC3E}">
        <p14:creationId xmlns:p14="http://schemas.microsoft.com/office/powerpoint/2010/main" val="630165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194</Words>
  <Application>Microsoft Office PowerPoint</Application>
  <PresentationFormat>Apresentação na tela (16:9)</PresentationFormat>
  <Paragraphs>50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5" baseType="lpstr">
      <vt:lpstr>Calibri Light</vt:lpstr>
      <vt:lpstr>Algerian</vt:lpstr>
      <vt:lpstr>Calibri</vt:lpstr>
      <vt:lpstr>Arial</vt:lpstr>
      <vt:lpstr>Tema do Office</vt:lpstr>
      <vt:lpstr>Projeto Arquitetônico</vt:lpstr>
      <vt:lpstr>Projeto Elétrico</vt:lpstr>
      <vt:lpstr>Projeto Hidrossanitário</vt:lpstr>
      <vt:lpstr>Levantamento Cadastral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CONCRETOS ESPECIAIS</dc:title>
  <dc:creator>Jafe</dc:creator>
  <cp:lastModifiedBy>Marcelo Brandão</cp:lastModifiedBy>
  <cp:revision>80</cp:revision>
  <dcterms:modified xsi:type="dcterms:W3CDTF">2022-04-30T15:26:09Z</dcterms:modified>
</cp:coreProperties>
</file>