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</p:sldIdLst>
  <p:sldSz cx="9144000" cy="5143500" type="screen16x9"/>
  <p:notesSz cx="6858000" cy="9144000"/>
  <p:embeddedFontLst>
    <p:embeddedFont>
      <p:font typeface="Fira Sans" panose="020B0604020202020204" charset="0"/>
      <p:regular r:id="rId30"/>
      <p:bold r:id="rId31"/>
      <p:italic r:id="rId32"/>
      <p:boldItalic r:id="rId33"/>
    </p:embeddedFont>
    <p:embeddedFont>
      <p:font typeface="Roboto" panose="020B0604020202020204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288">
          <p15:clr>
            <a:srgbClr val="9AA0A6"/>
          </p15:clr>
        </p15:guide>
        <p15:guide id="2" orient="horz" pos="267">
          <p15:clr>
            <a:srgbClr val="9AA0A6"/>
          </p15:clr>
        </p15:guide>
        <p15:guide id="3" orient="horz" pos="2978">
          <p15:clr>
            <a:srgbClr val="9AA0A6"/>
          </p15:clr>
        </p15:guide>
        <p15:guide id="4" pos="5464">
          <p15:clr>
            <a:srgbClr val="9AA0A6"/>
          </p15:clr>
        </p15:guide>
        <p15:guide id="5" pos="2880">
          <p15:clr>
            <a:srgbClr val="9AA0A6"/>
          </p15:clr>
        </p15:guide>
        <p15:guide id="6" pos="655">
          <p15:clr>
            <a:srgbClr val="9AA0A6"/>
          </p15:clr>
        </p15:guide>
        <p15:guide id="7" pos="3945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6600FF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13" autoAdjust="0"/>
  </p:normalViewPr>
  <p:slideViewPr>
    <p:cSldViewPr snapToGrid="0">
      <p:cViewPr varScale="1">
        <p:scale>
          <a:sx n="80" d="100"/>
          <a:sy n="80" d="100"/>
        </p:scale>
        <p:origin x="894" y="72"/>
      </p:cViewPr>
      <p:guideLst>
        <p:guide pos="288"/>
        <p:guide orient="horz" pos="267"/>
        <p:guide orient="horz" pos="2978"/>
        <p:guide pos="5464"/>
        <p:guide pos="2880"/>
        <p:guide pos="655"/>
        <p:guide pos="394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955da50f33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955da50f33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955da50f33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955da50f33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955da50f33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955da50f33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955da50f33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955da50f33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955da50f33_1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955da50f33_1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955da50f33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955da50f33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955da50f33_0_1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955da50f33_0_11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955da50f33_1_367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2" name="Google Shape;352;g955da50f33_1_367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955da50f33_1_366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955da50f33_1_366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g955da50f33_1_366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0" name="Google Shape;400;g955da50f33_1_366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955da50f33_1_366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0" name="Google Shape;420;g955da50f33_1_366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955da50f33_1_366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0" name="Google Shape;450;g955da50f33_1_366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955da50f33_1_366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3" name="Google Shape;483;g955da50f33_1_366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g955da50f33_1_366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3" name="Google Shape;513;g955da50f33_1_366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955da50f33_1_367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4" name="Google Shape;544;g955da50f33_1_367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g955da50f33_1_367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0" name="Google Shape;600;g955da50f33_1_367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g955da50f33_1_367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0" name="Google Shape;640;g955da50f33_1_367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g955da50f33_1_366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6" name="Google Shape;686;g955da50f33_1_366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" name="Google Shape;721;g955da50f33_1_367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2" name="Google Shape;722;g955da50f33_1_367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" name="Google Shape;751;g955da50f33_1_367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2" name="Google Shape;752;g955da50f33_1_367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" name="Google Shape;786;g955da50f33_1_367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7" name="Google Shape;787;g955da50f33_1_367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" name="Google Shape;812;g955da50f33_1_366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3" name="Google Shape;813;g955da50f33_1_366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g955da50f33_1_367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3" name="Google Shape;833;g955da50f33_1_367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Google Shape;867;g955da50f33_1_367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8" name="Google Shape;868;g955da50f33_1_367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" name="Google Shape;949;g955da50f33_1_367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0" name="Google Shape;950;g955da50f33_1_367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9" name="Google Shape;979;g955da50f33_1_367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0" name="Google Shape;980;g955da50f33_1_367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oogle Shape;58;p15"/>
          <p:cNvGrpSpPr/>
          <p:nvPr/>
        </p:nvGrpSpPr>
        <p:grpSpPr>
          <a:xfrm>
            <a:off x="2632092" y="2683331"/>
            <a:ext cx="1865961" cy="2126557"/>
            <a:chOff x="2998500" y="423975"/>
            <a:chExt cx="409750" cy="466975"/>
          </a:xfrm>
        </p:grpSpPr>
        <p:sp>
          <p:nvSpPr>
            <p:cNvPr id="59" name="Google Shape;59;p15"/>
            <p:cNvSpPr/>
            <p:nvPr/>
          </p:nvSpPr>
          <p:spPr>
            <a:xfrm>
              <a:off x="3255150" y="755625"/>
              <a:ext cx="151500" cy="135325"/>
            </a:xfrm>
            <a:custGeom>
              <a:avLst/>
              <a:gdLst/>
              <a:ahLst/>
              <a:cxnLst/>
              <a:rect l="l" t="t" r="r" b="b"/>
              <a:pathLst>
                <a:path w="6060" h="5413" extrusionOk="0">
                  <a:moveTo>
                    <a:pt x="4357" y="0"/>
                  </a:moveTo>
                  <a:cubicBezTo>
                    <a:pt x="4301" y="0"/>
                    <a:pt x="4246" y="2"/>
                    <a:pt x="4192" y="9"/>
                  </a:cubicBezTo>
                  <a:cubicBezTo>
                    <a:pt x="4171" y="10"/>
                    <a:pt x="4151" y="15"/>
                    <a:pt x="4130" y="18"/>
                  </a:cubicBezTo>
                  <a:cubicBezTo>
                    <a:pt x="4097" y="22"/>
                    <a:pt x="4064" y="27"/>
                    <a:pt x="4030" y="33"/>
                  </a:cubicBezTo>
                  <a:cubicBezTo>
                    <a:pt x="4006" y="38"/>
                    <a:pt x="3983" y="43"/>
                    <a:pt x="3959" y="50"/>
                  </a:cubicBezTo>
                  <a:cubicBezTo>
                    <a:pt x="3931" y="56"/>
                    <a:pt x="3901" y="64"/>
                    <a:pt x="3872" y="72"/>
                  </a:cubicBezTo>
                  <a:cubicBezTo>
                    <a:pt x="3847" y="79"/>
                    <a:pt x="3825" y="87"/>
                    <a:pt x="3800" y="94"/>
                  </a:cubicBezTo>
                  <a:cubicBezTo>
                    <a:pt x="3773" y="104"/>
                    <a:pt x="3745" y="114"/>
                    <a:pt x="3718" y="125"/>
                  </a:cubicBezTo>
                  <a:cubicBezTo>
                    <a:pt x="3696" y="134"/>
                    <a:pt x="3672" y="146"/>
                    <a:pt x="3651" y="156"/>
                  </a:cubicBezTo>
                  <a:cubicBezTo>
                    <a:pt x="3624" y="169"/>
                    <a:pt x="3596" y="180"/>
                    <a:pt x="3571" y="195"/>
                  </a:cubicBezTo>
                  <a:cubicBezTo>
                    <a:pt x="3549" y="206"/>
                    <a:pt x="3528" y="219"/>
                    <a:pt x="3506" y="231"/>
                  </a:cubicBezTo>
                  <a:cubicBezTo>
                    <a:pt x="3481" y="246"/>
                    <a:pt x="3456" y="261"/>
                    <a:pt x="3432" y="276"/>
                  </a:cubicBezTo>
                  <a:cubicBezTo>
                    <a:pt x="3410" y="291"/>
                    <a:pt x="3389" y="306"/>
                    <a:pt x="3366" y="321"/>
                  </a:cubicBezTo>
                  <a:cubicBezTo>
                    <a:pt x="3344" y="338"/>
                    <a:pt x="3322" y="353"/>
                    <a:pt x="3300" y="371"/>
                  </a:cubicBezTo>
                  <a:cubicBezTo>
                    <a:pt x="3278" y="389"/>
                    <a:pt x="3257" y="408"/>
                    <a:pt x="3234" y="426"/>
                  </a:cubicBezTo>
                  <a:cubicBezTo>
                    <a:pt x="3222" y="437"/>
                    <a:pt x="3208" y="447"/>
                    <a:pt x="3195" y="461"/>
                  </a:cubicBezTo>
                  <a:cubicBezTo>
                    <a:pt x="2660" y="963"/>
                    <a:pt x="2032" y="1367"/>
                    <a:pt x="1344" y="1644"/>
                  </a:cubicBezTo>
                  <a:cubicBezTo>
                    <a:pt x="925" y="1813"/>
                    <a:pt x="481" y="1930"/>
                    <a:pt x="20" y="2001"/>
                  </a:cubicBezTo>
                  <a:cubicBezTo>
                    <a:pt x="1" y="3133"/>
                    <a:pt x="56" y="4278"/>
                    <a:pt x="146" y="5413"/>
                  </a:cubicBezTo>
                  <a:cubicBezTo>
                    <a:pt x="1008" y="5318"/>
                    <a:pt x="1840" y="5107"/>
                    <a:pt x="2615" y="4793"/>
                  </a:cubicBezTo>
                  <a:cubicBezTo>
                    <a:pt x="3701" y="4355"/>
                    <a:pt x="4681" y="3721"/>
                    <a:pt x="5519" y="2936"/>
                  </a:cubicBezTo>
                  <a:cubicBezTo>
                    <a:pt x="5525" y="2929"/>
                    <a:pt x="5530" y="2922"/>
                    <a:pt x="5536" y="2917"/>
                  </a:cubicBezTo>
                  <a:cubicBezTo>
                    <a:pt x="5559" y="2896"/>
                    <a:pt x="5580" y="2872"/>
                    <a:pt x="5601" y="2851"/>
                  </a:cubicBezTo>
                  <a:cubicBezTo>
                    <a:pt x="5618" y="2831"/>
                    <a:pt x="5637" y="2813"/>
                    <a:pt x="5653" y="2794"/>
                  </a:cubicBezTo>
                  <a:cubicBezTo>
                    <a:pt x="5671" y="2772"/>
                    <a:pt x="5688" y="2750"/>
                    <a:pt x="5706" y="2727"/>
                  </a:cubicBezTo>
                  <a:cubicBezTo>
                    <a:pt x="5723" y="2706"/>
                    <a:pt x="5740" y="2682"/>
                    <a:pt x="5757" y="2659"/>
                  </a:cubicBezTo>
                  <a:cubicBezTo>
                    <a:pt x="5771" y="2637"/>
                    <a:pt x="5785" y="2615"/>
                    <a:pt x="5798" y="2594"/>
                  </a:cubicBezTo>
                  <a:cubicBezTo>
                    <a:pt x="5814" y="2569"/>
                    <a:pt x="5830" y="2544"/>
                    <a:pt x="5844" y="2518"/>
                  </a:cubicBezTo>
                  <a:cubicBezTo>
                    <a:pt x="5857" y="2496"/>
                    <a:pt x="5868" y="2471"/>
                    <a:pt x="5880" y="2448"/>
                  </a:cubicBezTo>
                  <a:cubicBezTo>
                    <a:pt x="5892" y="2422"/>
                    <a:pt x="5906" y="2399"/>
                    <a:pt x="5917" y="2371"/>
                  </a:cubicBezTo>
                  <a:cubicBezTo>
                    <a:pt x="5928" y="2345"/>
                    <a:pt x="5937" y="2319"/>
                    <a:pt x="5948" y="2292"/>
                  </a:cubicBezTo>
                  <a:cubicBezTo>
                    <a:pt x="5957" y="2268"/>
                    <a:pt x="5967" y="2243"/>
                    <a:pt x="5974" y="2220"/>
                  </a:cubicBezTo>
                  <a:cubicBezTo>
                    <a:pt x="5983" y="2191"/>
                    <a:pt x="5991" y="2163"/>
                    <a:pt x="5999" y="2134"/>
                  </a:cubicBezTo>
                  <a:cubicBezTo>
                    <a:pt x="6005" y="2109"/>
                    <a:pt x="6013" y="2083"/>
                    <a:pt x="6018" y="2059"/>
                  </a:cubicBezTo>
                  <a:cubicBezTo>
                    <a:pt x="6024" y="2031"/>
                    <a:pt x="6028" y="2003"/>
                    <a:pt x="6034" y="1975"/>
                  </a:cubicBezTo>
                  <a:cubicBezTo>
                    <a:pt x="6038" y="1948"/>
                    <a:pt x="6042" y="1921"/>
                    <a:pt x="6046" y="1893"/>
                  </a:cubicBezTo>
                  <a:cubicBezTo>
                    <a:pt x="6050" y="1868"/>
                    <a:pt x="6051" y="1841"/>
                    <a:pt x="6052" y="1815"/>
                  </a:cubicBezTo>
                  <a:cubicBezTo>
                    <a:pt x="6055" y="1785"/>
                    <a:pt x="6056" y="1754"/>
                    <a:pt x="6057" y="1723"/>
                  </a:cubicBezTo>
                  <a:cubicBezTo>
                    <a:pt x="6057" y="1714"/>
                    <a:pt x="6059" y="1706"/>
                    <a:pt x="6059" y="1698"/>
                  </a:cubicBezTo>
                  <a:cubicBezTo>
                    <a:pt x="6059" y="1680"/>
                    <a:pt x="6056" y="1664"/>
                    <a:pt x="6056" y="1648"/>
                  </a:cubicBezTo>
                  <a:cubicBezTo>
                    <a:pt x="6050" y="1618"/>
                    <a:pt x="6049" y="1586"/>
                    <a:pt x="6046" y="1556"/>
                  </a:cubicBezTo>
                  <a:cubicBezTo>
                    <a:pt x="6044" y="1530"/>
                    <a:pt x="6041" y="1504"/>
                    <a:pt x="6037" y="1478"/>
                  </a:cubicBezTo>
                  <a:cubicBezTo>
                    <a:pt x="6034" y="1449"/>
                    <a:pt x="6030" y="1421"/>
                    <a:pt x="6024" y="1393"/>
                  </a:cubicBezTo>
                  <a:cubicBezTo>
                    <a:pt x="6019" y="1366"/>
                    <a:pt x="6014" y="1338"/>
                    <a:pt x="6008" y="1311"/>
                  </a:cubicBezTo>
                  <a:cubicBezTo>
                    <a:pt x="6001" y="1284"/>
                    <a:pt x="5995" y="1259"/>
                    <a:pt x="5988" y="1232"/>
                  </a:cubicBezTo>
                  <a:cubicBezTo>
                    <a:pt x="5979" y="1205"/>
                    <a:pt x="5970" y="1178"/>
                    <a:pt x="5962" y="1151"/>
                  </a:cubicBezTo>
                  <a:cubicBezTo>
                    <a:pt x="5953" y="1126"/>
                    <a:pt x="5944" y="1100"/>
                    <a:pt x="5933" y="1075"/>
                  </a:cubicBezTo>
                  <a:cubicBezTo>
                    <a:pt x="5923" y="1049"/>
                    <a:pt x="5912" y="1023"/>
                    <a:pt x="5902" y="998"/>
                  </a:cubicBezTo>
                  <a:cubicBezTo>
                    <a:pt x="5890" y="972"/>
                    <a:pt x="5878" y="948"/>
                    <a:pt x="5866" y="922"/>
                  </a:cubicBezTo>
                  <a:cubicBezTo>
                    <a:pt x="5852" y="898"/>
                    <a:pt x="5840" y="874"/>
                    <a:pt x="5826" y="849"/>
                  </a:cubicBezTo>
                  <a:cubicBezTo>
                    <a:pt x="5812" y="825"/>
                    <a:pt x="5798" y="802"/>
                    <a:pt x="5784" y="779"/>
                  </a:cubicBezTo>
                  <a:cubicBezTo>
                    <a:pt x="5769" y="754"/>
                    <a:pt x="5752" y="731"/>
                    <a:pt x="5735" y="707"/>
                  </a:cubicBezTo>
                  <a:cubicBezTo>
                    <a:pt x="5719" y="686"/>
                    <a:pt x="5704" y="665"/>
                    <a:pt x="5688" y="645"/>
                  </a:cubicBezTo>
                  <a:cubicBezTo>
                    <a:pt x="5668" y="620"/>
                    <a:pt x="5648" y="598"/>
                    <a:pt x="5627" y="573"/>
                  </a:cubicBezTo>
                  <a:cubicBezTo>
                    <a:pt x="5616" y="560"/>
                    <a:pt x="5607" y="548"/>
                    <a:pt x="5596" y="536"/>
                  </a:cubicBezTo>
                  <a:cubicBezTo>
                    <a:pt x="5591" y="529"/>
                    <a:pt x="5583" y="524"/>
                    <a:pt x="5578" y="519"/>
                  </a:cubicBezTo>
                  <a:cubicBezTo>
                    <a:pt x="5554" y="495"/>
                    <a:pt x="5529" y="472"/>
                    <a:pt x="5504" y="447"/>
                  </a:cubicBezTo>
                  <a:cubicBezTo>
                    <a:pt x="5486" y="431"/>
                    <a:pt x="5469" y="415"/>
                    <a:pt x="5451" y="399"/>
                  </a:cubicBezTo>
                  <a:cubicBezTo>
                    <a:pt x="5427" y="379"/>
                    <a:pt x="5401" y="359"/>
                    <a:pt x="5375" y="340"/>
                  </a:cubicBezTo>
                  <a:cubicBezTo>
                    <a:pt x="5354" y="325"/>
                    <a:pt x="5335" y="309"/>
                    <a:pt x="5314" y="296"/>
                  </a:cubicBezTo>
                  <a:cubicBezTo>
                    <a:pt x="5289" y="277"/>
                    <a:pt x="5261" y="262"/>
                    <a:pt x="5233" y="246"/>
                  </a:cubicBezTo>
                  <a:cubicBezTo>
                    <a:pt x="5212" y="232"/>
                    <a:pt x="5192" y="219"/>
                    <a:pt x="5171" y="207"/>
                  </a:cubicBezTo>
                  <a:cubicBezTo>
                    <a:pt x="5133" y="186"/>
                    <a:pt x="5093" y="168"/>
                    <a:pt x="5052" y="150"/>
                  </a:cubicBezTo>
                  <a:cubicBezTo>
                    <a:pt x="5042" y="144"/>
                    <a:pt x="5032" y="139"/>
                    <a:pt x="5021" y="134"/>
                  </a:cubicBezTo>
                  <a:cubicBezTo>
                    <a:pt x="4916" y="91"/>
                    <a:pt x="4808" y="56"/>
                    <a:pt x="4695" y="33"/>
                  </a:cubicBezTo>
                  <a:cubicBezTo>
                    <a:pt x="4688" y="32"/>
                    <a:pt x="4681" y="31"/>
                    <a:pt x="4674" y="30"/>
                  </a:cubicBezTo>
                  <a:cubicBezTo>
                    <a:pt x="4627" y="21"/>
                    <a:pt x="4578" y="12"/>
                    <a:pt x="4527" y="7"/>
                  </a:cubicBezTo>
                  <a:cubicBezTo>
                    <a:pt x="4474" y="2"/>
                    <a:pt x="4420" y="0"/>
                    <a:pt x="436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15"/>
            <p:cNvSpPr/>
            <p:nvPr/>
          </p:nvSpPr>
          <p:spPr>
            <a:xfrm>
              <a:off x="2998500" y="423975"/>
              <a:ext cx="409750" cy="466050"/>
            </a:xfrm>
            <a:custGeom>
              <a:avLst/>
              <a:gdLst/>
              <a:ahLst/>
              <a:cxnLst/>
              <a:rect l="l" t="t" r="r" b="b"/>
              <a:pathLst>
                <a:path w="16390" h="18642" extrusionOk="0">
                  <a:moveTo>
                    <a:pt x="9368" y="1"/>
                  </a:moveTo>
                  <a:cubicBezTo>
                    <a:pt x="8079" y="1"/>
                    <a:pt x="6843" y="263"/>
                    <a:pt x="5722" y="737"/>
                  </a:cubicBezTo>
                  <a:cubicBezTo>
                    <a:pt x="4038" y="1449"/>
                    <a:pt x="2611" y="2635"/>
                    <a:pt x="1602" y="4129"/>
                  </a:cubicBezTo>
                  <a:cubicBezTo>
                    <a:pt x="1097" y="4877"/>
                    <a:pt x="696" y="5702"/>
                    <a:pt x="422" y="6583"/>
                  </a:cubicBezTo>
                  <a:cubicBezTo>
                    <a:pt x="147" y="7465"/>
                    <a:pt x="0" y="8402"/>
                    <a:pt x="0" y="9369"/>
                  </a:cubicBezTo>
                  <a:cubicBezTo>
                    <a:pt x="0" y="10658"/>
                    <a:pt x="262" y="11895"/>
                    <a:pt x="737" y="13017"/>
                  </a:cubicBezTo>
                  <a:cubicBezTo>
                    <a:pt x="1339" y="14439"/>
                    <a:pt x="2282" y="15674"/>
                    <a:pt x="3460" y="16634"/>
                  </a:cubicBezTo>
                  <a:cubicBezTo>
                    <a:pt x="4704" y="17643"/>
                    <a:pt x="6209" y="18200"/>
                    <a:pt x="6582" y="18317"/>
                  </a:cubicBezTo>
                  <a:cubicBezTo>
                    <a:pt x="7056" y="18464"/>
                    <a:pt x="7544" y="18571"/>
                    <a:pt x="8046" y="18641"/>
                  </a:cubicBezTo>
                  <a:cubicBezTo>
                    <a:pt x="7963" y="17484"/>
                    <a:pt x="7912" y="16318"/>
                    <a:pt x="7932" y="15161"/>
                  </a:cubicBezTo>
                  <a:cubicBezTo>
                    <a:pt x="7626" y="15085"/>
                    <a:pt x="7328" y="14993"/>
                    <a:pt x="7043" y="14874"/>
                  </a:cubicBezTo>
                  <a:cubicBezTo>
                    <a:pt x="6813" y="14777"/>
                    <a:pt x="5493" y="14464"/>
                    <a:pt x="4431" y="12731"/>
                  </a:cubicBezTo>
                  <a:cubicBezTo>
                    <a:pt x="4426" y="12724"/>
                    <a:pt x="4418" y="12716"/>
                    <a:pt x="4413" y="12709"/>
                  </a:cubicBezTo>
                  <a:cubicBezTo>
                    <a:pt x="4091" y="12231"/>
                    <a:pt x="3837" y="11707"/>
                    <a:pt x="3663" y="11146"/>
                  </a:cubicBezTo>
                  <a:cubicBezTo>
                    <a:pt x="3489" y="10586"/>
                    <a:pt x="3394" y="9992"/>
                    <a:pt x="3394" y="9370"/>
                  </a:cubicBezTo>
                  <a:cubicBezTo>
                    <a:pt x="3395" y="8540"/>
                    <a:pt x="3562" y="7758"/>
                    <a:pt x="3864" y="7045"/>
                  </a:cubicBezTo>
                  <a:cubicBezTo>
                    <a:pt x="4315" y="5976"/>
                    <a:pt x="5075" y="5060"/>
                    <a:pt x="6029" y="4416"/>
                  </a:cubicBezTo>
                  <a:cubicBezTo>
                    <a:pt x="6506" y="4093"/>
                    <a:pt x="7031" y="3839"/>
                    <a:pt x="7590" y="3665"/>
                  </a:cubicBezTo>
                  <a:cubicBezTo>
                    <a:pt x="8151" y="3491"/>
                    <a:pt x="8745" y="3396"/>
                    <a:pt x="9368" y="3396"/>
                  </a:cubicBezTo>
                  <a:cubicBezTo>
                    <a:pt x="10176" y="3396"/>
                    <a:pt x="10938" y="3554"/>
                    <a:pt x="11637" y="3843"/>
                  </a:cubicBezTo>
                  <a:cubicBezTo>
                    <a:pt x="12337" y="4130"/>
                    <a:pt x="12970" y="4547"/>
                    <a:pt x="13508" y="5065"/>
                  </a:cubicBezTo>
                  <a:cubicBezTo>
                    <a:pt x="13524" y="5079"/>
                    <a:pt x="13539" y="5092"/>
                    <a:pt x="13553" y="5104"/>
                  </a:cubicBezTo>
                  <a:cubicBezTo>
                    <a:pt x="13576" y="5125"/>
                    <a:pt x="13599" y="5145"/>
                    <a:pt x="13622" y="5165"/>
                  </a:cubicBezTo>
                  <a:cubicBezTo>
                    <a:pt x="13644" y="5181"/>
                    <a:pt x="13666" y="5196"/>
                    <a:pt x="13687" y="5214"/>
                  </a:cubicBezTo>
                  <a:cubicBezTo>
                    <a:pt x="13709" y="5230"/>
                    <a:pt x="13731" y="5245"/>
                    <a:pt x="13754" y="5261"/>
                  </a:cubicBezTo>
                  <a:cubicBezTo>
                    <a:pt x="13778" y="5276"/>
                    <a:pt x="13804" y="5291"/>
                    <a:pt x="13829" y="5306"/>
                  </a:cubicBezTo>
                  <a:cubicBezTo>
                    <a:pt x="13851" y="5318"/>
                    <a:pt x="13873" y="5332"/>
                    <a:pt x="13896" y="5344"/>
                  </a:cubicBezTo>
                  <a:cubicBezTo>
                    <a:pt x="13922" y="5357"/>
                    <a:pt x="13948" y="5368"/>
                    <a:pt x="13974" y="5380"/>
                  </a:cubicBezTo>
                  <a:cubicBezTo>
                    <a:pt x="13998" y="5393"/>
                    <a:pt x="14021" y="5403"/>
                    <a:pt x="14046" y="5413"/>
                  </a:cubicBezTo>
                  <a:cubicBezTo>
                    <a:pt x="14071" y="5424"/>
                    <a:pt x="14098" y="5434"/>
                    <a:pt x="14125" y="5442"/>
                  </a:cubicBezTo>
                  <a:cubicBezTo>
                    <a:pt x="14151" y="5451"/>
                    <a:pt x="14174" y="5460"/>
                    <a:pt x="14200" y="5467"/>
                  </a:cubicBezTo>
                  <a:cubicBezTo>
                    <a:pt x="14229" y="5477"/>
                    <a:pt x="14255" y="5483"/>
                    <a:pt x="14284" y="5490"/>
                  </a:cubicBezTo>
                  <a:cubicBezTo>
                    <a:pt x="14309" y="5496"/>
                    <a:pt x="14335" y="5502"/>
                    <a:pt x="14361" y="5507"/>
                  </a:cubicBezTo>
                  <a:cubicBezTo>
                    <a:pt x="14392" y="5512"/>
                    <a:pt x="14424" y="5518"/>
                    <a:pt x="14456" y="5522"/>
                  </a:cubicBezTo>
                  <a:cubicBezTo>
                    <a:pt x="14479" y="5524"/>
                    <a:pt x="14500" y="5528"/>
                    <a:pt x="14522" y="5531"/>
                  </a:cubicBezTo>
                  <a:cubicBezTo>
                    <a:pt x="14577" y="5537"/>
                    <a:pt x="14633" y="5539"/>
                    <a:pt x="14688" y="5539"/>
                  </a:cubicBezTo>
                  <a:lnTo>
                    <a:pt x="14694" y="5539"/>
                  </a:lnTo>
                  <a:cubicBezTo>
                    <a:pt x="14747" y="5539"/>
                    <a:pt x="14803" y="5537"/>
                    <a:pt x="14857" y="5532"/>
                  </a:cubicBezTo>
                  <a:cubicBezTo>
                    <a:pt x="14889" y="5528"/>
                    <a:pt x="14920" y="5523"/>
                    <a:pt x="14952" y="5518"/>
                  </a:cubicBezTo>
                  <a:cubicBezTo>
                    <a:pt x="14976" y="5514"/>
                    <a:pt x="15000" y="5511"/>
                    <a:pt x="15023" y="5506"/>
                  </a:cubicBezTo>
                  <a:cubicBezTo>
                    <a:pt x="15058" y="5498"/>
                    <a:pt x="15094" y="5488"/>
                    <a:pt x="15129" y="5480"/>
                  </a:cubicBezTo>
                  <a:cubicBezTo>
                    <a:pt x="15149" y="5475"/>
                    <a:pt x="15167" y="5471"/>
                    <a:pt x="15186" y="5465"/>
                  </a:cubicBezTo>
                  <a:cubicBezTo>
                    <a:pt x="15221" y="5455"/>
                    <a:pt x="15254" y="5442"/>
                    <a:pt x="15288" y="5430"/>
                  </a:cubicBezTo>
                  <a:cubicBezTo>
                    <a:pt x="15307" y="5421"/>
                    <a:pt x="15326" y="5415"/>
                    <a:pt x="15345" y="5408"/>
                  </a:cubicBezTo>
                  <a:cubicBezTo>
                    <a:pt x="15377" y="5395"/>
                    <a:pt x="15406" y="5379"/>
                    <a:pt x="15437" y="5364"/>
                  </a:cubicBezTo>
                  <a:cubicBezTo>
                    <a:pt x="15463" y="5352"/>
                    <a:pt x="15488" y="5340"/>
                    <a:pt x="15513" y="5326"/>
                  </a:cubicBezTo>
                  <a:cubicBezTo>
                    <a:pt x="15556" y="5302"/>
                    <a:pt x="15599" y="5276"/>
                    <a:pt x="15640" y="5250"/>
                  </a:cubicBezTo>
                  <a:cubicBezTo>
                    <a:pt x="15657" y="5236"/>
                    <a:pt x="15673" y="5222"/>
                    <a:pt x="15692" y="5210"/>
                  </a:cubicBezTo>
                  <a:cubicBezTo>
                    <a:pt x="15719" y="5189"/>
                    <a:pt x="15748" y="5169"/>
                    <a:pt x="15775" y="5147"/>
                  </a:cubicBezTo>
                  <a:cubicBezTo>
                    <a:pt x="15791" y="5133"/>
                    <a:pt x="15806" y="5118"/>
                    <a:pt x="15822" y="5103"/>
                  </a:cubicBezTo>
                  <a:cubicBezTo>
                    <a:pt x="15849" y="5079"/>
                    <a:pt x="15876" y="5055"/>
                    <a:pt x="15902" y="5030"/>
                  </a:cubicBezTo>
                  <a:cubicBezTo>
                    <a:pt x="15906" y="5025"/>
                    <a:pt x="15909" y="5023"/>
                    <a:pt x="15913" y="5019"/>
                  </a:cubicBezTo>
                  <a:cubicBezTo>
                    <a:pt x="15927" y="5005"/>
                    <a:pt x="15937" y="4991"/>
                    <a:pt x="15950" y="4977"/>
                  </a:cubicBezTo>
                  <a:cubicBezTo>
                    <a:pt x="15972" y="4953"/>
                    <a:pt x="15994" y="4929"/>
                    <a:pt x="16014" y="4904"/>
                  </a:cubicBezTo>
                  <a:cubicBezTo>
                    <a:pt x="16030" y="4883"/>
                    <a:pt x="16046" y="4862"/>
                    <a:pt x="16061" y="4841"/>
                  </a:cubicBezTo>
                  <a:cubicBezTo>
                    <a:pt x="16078" y="4817"/>
                    <a:pt x="16096" y="4794"/>
                    <a:pt x="16111" y="4770"/>
                  </a:cubicBezTo>
                  <a:cubicBezTo>
                    <a:pt x="16127" y="4745"/>
                    <a:pt x="16140" y="4723"/>
                    <a:pt x="16154" y="4698"/>
                  </a:cubicBezTo>
                  <a:cubicBezTo>
                    <a:pt x="16169" y="4674"/>
                    <a:pt x="16183" y="4651"/>
                    <a:pt x="16195" y="4626"/>
                  </a:cubicBezTo>
                  <a:cubicBezTo>
                    <a:pt x="16209" y="4602"/>
                    <a:pt x="16220" y="4576"/>
                    <a:pt x="16231" y="4551"/>
                  </a:cubicBezTo>
                  <a:cubicBezTo>
                    <a:pt x="16243" y="4527"/>
                    <a:pt x="16255" y="4502"/>
                    <a:pt x="16265" y="4476"/>
                  </a:cubicBezTo>
                  <a:cubicBezTo>
                    <a:pt x="16275" y="4450"/>
                    <a:pt x="16284" y="4425"/>
                    <a:pt x="16292" y="4399"/>
                  </a:cubicBezTo>
                  <a:cubicBezTo>
                    <a:pt x="16303" y="4372"/>
                    <a:pt x="16312" y="4345"/>
                    <a:pt x="16320" y="4318"/>
                  </a:cubicBezTo>
                  <a:cubicBezTo>
                    <a:pt x="16327" y="4292"/>
                    <a:pt x="16333" y="4266"/>
                    <a:pt x="16341" y="4239"/>
                  </a:cubicBezTo>
                  <a:cubicBezTo>
                    <a:pt x="16348" y="4212"/>
                    <a:pt x="16354" y="4185"/>
                    <a:pt x="16359" y="4157"/>
                  </a:cubicBezTo>
                  <a:cubicBezTo>
                    <a:pt x="16364" y="4129"/>
                    <a:pt x="16368" y="4100"/>
                    <a:pt x="16372" y="4073"/>
                  </a:cubicBezTo>
                  <a:cubicBezTo>
                    <a:pt x="16376" y="4046"/>
                    <a:pt x="16379" y="4021"/>
                    <a:pt x="16382" y="3993"/>
                  </a:cubicBezTo>
                  <a:cubicBezTo>
                    <a:pt x="16385" y="3961"/>
                    <a:pt x="16387" y="3931"/>
                    <a:pt x="16388" y="3899"/>
                  </a:cubicBezTo>
                  <a:cubicBezTo>
                    <a:pt x="16388" y="3879"/>
                    <a:pt x="16390" y="3860"/>
                    <a:pt x="16390" y="3842"/>
                  </a:cubicBezTo>
                  <a:cubicBezTo>
                    <a:pt x="16390" y="3837"/>
                    <a:pt x="16390" y="3831"/>
                    <a:pt x="16385" y="3824"/>
                  </a:cubicBezTo>
                  <a:cubicBezTo>
                    <a:pt x="16385" y="3793"/>
                    <a:pt x="16382" y="3759"/>
                    <a:pt x="16379" y="3727"/>
                  </a:cubicBezTo>
                  <a:cubicBezTo>
                    <a:pt x="16378" y="3705"/>
                    <a:pt x="16377" y="3680"/>
                    <a:pt x="16374" y="3655"/>
                  </a:cubicBezTo>
                  <a:cubicBezTo>
                    <a:pt x="16372" y="3628"/>
                    <a:pt x="16366" y="3599"/>
                    <a:pt x="16362" y="3571"/>
                  </a:cubicBezTo>
                  <a:cubicBezTo>
                    <a:pt x="16358" y="3543"/>
                    <a:pt x="16354" y="3516"/>
                    <a:pt x="16349" y="3490"/>
                  </a:cubicBezTo>
                  <a:cubicBezTo>
                    <a:pt x="16344" y="3465"/>
                    <a:pt x="16337" y="3442"/>
                    <a:pt x="16331" y="3419"/>
                  </a:cubicBezTo>
                  <a:cubicBezTo>
                    <a:pt x="16323" y="3389"/>
                    <a:pt x="16317" y="3359"/>
                    <a:pt x="16307" y="3329"/>
                  </a:cubicBezTo>
                  <a:cubicBezTo>
                    <a:pt x="16300" y="3306"/>
                    <a:pt x="16289" y="3285"/>
                    <a:pt x="16281" y="3261"/>
                  </a:cubicBezTo>
                  <a:cubicBezTo>
                    <a:pt x="16271" y="3234"/>
                    <a:pt x="16261" y="3204"/>
                    <a:pt x="16249" y="3176"/>
                  </a:cubicBezTo>
                  <a:cubicBezTo>
                    <a:pt x="16238" y="3149"/>
                    <a:pt x="16224" y="3123"/>
                    <a:pt x="16211" y="3097"/>
                  </a:cubicBezTo>
                  <a:cubicBezTo>
                    <a:pt x="16199" y="3075"/>
                    <a:pt x="16189" y="3051"/>
                    <a:pt x="16178" y="3029"/>
                  </a:cubicBezTo>
                  <a:cubicBezTo>
                    <a:pt x="16164" y="3002"/>
                    <a:pt x="16146" y="2976"/>
                    <a:pt x="16131" y="2950"/>
                  </a:cubicBezTo>
                  <a:cubicBezTo>
                    <a:pt x="16117" y="2929"/>
                    <a:pt x="16106" y="2907"/>
                    <a:pt x="16092" y="2887"/>
                  </a:cubicBezTo>
                  <a:cubicBezTo>
                    <a:pt x="16077" y="2863"/>
                    <a:pt x="16060" y="2843"/>
                    <a:pt x="16044" y="2822"/>
                  </a:cubicBezTo>
                  <a:cubicBezTo>
                    <a:pt x="16026" y="2799"/>
                    <a:pt x="16010" y="2774"/>
                    <a:pt x="15991" y="2753"/>
                  </a:cubicBezTo>
                  <a:cubicBezTo>
                    <a:pt x="15975" y="2735"/>
                    <a:pt x="15959" y="2718"/>
                    <a:pt x="15943" y="2700"/>
                  </a:cubicBezTo>
                  <a:cubicBezTo>
                    <a:pt x="15921" y="2676"/>
                    <a:pt x="15897" y="2652"/>
                    <a:pt x="15875" y="2628"/>
                  </a:cubicBezTo>
                  <a:cubicBezTo>
                    <a:pt x="15871" y="2625"/>
                    <a:pt x="15868" y="2621"/>
                    <a:pt x="15865" y="2617"/>
                  </a:cubicBezTo>
                  <a:cubicBezTo>
                    <a:pt x="15024" y="1808"/>
                    <a:pt x="14030" y="1154"/>
                    <a:pt x="12931" y="701"/>
                  </a:cubicBezTo>
                  <a:cubicBezTo>
                    <a:pt x="11833" y="249"/>
                    <a:pt x="10627" y="1"/>
                    <a:pt x="937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1" name="Google Shape;61;p15"/>
          <p:cNvSpPr txBox="1"/>
          <p:nvPr/>
        </p:nvSpPr>
        <p:spPr>
          <a:xfrm>
            <a:off x="2865727" y="3330418"/>
            <a:ext cx="1888105" cy="918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600" b="1" dirty="0">
                <a:solidFill>
                  <a:srgbClr val="66FF99"/>
                </a:solidFill>
                <a:latin typeface="Fira Sans"/>
                <a:ea typeface="Fira Sans"/>
                <a:cs typeface="Fira Sans"/>
                <a:sym typeface="Fira Sans"/>
              </a:rPr>
              <a:t>olombo </a:t>
            </a:r>
            <a:endParaRPr sz="3600" b="1" dirty="0">
              <a:solidFill>
                <a:srgbClr val="66FF99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64" name="Google Shape;64;p15"/>
          <p:cNvSpPr/>
          <p:nvPr/>
        </p:nvSpPr>
        <p:spPr>
          <a:xfrm>
            <a:off x="614412" y="269631"/>
            <a:ext cx="2017680" cy="2152782"/>
          </a:xfrm>
          <a:custGeom>
            <a:avLst/>
            <a:gdLst/>
            <a:ahLst/>
            <a:cxnLst/>
            <a:rect l="l" t="t" r="r" b="b"/>
            <a:pathLst>
              <a:path w="7651" h="8299" extrusionOk="0">
                <a:moveTo>
                  <a:pt x="776" y="1"/>
                </a:moveTo>
                <a:cubicBezTo>
                  <a:pt x="349" y="1"/>
                  <a:pt x="1" y="347"/>
                  <a:pt x="1" y="775"/>
                </a:cubicBezTo>
                <a:lnTo>
                  <a:pt x="1" y="780"/>
                </a:lnTo>
                <a:lnTo>
                  <a:pt x="1" y="785"/>
                </a:lnTo>
                <a:lnTo>
                  <a:pt x="1" y="7525"/>
                </a:lnTo>
                <a:cubicBezTo>
                  <a:pt x="1" y="7622"/>
                  <a:pt x="20" y="7714"/>
                  <a:pt x="52" y="7799"/>
                </a:cubicBezTo>
                <a:cubicBezTo>
                  <a:pt x="154" y="8068"/>
                  <a:pt x="400" y="8265"/>
                  <a:pt x="697" y="8294"/>
                </a:cubicBezTo>
                <a:cubicBezTo>
                  <a:pt x="722" y="8298"/>
                  <a:pt x="749" y="8299"/>
                  <a:pt x="776" y="8299"/>
                </a:cubicBezTo>
                <a:lnTo>
                  <a:pt x="4524" y="8299"/>
                </a:lnTo>
                <a:cubicBezTo>
                  <a:pt x="6578" y="8299"/>
                  <a:pt x="7650" y="6078"/>
                  <a:pt x="6759" y="4497"/>
                </a:cubicBezTo>
                <a:lnTo>
                  <a:pt x="6759" y="4497"/>
                </a:lnTo>
                <a:cubicBezTo>
                  <a:pt x="6374" y="4861"/>
                  <a:pt x="5938" y="5172"/>
                  <a:pt x="5479" y="5439"/>
                </a:cubicBezTo>
                <a:cubicBezTo>
                  <a:pt x="5679" y="6054"/>
                  <a:pt x="5232" y="6748"/>
                  <a:pt x="4522" y="6748"/>
                </a:cubicBezTo>
                <a:lnTo>
                  <a:pt x="1550" y="6748"/>
                </a:lnTo>
                <a:lnTo>
                  <a:pt x="1550" y="1847"/>
                </a:lnTo>
                <a:cubicBezTo>
                  <a:pt x="1541" y="1807"/>
                  <a:pt x="1536" y="1764"/>
                  <a:pt x="1536" y="1718"/>
                </a:cubicBezTo>
                <a:lnTo>
                  <a:pt x="1536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6" name="Google Shape;66;p15"/>
          <p:cNvGrpSpPr/>
          <p:nvPr/>
        </p:nvGrpSpPr>
        <p:grpSpPr>
          <a:xfrm>
            <a:off x="4730445" y="412875"/>
            <a:ext cx="1888105" cy="1866293"/>
            <a:chOff x="1403825" y="398900"/>
            <a:chExt cx="459975" cy="454650"/>
          </a:xfrm>
        </p:grpSpPr>
        <p:sp>
          <p:nvSpPr>
            <p:cNvPr id="67" name="Google Shape;67;p15"/>
            <p:cNvSpPr/>
            <p:nvPr/>
          </p:nvSpPr>
          <p:spPr>
            <a:xfrm>
              <a:off x="1444200" y="398900"/>
              <a:ext cx="419600" cy="454650"/>
            </a:xfrm>
            <a:custGeom>
              <a:avLst/>
              <a:gdLst/>
              <a:ahLst/>
              <a:cxnLst/>
              <a:rect l="l" t="t" r="r" b="b"/>
              <a:pathLst>
                <a:path w="16784" h="18186" extrusionOk="0">
                  <a:moveTo>
                    <a:pt x="7584" y="1"/>
                  </a:moveTo>
                  <a:cubicBezTo>
                    <a:pt x="6865" y="1"/>
                    <a:pt x="6253" y="449"/>
                    <a:pt x="6004" y="1079"/>
                  </a:cubicBezTo>
                  <a:lnTo>
                    <a:pt x="4132" y="4767"/>
                  </a:lnTo>
                  <a:lnTo>
                    <a:pt x="1" y="12897"/>
                  </a:lnTo>
                  <a:cubicBezTo>
                    <a:pt x="999" y="13428"/>
                    <a:pt x="1971" y="14019"/>
                    <a:pt x="2963" y="14562"/>
                  </a:cubicBezTo>
                  <a:lnTo>
                    <a:pt x="7102" y="6415"/>
                  </a:lnTo>
                  <a:lnTo>
                    <a:pt x="7584" y="5466"/>
                  </a:lnTo>
                  <a:lnTo>
                    <a:pt x="10096" y="10412"/>
                  </a:lnTo>
                  <a:lnTo>
                    <a:pt x="7231" y="10412"/>
                  </a:lnTo>
                  <a:cubicBezTo>
                    <a:pt x="6289" y="10412"/>
                    <a:pt x="5527" y="11179"/>
                    <a:pt x="5533" y="12121"/>
                  </a:cubicBezTo>
                  <a:cubicBezTo>
                    <a:pt x="5539" y="13057"/>
                    <a:pt x="6306" y="13808"/>
                    <a:pt x="7241" y="13808"/>
                  </a:cubicBezTo>
                  <a:lnTo>
                    <a:pt x="11820" y="13808"/>
                  </a:lnTo>
                  <a:lnTo>
                    <a:pt x="13572" y="17256"/>
                  </a:lnTo>
                  <a:lnTo>
                    <a:pt x="13574" y="17256"/>
                  </a:lnTo>
                  <a:cubicBezTo>
                    <a:pt x="13855" y="17807"/>
                    <a:pt x="14425" y="18186"/>
                    <a:pt x="15086" y="18186"/>
                  </a:cubicBezTo>
                  <a:cubicBezTo>
                    <a:pt x="16024" y="18186"/>
                    <a:pt x="16783" y="17426"/>
                    <a:pt x="16783" y="16488"/>
                  </a:cubicBezTo>
                  <a:cubicBezTo>
                    <a:pt x="16783" y="16211"/>
                    <a:pt x="16716" y="15951"/>
                    <a:pt x="16598" y="15720"/>
                  </a:cubicBezTo>
                  <a:lnTo>
                    <a:pt x="16599" y="15719"/>
                  </a:lnTo>
                  <a:lnTo>
                    <a:pt x="9164" y="1079"/>
                  </a:lnTo>
                  <a:cubicBezTo>
                    <a:pt x="8915" y="449"/>
                    <a:pt x="8302" y="1"/>
                    <a:pt x="75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403825" y="773775"/>
              <a:ext cx="87675" cy="79775"/>
            </a:xfrm>
            <a:custGeom>
              <a:avLst/>
              <a:gdLst/>
              <a:ahLst/>
              <a:cxnLst/>
              <a:rect l="l" t="t" r="r" b="b"/>
              <a:pathLst>
                <a:path w="3507" h="3191" extrusionOk="0">
                  <a:moveTo>
                    <a:pt x="552" y="1"/>
                  </a:moveTo>
                  <a:lnTo>
                    <a:pt x="185" y="724"/>
                  </a:lnTo>
                  <a:lnTo>
                    <a:pt x="186" y="725"/>
                  </a:lnTo>
                  <a:cubicBezTo>
                    <a:pt x="68" y="956"/>
                    <a:pt x="0" y="1216"/>
                    <a:pt x="0" y="1493"/>
                  </a:cubicBezTo>
                  <a:cubicBezTo>
                    <a:pt x="0" y="2431"/>
                    <a:pt x="760" y="3191"/>
                    <a:pt x="1698" y="3191"/>
                  </a:cubicBezTo>
                  <a:cubicBezTo>
                    <a:pt x="2359" y="3191"/>
                    <a:pt x="2929" y="2812"/>
                    <a:pt x="3210" y="2261"/>
                  </a:cubicBezTo>
                  <a:lnTo>
                    <a:pt x="3212" y="2261"/>
                  </a:lnTo>
                  <a:lnTo>
                    <a:pt x="3507" y="1680"/>
                  </a:lnTo>
                  <a:cubicBezTo>
                    <a:pt x="2517" y="1140"/>
                    <a:pt x="1552" y="532"/>
                    <a:pt x="55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" name="Google Shape;61;p15">
            <a:extLst>
              <a:ext uri="{FF2B5EF4-FFF2-40B4-BE49-F238E27FC236}">
                <a16:creationId xmlns:a16="http://schemas.microsoft.com/office/drawing/2014/main" id="{17DA3E9F-C98D-43E6-91DB-6CCEEB326834}"/>
              </a:ext>
            </a:extLst>
          </p:cNvPr>
          <p:cNvSpPr txBox="1"/>
          <p:nvPr/>
        </p:nvSpPr>
        <p:spPr>
          <a:xfrm>
            <a:off x="6169219" y="903054"/>
            <a:ext cx="1632191" cy="782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600" b="1" dirty="0">
                <a:solidFill>
                  <a:srgbClr val="66FF99"/>
                </a:solidFill>
                <a:latin typeface="Fira Sans"/>
                <a:ea typeface="Fira Sans"/>
                <a:cs typeface="Fira Sans"/>
                <a:sym typeface="Fira Sans"/>
              </a:rPr>
              <a:t>ntonio </a:t>
            </a:r>
            <a:endParaRPr sz="3600" b="1" dirty="0">
              <a:solidFill>
                <a:srgbClr val="66FF99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4" name="Google Shape;61;p15">
            <a:extLst>
              <a:ext uri="{FF2B5EF4-FFF2-40B4-BE49-F238E27FC236}">
                <a16:creationId xmlns:a16="http://schemas.microsoft.com/office/drawing/2014/main" id="{1B16A554-16EE-49C9-90DD-E254460C8B40}"/>
              </a:ext>
            </a:extLst>
          </p:cNvPr>
          <p:cNvSpPr txBox="1"/>
          <p:nvPr/>
        </p:nvSpPr>
        <p:spPr>
          <a:xfrm>
            <a:off x="767743" y="903054"/>
            <a:ext cx="1109438" cy="885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600" b="1" dirty="0">
                <a:solidFill>
                  <a:srgbClr val="66FF99"/>
                </a:solidFill>
                <a:latin typeface="Fira Sans"/>
                <a:ea typeface="Fira Sans"/>
                <a:cs typeface="Fira Sans"/>
                <a:sym typeface="Fira Sans"/>
              </a:rPr>
              <a:t>uis</a:t>
            </a:r>
            <a:endParaRPr sz="3600" b="1" dirty="0">
              <a:solidFill>
                <a:srgbClr val="66FF99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1B09A3E-93F5-4212-A5D0-15F79A768F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155831" cy="5143500"/>
          </a:xfrm>
          <a:prstGeom prst="rect">
            <a:avLst/>
          </a:prstGeom>
        </p:spPr>
      </p:pic>
      <p:sp>
        <p:nvSpPr>
          <p:cNvPr id="4" name="Elipse 3">
            <a:extLst>
              <a:ext uri="{FF2B5EF4-FFF2-40B4-BE49-F238E27FC236}">
                <a16:creationId xmlns:a16="http://schemas.microsoft.com/office/drawing/2014/main" id="{4DA45A61-ADB0-4F94-A809-F522C585D379}"/>
              </a:ext>
            </a:extLst>
          </p:cNvPr>
          <p:cNvSpPr/>
          <p:nvPr/>
        </p:nvSpPr>
        <p:spPr>
          <a:xfrm>
            <a:off x="3200400" y="410732"/>
            <a:ext cx="5802923" cy="4651131"/>
          </a:xfrm>
          <a:prstGeom prst="ellipse">
            <a:avLst/>
          </a:prstGeom>
          <a:solidFill>
            <a:srgbClr val="66FF99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300" b="1" dirty="0">
                <a:solidFill>
                  <a:srgbClr val="FF3399"/>
                </a:solidFill>
              </a:rPr>
              <a:t>  </a:t>
            </a:r>
            <a:r>
              <a:rPr lang="pt-BR" sz="1300" b="1" dirty="0">
                <a:solidFill>
                  <a:schemeClr val="accent6"/>
                </a:solidFill>
              </a:rPr>
              <a:t>Olá, sou um apaixonado pelas palavras, onde as alio com minha pulsante criatividade. Dono de um pensamento limpo, onde o menos sempre é mais. De poucas palavras e muito conteúdo, quando preciso, mas também sei usar de muitas palavras sem perder o contexto. Por 8 anos fui gestor de mídias sociais de uma instituição governamental. Nesse período produzi textos e imagens que transpassavam as ações realizadas pela gestão pública.</a:t>
            </a:r>
          </a:p>
          <a:p>
            <a:pPr algn="ctr"/>
            <a:r>
              <a:rPr lang="pt-BR" sz="1300" b="1" dirty="0">
                <a:solidFill>
                  <a:schemeClr val="accent6"/>
                </a:solidFill>
              </a:rPr>
              <a:t>Desenvolvi, logotipo, “slogan” entre outras formas de comunicação, de um governo municipal, hoje utilizados nas redes sociais, sites, documentos oficiais entre outros meios.</a:t>
            </a:r>
          </a:p>
          <a:p>
            <a:pPr algn="ctr"/>
            <a:r>
              <a:rPr lang="pt-BR" sz="1300" b="1" dirty="0">
                <a:solidFill>
                  <a:schemeClr val="accent6"/>
                </a:solidFill>
              </a:rPr>
              <a:t>Sou qualificado em </a:t>
            </a:r>
            <a:r>
              <a:rPr lang="pt-BR" sz="1300" b="1" dirty="0" err="1">
                <a:solidFill>
                  <a:schemeClr val="accent6"/>
                </a:solidFill>
              </a:rPr>
              <a:t>Copywriting</a:t>
            </a:r>
            <a:r>
              <a:rPr lang="pt-BR" sz="1300" b="1" dirty="0">
                <a:solidFill>
                  <a:schemeClr val="accent6"/>
                </a:solidFill>
              </a:rPr>
              <a:t>: princípio da redação publicitária por curso ministrado por Érica </a:t>
            </a:r>
            <a:r>
              <a:rPr lang="pt-BR" sz="1300" b="1" dirty="0" err="1">
                <a:solidFill>
                  <a:schemeClr val="accent6"/>
                </a:solidFill>
              </a:rPr>
              <a:t>Igue</a:t>
            </a:r>
            <a:r>
              <a:rPr lang="pt-BR" sz="1300" b="1" dirty="0">
                <a:solidFill>
                  <a:schemeClr val="accent6"/>
                </a:solidFill>
              </a:rPr>
              <a:t> e Marketing Digital pela </a:t>
            </a:r>
            <a:r>
              <a:rPr lang="pt-BR" sz="1300" b="1" dirty="0" err="1">
                <a:solidFill>
                  <a:schemeClr val="accent6"/>
                </a:solidFill>
              </a:rPr>
              <a:t>Udemy</a:t>
            </a:r>
            <a:r>
              <a:rPr lang="pt-BR" sz="1300" b="1" dirty="0">
                <a:solidFill>
                  <a:schemeClr val="accent6"/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746DA23-6551-445C-B6BE-E14ABE0A03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4770" y="717009"/>
            <a:ext cx="4639322" cy="42487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8"/>
          <p:cNvSpPr txBox="1"/>
          <p:nvPr/>
        </p:nvSpPr>
        <p:spPr>
          <a:xfrm>
            <a:off x="7288785" y="942648"/>
            <a:ext cx="13089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3600" b="1" dirty="0">
              <a:solidFill>
                <a:schemeClr val="accent4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65" name="Google Shape;165;p18"/>
          <p:cNvSpPr txBox="1"/>
          <p:nvPr/>
        </p:nvSpPr>
        <p:spPr>
          <a:xfrm>
            <a:off x="537559" y="942648"/>
            <a:ext cx="13089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3600" b="1" dirty="0">
              <a:solidFill>
                <a:schemeClr val="accent6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67E7E37-428C-4CBC-ABC2-AA5431C58C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0818" y="942648"/>
            <a:ext cx="4667901" cy="378195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m 24">
            <a:extLst>
              <a:ext uri="{FF2B5EF4-FFF2-40B4-BE49-F238E27FC236}">
                <a16:creationId xmlns:a16="http://schemas.microsoft.com/office/drawing/2014/main" id="{707F5419-D0BE-4802-9A8A-6979511103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0918" y="1233300"/>
            <a:ext cx="4582164" cy="267689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0"/>
          <p:cNvSpPr txBox="1"/>
          <p:nvPr/>
        </p:nvSpPr>
        <p:spPr>
          <a:xfrm>
            <a:off x="311700" y="2926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354DD382-0130-47F9-B088-49ED24D14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8939"/>
            <a:ext cx="9144000" cy="270562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1"/>
          <p:cNvSpPr txBox="1"/>
          <p:nvPr/>
        </p:nvSpPr>
        <p:spPr>
          <a:xfrm>
            <a:off x="311700" y="2926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FF3399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2A605BE-EE24-49B8-A6D3-3596F543F0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681" y="1020024"/>
            <a:ext cx="4572638" cy="357237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>
            <a:extLst>
              <a:ext uri="{FF2B5EF4-FFF2-40B4-BE49-F238E27FC236}">
                <a16:creationId xmlns:a16="http://schemas.microsoft.com/office/drawing/2014/main" id="{E3A17B6B-5421-4287-89AB-7274F6E052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699" y="865324"/>
            <a:ext cx="4377531" cy="321430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71909348-6F24-451A-908B-6D0162180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4411" y="2332379"/>
            <a:ext cx="4515480" cy="205768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5BEF0DC-C636-44E2-96F3-B4F82B27D5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8138" y="1121181"/>
            <a:ext cx="6107723" cy="350943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24"/>
          <p:cNvSpPr txBox="1"/>
          <p:nvPr/>
        </p:nvSpPr>
        <p:spPr>
          <a:xfrm>
            <a:off x="311700" y="14357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latin typeface="Fira Sans"/>
                <a:ea typeface="Fira Sans"/>
                <a:cs typeface="Fira Sans"/>
                <a:sym typeface="Fira Sans"/>
              </a:rPr>
              <a:t>TRABALHOS</a:t>
            </a:r>
            <a:endParaRPr sz="2800" b="1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03F6829E-DD2D-41B9-9CCC-79E882658C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969" y="716270"/>
            <a:ext cx="5263662" cy="434400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1CEBC85-0F8C-4871-9CC1-C28D7D3B73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564" y="1250462"/>
            <a:ext cx="4706007" cy="348663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26"/>
          <p:cNvSpPr txBox="1"/>
          <p:nvPr/>
        </p:nvSpPr>
        <p:spPr>
          <a:xfrm>
            <a:off x="1518567" y="3982700"/>
            <a:ext cx="13089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5200" b="1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A</a:t>
            </a:r>
            <a:endParaRPr sz="5200" b="1">
              <a:solidFill>
                <a:schemeClr val="l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D2B5790-1561-48CA-ADD9-3EA7610FD6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3017" y="1191424"/>
            <a:ext cx="4810796" cy="329851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B541DA2-E2FC-4B31-9AB1-3C75111E08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470" y="697557"/>
            <a:ext cx="4725059" cy="428684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551EFEE-ADA9-4DED-8378-8FF7149791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924" y="923336"/>
            <a:ext cx="4763165" cy="422016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E053DEC-4721-456D-954C-7FA9EC70BA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94" y="1122376"/>
            <a:ext cx="4677428" cy="1562318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520C6C5-96C7-4283-81CC-6ABEE826CC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5691" y="2571750"/>
            <a:ext cx="4734586" cy="241016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p30"/>
          <p:cNvSpPr txBox="1"/>
          <p:nvPr/>
        </p:nvSpPr>
        <p:spPr>
          <a:xfrm>
            <a:off x="375283" y="1454156"/>
            <a:ext cx="13089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5200" b="1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A</a:t>
            </a:r>
            <a:endParaRPr sz="5200" b="1">
              <a:solidFill>
                <a:schemeClr val="l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E434B17-12B1-4542-87AB-4FBDD81B8C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9543" y="865325"/>
            <a:ext cx="4839375" cy="422969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B89600F-89FD-43E0-83D2-E3766FAF03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102" y="1214248"/>
            <a:ext cx="4629796" cy="271500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4CF1A2-8D54-4E4C-9D04-F75E66C07F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124" y="980489"/>
            <a:ext cx="4801270" cy="402963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695BC2D-B99C-4F2B-8330-3C0C9DB9D3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887" y="1305664"/>
            <a:ext cx="4810796" cy="346758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6D6D7F4-FD34-4F5E-8B1D-53EF11BBC9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4812" y="1028126"/>
            <a:ext cx="6999188" cy="411537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5D1A205-6FC1-40D5-8A19-FBFC17F56A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08" y="865325"/>
            <a:ext cx="4648849" cy="148610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B9CF51D-245A-4861-96BF-29AC572629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2265" y="2351432"/>
            <a:ext cx="4610743" cy="262926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C12DE14-A3CF-41A1-BC3E-FB40D2D486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9374" y="244333"/>
            <a:ext cx="3674626" cy="4232032"/>
          </a:xfrm>
          <a:prstGeom prst="rect">
            <a:avLst/>
          </a:prstGeom>
        </p:spPr>
      </p:pic>
      <p:sp>
        <p:nvSpPr>
          <p:cNvPr id="798" name="Google Shape;798;p36"/>
          <p:cNvSpPr txBox="1"/>
          <p:nvPr/>
        </p:nvSpPr>
        <p:spPr>
          <a:xfrm>
            <a:off x="699245" y="1567950"/>
            <a:ext cx="851400" cy="5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5200" b="1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A</a:t>
            </a:r>
            <a:endParaRPr sz="5200" b="1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AF55C7B-CCC0-487D-89F6-294BC3911C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87" y="469232"/>
            <a:ext cx="5401929" cy="190098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2ABC16-C2CD-4667-9363-C06C591179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99" y="848574"/>
            <a:ext cx="4486901" cy="134321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D9F885F-EC46-4905-A607-DB56FB7ED7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270" y="848574"/>
            <a:ext cx="4453631" cy="130510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71988BD-2D7F-4819-BF57-15516608C3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2767" y="2382184"/>
            <a:ext cx="4525006" cy="237205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7" name="Google Shape;837;p38"/>
          <p:cNvSpPr/>
          <p:nvPr/>
        </p:nvSpPr>
        <p:spPr>
          <a:xfrm>
            <a:off x="4311494" y="4429664"/>
            <a:ext cx="1614906" cy="799200"/>
          </a:xfrm>
          <a:custGeom>
            <a:avLst/>
            <a:gdLst/>
            <a:ahLst/>
            <a:cxnLst/>
            <a:rect l="l" t="t" r="r" b="b"/>
            <a:pathLst>
              <a:path w="6555" h="3244" extrusionOk="0">
                <a:moveTo>
                  <a:pt x="2230" y="1"/>
                </a:moveTo>
                <a:cubicBezTo>
                  <a:pt x="1316" y="1"/>
                  <a:pt x="531" y="86"/>
                  <a:pt x="0" y="723"/>
                </a:cubicBezTo>
                <a:cubicBezTo>
                  <a:pt x="384" y="2174"/>
                  <a:pt x="1706" y="3243"/>
                  <a:pt x="3277" y="3243"/>
                </a:cubicBezTo>
                <a:cubicBezTo>
                  <a:pt x="4849" y="3243"/>
                  <a:pt x="6171" y="2174"/>
                  <a:pt x="6555" y="723"/>
                </a:cubicBezTo>
                <a:cubicBezTo>
                  <a:pt x="6024" y="86"/>
                  <a:pt x="5239" y="1"/>
                  <a:pt x="4324" y="1"/>
                </a:cubicBezTo>
                <a:cubicBezTo>
                  <a:pt x="3991" y="1"/>
                  <a:pt x="3640" y="12"/>
                  <a:pt x="3277" y="12"/>
                </a:cubicBezTo>
                <a:cubicBezTo>
                  <a:pt x="2915" y="12"/>
                  <a:pt x="2564" y="1"/>
                  <a:pt x="223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9" name="Google Shape;839;p38"/>
          <p:cNvSpPr/>
          <p:nvPr/>
        </p:nvSpPr>
        <p:spPr>
          <a:xfrm>
            <a:off x="2114694" y="3786399"/>
            <a:ext cx="1614906" cy="798954"/>
          </a:xfrm>
          <a:custGeom>
            <a:avLst/>
            <a:gdLst/>
            <a:ahLst/>
            <a:cxnLst/>
            <a:rect l="l" t="t" r="r" b="b"/>
            <a:pathLst>
              <a:path w="6555" h="3243" extrusionOk="0">
                <a:moveTo>
                  <a:pt x="2231" y="1"/>
                </a:moveTo>
                <a:cubicBezTo>
                  <a:pt x="1316" y="1"/>
                  <a:pt x="532" y="86"/>
                  <a:pt x="1" y="723"/>
                </a:cubicBezTo>
                <a:cubicBezTo>
                  <a:pt x="385" y="2173"/>
                  <a:pt x="1706" y="3242"/>
                  <a:pt x="3278" y="3242"/>
                </a:cubicBezTo>
                <a:cubicBezTo>
                  <a:pt x="4850" y="3242"/>
                  <a:pt x="6171" y="2173"/>
                  <a:pt x="6554" y="723"/>
                </a:cubicBezTo>
                <a:cubicBezTo>
                  <a:pt x="6024" y="86"/>
                  <a:pt x="5240" y="1"/>
                  <a:pt x="4325" y="1"/>
                </a:cubicBezTo>
                <a:cubicBezTo>
                  <a:pt x="3991" y="1"/>
                  <a:pt x="3640" y="12"/>
                  <a:pt x="3278" y="12"/>
                </a:cubicBezTo>
                <a:cubicBezTo>
                  <a:pt x="2916" y="12"/>
                  <a:pt x="2565" y="1"/>
                  <a:pt x="223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6" name="Google Shape;856;p38"/>
          <p:cNvSpPr txBox="1"/>
          <p:nvPr/>
        </p:nvSpPr>
        <p:spPr>
          <a:xfrm>
            <a:off x="775053" y="2096227"/>
            <a:ext cx="1189500" cy="3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MERCURY</a:t>
            </a:r>
            <a:endParaRPr sz="1600" b="1">
              <a:solidFill>
                <a:schemeClr val="l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C94AD4B-5B93-4CBF-97D9-3310892DFB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83348"/>
            <a:ext cx="4610743" cy="2133898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E899617-F552-438F-8D7D-6EEEE76F6B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0743" y="883348"/>
            <a:ext cx="4372707" cy="233395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0488268-8BE8-4C0F-A6CA-491BF5A9DB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4553" y="3347490"/>
            <a:ext cx="4772691" cy="152421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3B11CD7D-A0EB-4AA9-A700-E924DC173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5748" y="-1"/>
            <a:ext cx="4668252" cy="5143499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1F56EA3-3B6E-4F0E-810B-BA8FE99BEC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475747" cy="5143499"/>
          </a:xfrm>
          <a:prstGeom prst="rect">
            <a:avLst/>
          </a:prstGeom>
        </p:spPr>
      </p:pic>
      <p:sp>
        <p:nvSpPr>
          <p:cNvPr id="870" name="Google Shape;870;p39"/>
          <p:cNvSpPr txBox="1"/>
          <p:nvPr/>
        </p:nvSpPr>
        <p:spPr>
          <a:xfrm>
            <a:off x="311700" y="73357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FF3399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889" name="Google Shape;889;p39"/>
          <p:cNvSpPr txBox="1"/>
          <p:nvPr/>
        </p:nvSpPr>
        <p:spPr>
          <a:xfrm>
            <a:off x="503974" y="1463392"/>
            <a:ext cx="1308900" cy="10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4800" b="1" dirty="0">
              <a:solidFill>
                <a:schemeClr val="accent3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893" name="Google Shape;893;p39"/>
          <p:cNvSpPr txBox="1"/>
          <p:nvPr/>
        </p:nvSpPr>
        <p:spPr>
          <a:xfrm>
            <a:off x="451774" y="3773161"/>
            <a:ext cx="1413300" cy="62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It is the closest planet to the Sun </a:t>
            </a:r>
            <a:endParaRPr sz="12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3C2C85E-9CED-4904-81D8-2A7C6EA92E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1637" y="0"/>
            <a:ext cx="4782363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FF84290-4F1D-4335-8CCB-EA61D11AF5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4361636" cy="5143500"/>
          </a:xfrm>
          <a:prstGeom prst="rect">
            <a:avLst/>
          </a:prstGeom>
        </p:spPr>
      </p:pic>
      <p:sp>
        <p:nvSpPr>
          <p:cNvPr id="952" name="Google Shape;952;p41"/>
          <p:cNvSpPr txBox="1"/>
          <p:nvPr/>
        </p:nvSpPr>
        <p:spPr>
          <a:xfrm>
            <a:off x="0" y="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FF3399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961" name="Google Shape;961;p41"/>
          <p:cNvSpPr/>
          <p:nvPr/>
        </p:nvSpPr>
        <p:spPr>
          <a:xfrm>
            <a:off x="7962380" y="1099440"/>
            <a:ext cx="711488" cy="810619"/>
          </a:xfrm>
          <a:custGeom>
            <a:avLst/>
            <a:gdLst/>
            <a:ahLst/>
            <a:cxnLst/>
            <a:rect l="l" t="t" r="r" b="b"/>
            <a:pathLst>
              <a:path w="6751" h="7746" extrusionOk="0">
                <a:moveTo>
                  <a:pt x="2888" y="822"/>
                </a:moveTo>
                <a:cubicBezTo>
                  <a:pt x="4546" y="822"/>
                  <a:pt x="5796" y="2132"/>
                  <a:pt x="5796" y="3872"/>
                </a:cubicBezTo>
                <a:cubicBezTo>
                  <a:pt x="5796" y="5611"/>
                  <a:pt x="4546" y="6923"/>
                  <a:pt x="2888" y="6923"/>
                </a:cubicBezTo>
                <a:lnTo>
                  <a:pt x="944" y="6923"/>
                </a:lnTo>
                <a:lnTo>
                  <a:pt x="944" y="822"/>
                </a:lnTo>
                <a:close/>
                <a:moveTo>
                  <a:pt x="906" y="745"/>
                </a:moveTo>
                <a:cubicBezTo>
                  <a:pt x="885" y="745"/>
                  <a:pt x="869" y="761"/>
                  <a:pt x="869" y="783"/>
                </a:cubicBezTo>
                <a:lnTo>
                  <a:pt x="869" y="6962"/>
                </a:lnTo>
                <a:cubicBezTo>
                  <a:pt x="869" y="6983"/>
                  <a:pt x="885" y="7000"/>
                  <a:pt x="906" y="7000"/>
                </a:cubicBezTo>
                <a:lnTo>
                  <a:pt x="2889" y="7000"/>
                </a:lnTo>
                <a:cubicBezTo>
                  <a:pt x="4590" y="7000"/>
                  <a:pt x="5874" y="5657"/>
                  <a:pt x="5874" y="3873"/>
                </a:cubicBezTo>
                <a:cubicBezTo>
                  <a:pt x="5874" y="2088"/>
                  <a:pt x="4592" y="745"/>
                  <a:pt x="2889" y="745"/>
                </a:cubicBezTo>
                <a:close/>
                <a:moveTo>
                  <a:pt x="2901" y="77"/>
                </a:moveTo>
                <a:cubicBezTo>
                  <a:pt x="5052" y="77"/>
                  <a:pt x="6675" y="1709"/>
                  <a:pt x="6675" y="3873"/>
                </a:cubicBezTo>
                <a:cubicBezTo>
                  <a:pt x="6675" y="6037"/>
                  <a:pt x="5052" y="7669"/>
                  <a:pt x="2901" y="7669"/>
                </a:cubicBezTo>
                <a:lnTo>
                  <a:pt x="216" y="7669"/>
                </a:lnTo>
                <a:cubicBezTo>
                  <a:pt x="111" y="7669"/>
                  <a:pt x="80" y="7637"/>
                  <a:pt x="80" y="7532"/>
                </a:cubicBezTo>
                <a:lnTo>
                  <a:pt x="80" y="214"/>
                </a:lnTo>
                <a:cubicBezTo>
                  <a:pt x="80" y="103"/>
                  <a:pt x="106" y="77"/>
                  <a:pt x="216" y="77"/>
                </a:cubicBezTo>
                <a:close/>
                <a:moveTo>
                  <a:pt x="215" y="0"/>
                </a:moveTo>
                <a:cubicBezTo>
                  <a:pt x="62" y="0"/>
                  <a:pt x="1" y="61"/>
                  <a:pt x="1" y="214"/>
                </a:cubicBezTo>
                <a:lnTo>
                  <a:pt x="1" y="7532"/>
                </a:lnTo>
                <a:cubicBezTo>
                  <a:pt x="1" y="7679"/>
                  <a:pt x="66" y="7746"/>
                  <a:pt x="215" y="7746"/>
                </a:cubicBezTo>
                <a:lnTo>
                  <a:pt x="2900" y="7746"/>
                </a:lnTo>
                <a:cubicBezTo>
                  <a:pt x="5095" y="7746"/>
                  <a:pt x="6751" y="6080"/>
                  <a:pt x="6751" y="3873"/>
                </a:cubicBezTo>
                <a:cubicBezTo>
                  <a:pt x="6751" y="1665"/>
                  <a:pt x="5094" y="0"/>
                  <a:pt x="290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2" name="Google Shape;982;p42"/>
          <p:cNvSpPr txBox="1"/>
          <p:nvPr/>
        </p:nvSpPr>
        <p:spPr>
          <a:xfrm>
            <a:off x="186186" y="18382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FF3399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986" name="Google Shape;986;p42"/>
          <p:cNvSpPr/>
          <p:nvPr/>
        </p:nvSpPr>
        <p:spPr>
          <a:xfrm>
            <a:off x="487524" y="1110423"/>
            <a:ext cx="1100459" cy="1100209"/>
          </a:xfrm>
          <a:custGeom>
            <a:avLst/>
            <a:gdLst/>
            <a:ahLst/>
            <a:cxnLst/>
            <a:rect l="l" t="t" r="r" b="b"/>
            <a:pathLst>
              <a:path w="4413" h="4412" extrusionOk="0">
                <a:moveTo>
                  <a:pt x="2206" y="118"/>
                </a:moveTo>
                <a:cubicBezTo>
                  <a:pt x="3357" y="118"/>
                  <a:pt x="4295" y="1055"/>
                  <a:pt x="4295" y="2206"/>
                </a:cubicBezTo>
                <a:cubicBezTo>
                  <a:pt x="4295" y="2561"/>
                  <a:pt x="4203" y="2913"/>
                  <a:pt x="4031" y="3222"/>
                </a:cubicBezTo>
                <a:cubicBezTo>
                  <a:pt x="4007" y="3263"/>
                  <a:pt x="3997" y="3309"/>
                  <a:pt x="4001" y="3357"/>
                </a:cubicBezTo>
                <a:lnTo>
                  <a:pt x="4051" y="4049"/>
                </a:lnTo>
                <a:lnTo>
                  <a:pt x="3357" y="3998"/>
                </a:lnTo>
                <a:lnTo>
                  <a:pt x="3341" y="3998"/>
                </a:lnTo>
                <a:cubicBezTo>
                  <a:pt x="3300" y="3998"/>
                  <a:pt x="3259" y="4009"/>
                  <a:pt x="3223" y="4029"/>
                </a:cubicBezTo>
                <a:cubicBezTo>
                  <a:pt x="2913" y="4202"/>
                  <a:pt x="2562" y="4294"/>
                  <a:pt x="2206" y="4294"/>
                </a:cubicBezTo>
                <a:cubicBezTo>
                  <a:pt x="1054" y="4294"/>
                  <a:pt x="118" y="3357"/>
                  <a:pt x="118" y="2206"/>
                </a:cubicBezTo>
                <a:cubicBezTo>
                  <a:pt x="118" y="1055"/>
                  <a:pt x="1055" y="118"/>
                  <a:pt x="2206" y="118"/>
                </a:cubicBezTo>
                <a:close/>
                <a:moveTo>
                  <a:pt x="2206" y="1"/>
                </a:moveTo>
                <a:cubicBezTo>
                  <a:pt x="990" y="1"/>
                  <a:pt x="0" y="989"/>
                  <a:pt x="0" y="2206"/>
                </a:cubicBezTo>
                <a:cubicBezTo>
                  <a:pt x="0" y="3421"/>
                  <a:pt x="990" y="4412"/>
                  <a:pt x="2206" y="4412"/>
                </a:cubicBezTo>
                <a:cubicBezTo>
                  <a:pt x="2583" y="4412"/>
                  <a:pt x="2954" y="4315"/>
                  <a:pt x="3281" y="4131"/>
                </a:cubicBezTo>
                <a:cubicBezTo>
                  <a:pt x="3300" y="4121"/>
                  <a:pt x="3321" y="4117"/>
                  <a:pt x="3350" y="4116"/>
                </a:cubicBezTo>
                <a:lnTo>
                  <a:pt x="4177" y="4176"/>
                </a:lnTo>
                <a:lnTo>
                  <a:pt x="4118" y="3349"/>
                </a:lnTo>
                <a:cubicBezTo>
                  <a:pt x="4116" y="3324"/>
                  <a:pt x="4121" y="3301"/>
                  <a:pt x="4133" y="3280"/>
                </a:cubicBezTo>
                <a:cubicBezTo>
                  <a:pt x="4315" y="2954"/>
                  <a:pt x="4412" y="2581"/>
                  <a:pt x="4412" y="2206"/>
                </a:cubicBezTo>
                <a:cubicBezTo>
                  <a:pt x="4412" y="990"/>
                  <a:pt x="3423" y="1"/>
                  <a:pt x="2206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8" name="Google Shape;998;p42"/>
          <p:cNvSpPr/>
          <p:nvPr/>
        </p:nvSpPr>
        <p:spPr>
          <a:xfrm>
            <a:off x="3982863" y="2705922"/>
            <a:ext cx="1100708" cy="1100209"/>
          </a:xfrm>
          <a:custGeom>
            <a:avLst/>
            <a:gdLst/>
            <a:ahLst/>
            <a:cxnLst/>
            <a:rect l="l" t="t" r="r" b="b"/>
            <a:pathLst>
              <a:path w="4414" h="4412" extrusionOk="0">
                <a:moveTo>
                  <a:pt x="2206" y="118"/>
                </a:moveTo>
                <a:cubicBezTo>
                  <a:pt x="3359" y="118"/>
                  <a:pt x="4296" y="1055"/>
                  <a:pt x="4296" y="2206"/>
                </a:cubicBezTo>
                <a:cubicBezTo>
                  <a:pt x="4296" y="2561"/>
                  <a:pt x="4204" y="2913"/>
                  <a:pt x="4031" y="3222"/>
                </a:cubicBezTo>
                <a:cubicBezTo>
                  <a:pt x="4007" y="3263"/>
                  <a:pt x="3997" y="3309"/>
                  <a:pt x="4001" y="3357"/>
                </a:cubicBezTo>
                <a:lnTo>
                  <a:pt x="4051" y="4049"/>
                </a:lnTo>
                <a:lnTo>
                  <a:pt x="3357" y="3998"/>
                </a:lnTo>
                <a:lnTo>
                  <a:pt x="3341" y="3998"/>
                </a:lnTo>
                <a:cubicBezTo>
                  <a:pt x="3300" y="3998"/>
                  <a:pt x="3259" y="4009"/>
                  <a:pt x="3223" y="4029"/>
                </a:cubicBezTo>
                <a:cubicBezTo>
                  <a:pt x="2914" y="4202"/>
                  <a:pt x="2562" y="4294"/>
                  <a:pt x="2206" y="4294"/>
                </a:cubicBezTo>
                <a:cubicBezTo>
                  <a:pt x="1055" y="4294"/>
                  <a:pt x="119" y="3357"/>
                  <a:pt x="119" y="2206"/>
                </a:cubicBezTo>
                <a:cubicBezTo>
                  <a:pt x="119" y="1055"/>
                  <a:pt x="1055" y="118"/>
                  <a:pt x="2206" y="118"/>
                </a:cubicBezTo>
                <a:close/>
                <a:moveTo>
                  <a:pt x="2206" y="1"/>
                </a:moveTo>
                <a:cubicBezTo>
                  <a:pt x="991" y="1"/>
                  <a:pt x="0" y="989"/>
                  <a:pt x="0" y="2206"/>
                </a:cubicBezTo>
                <a:cubicBezTo>
                  <a:pt x="0" y="3421"/>
                  <a:pt x="991" y="4412"/>
                  <a:pt x="2206" y="4412"/>
                </a:cubicBezTo>
                <a:cubicBezTo>
                  <a:pt x="2584" y="4412"/>
                  <a:pt x="2955" y="4315"/>
                  <a:pt x="3281" y="4131"/>
                </a:cubicBezTo>
                <a:cubicBezTo>
                  <a:pt x="3300" y="4121"/>
                  <a:pt x="3321" y="4117"/>
                  <a:pt x="3350" y="4116"/>
                </a:cubicBezTo>
                <a:lnTo>
                  <a:pt x="4178" y="4176"/>
                </a:lnTo>
                <a:lnTo>
                  <a:pt x="4118" y="3349"/>
                </a:lnTo>
                <a:cubicBezTo>
                  <a:pt x="4117" y="3324"/>
                  <a:pt x="4122" y="3301"/>
                  <a:pt x="4133" y="3280"/>
                </a:cubicBezTo>
                <a:cubicBezTo>
                  <a:pt x="4316" y="2954"/>
                  <a:pt x="4413" y="2581"/>
                  <a:pt x="4413" y="2206"/>
                </a:cubicBezTo>
                <a:cubicBezTo>
                  <a:pt x="4413" y="990"/>
                  <a:pt x="3423" y="1"/>
                  <a:pt x="220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E72DF0E-416E-4598-8692-93514FADF3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713" y="756521"/>
            <a:ext cx="7303008" cy="42062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lat Design Letter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BC53E"/>
      </a:accent1>
      <a:accent2>
        <a:srgbClr val="F7831E"/>
      </a:accent2>
      <a:accent3>
        <a:srgbClr val="D656A0"/>
      </a:accent3>
      <a:accent4>
        <a:srgbClr val="40B4A9"/>
      </a:accent4>
      <a:accent5>
        <a:srgbClr val="88C840"/>
      </a:accent5>
      <a:accent6>
        <a:srgbClr val="674EA7"/>
      </a:accent6>
      <a:hlink>
        <a:srgbClr val="88C84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149</Words>
  <Application>Microsoft Office PowerPoint</Application>
  <PresentationFormat>Apresentação na tela (16:9)</PresentationFormat>
  <Paragraphs>12</Paragraphs>
  <Slides>27</Slides>
  <Notes>27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1" baseType="lpstr">
      <vt:lpstr>Arial</vt:lpstr>
      <vt:lpstr>Fira Sans</vt:lpstr>
      <vt:lpstr>Roboto</vt:lpstr>
      <vt:lpstr>Flat Design Letters by Slidesgo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cp:lastModifiedBy>Secretaria de Adm. e Planejamento Município de Vitoria Brasil</cp:lastModifiedBy>
  <cp:revision>5</cp:revision>
  <dcterms:modified xsi:type="dcterms:W3CDTF">2022-08-22T16:44:00Z</dcterms:modified>
</cp:coreProperties>
</file>