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5" r:id="rId9"/>
    <p:sldId id="266" r:id="rId10"/>
    <p:sldId id="263" r:id="rId11"/>
    <p:sldId id="261" r:id="rId12"/>
    <p:sldId id="267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2EC37F-F0E5-412F-B82C-2422C041648A}" v="16" dt="2024-07-13T16:22:00.0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6C388-C984-4171-8571-1F76FD2941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12F106-5EB3-6585-90AC-C083083E2F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85CED0-80C9-7169-4C95-F25F49021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00ED-1684-4AE5-9854-521398147D82}" type="datetimeFigureOut">
              <a:rPr lang="pt-BR" smtClean="0"/>
              <a:t>13/07/2024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11FDC9-25F8-0DB0-7408-0A4F8C40D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26DE32-82FE-3032-58B2-0B003992F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49836-3364-4386-BF1A-28DDD9C85488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5479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04D4E-2987-6634-2B07-F2FCB9ABB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16F06-2A96-C55A-202C-BA6F56E3D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8336B5-D471-29E1-46C7-127635918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00ED-1684-4AE5-9854-521398147D82}" type="datetimeFigureOut">
              <a:rPr lang="pt-BR" smtClean="0"/>
              <a:t>13/07/2024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A511D-664E-41B7-7277-09C5AD79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13E9D-263C-07CF-A409-819278AC8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49836-3364-4386-BF1A-28DDD9C85488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1034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72B0F-D299-8940-9400-85F75614E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B96A36-EE35-7BE1-E180-E06189A94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8A9B2-3940-DE06-2778-CC08E3193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00ED-1684-4AE5-9854-521398147D82}" type="datetimeFigureOut">
              <a:rPr lang="pt-BR" smtClean="0"/>
              <a:t>13/07/2024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F7C03-DDA6-1826-3870-FA89B6C13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3A12F-C759-BB9B-1A92-5EC77D457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49836-3364-4386-BF1A-28DDD9C85488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3565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F3D15-299E-D90A-C9ED-D5819C4CC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675C4-6662-9D03-CC0C-A73C967E2E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4F4BD8-E494-DF76-ACBC-D26F535633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4FC080-92D2-A1FE-A061-9D8D998DD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00ED-1684-4AE5-9854-521398147D82}" type="datetimeFigureOut">
              <a:rPr lang="pt-BR" smtClean="0"/>
              <a:t>13/07/2024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2C7B6B-C81E-CCDF-65A3-AE811D288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BB9463-2472-8F36-D0ED-F574F860D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49836-3364-4386-BF1A-28DDD9C85488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6662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8F09D-CBD4-D70D-345B-D9AE4A30E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25FF77-A1C7-78DD-4D84-FCF5071EC5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EABD14-CD98-1C41-B88B-29BD0C66BB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D4991A-B3A6-D5DA-073A-4D087FFCBE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FF6062-41C8-0E96-769C-0412A73E0B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8B00DB-F824-1E8A-93EE-545B48C15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00ED-1684-4AE5-9854-521398147D82}" type="datetimeFigureOut">
              <a:rPr lang="pt-BR" smtClean="0"/>
              <a:t>13/07/2024</a:t>
            </a:fld>
            <a:endParaRPr lang="pt-B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F65FB1-10B9-50FE-0A22-117AFFCD2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A6243D-A966-0F2A-9D8A-AE9799D1C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49836-3364-4386-BF1A-28DDD9C85488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2202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A6091-7EF6-FAB1-26ED-08247F01F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2888E4-A745-757B-3675-1E8D99EAF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00ED-1684-4AE5-9854-521398147D82}" type="datetimeFigureOut">
              <a:rPr lang="pt-BR" smtClean="0"/>
              <a:t>13/07/2024</a:t>
            </a:fld>
            <a:endParaRPr lang="pt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659769-2327-C136-60ED-4C516E8AC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5696-CBDF-45BD-E03B-D02553EA9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49836-3364-4386-BF1A-28DDD9C85488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5605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ED8A3C-82D0-EF5D-CFDA-66F500721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00ED-1684-4AE5-9854-521398147D82}" type="datetimeFigureOut">
              <a:rPr lang="pt-BR" smtClean="0"/>
              <a:t>13/07/2024</a:t>
            </a:fld>
            <a:endParaRPr lang="pt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78684A-C4CE-BA19-E224-DE1D7E7E0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6CEAE9-EA39-67E5-9053-3EB9E8F06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49836-3364-4386-BF1A-28DDD9C85488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3623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2C08A-E192-D601-3960-6DAB9B27D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B806E-C019-41E9-B92E-A8F7726C9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204F22-3077-8048-7821-4F526F2D2B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3E166E-18E5-7A85-C922-F2A59A6B5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00ED-1684-4AE5-9854-521398147D82}" type="datetimeFigureOut">
              <a:rPr lang="pt-BR" smtClean="0"/>
              <a:t>13/07/2024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7FC607-04A5-EF2F-D6A4-CCA2BB88E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5C9FC6-885C-B381-2CD3-167333EC7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49836-3364-4386-BF1A-28DDD9C85488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1921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7832F-CB74-1B20-42D3-19516C431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58E360-B71F-F55B-5E92-A4CC240732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1FBD90-19E5-4132-09A2-4F54662F7F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577FB3-3F85-BE6C-A167-4616E5F48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00ED-1684-4AE5-9854-521398147D82}" type="datetimeFigureOut">
              <a:rPr lang="pt-BR" smtClean="0"/>
              <a:t>13/07/2024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79D045-D4C6-32E1-510A-1FE146F54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4EAEA8-553E-FA39-B93A-F825B19DB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49836-3364-4386-BF1A-28DDD9C85488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3870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2216B-D05E-31B0-E86F-4721154FA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433183-278F-25B1-FDFC-5CB715892E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9A87C-1F02-2183-E3C7-5788CAE43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00ED-1684-4AE5-9854-521398147D82}" type="datetimeFigureOut">
              <a:rPr lang="pt-BR" smtClean="0"/>
              <a:t>13/07/2024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BE2AC-3188-577E-F38C-FF854674F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A32C3-7ED4-B5DA-CBBA-A548CCAF2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49836-3364-4386-BF1A-28DDD9C85488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4220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C766D6-C0D9-CA21-4197-113860AD1F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B6FDD2-3033-6F7B-C082-92B35F0FFC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A43EE-7FFD-387D-2CE7-7016A7681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00ED-1684-4AE5-9854-521398147D82}" type="datetimeFigureOut">
              <a:rPr lang="pt-BR" smtClean="0"/>
              <a:t>13/07/2024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ED5B5-3E29-D975-5F5F-23A5FE21E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F64FF1-C646-1C09-BC04-96A71CB39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49836-3364-4386-BF1A-28DDD9C85488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8725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31F2AA-D3C7-C61A-3EFD-5B9EFD706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888F7F-3221-B920-BB8E-5F46480C58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08D16-B524-C457-B661-09BF987612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6100ED-1684-4AE5-9854-521398147D82}" type="datetimeFigureOut">
              <a:rPr lang="pt-BR" smtClean="0"/>
              <a:t>13/07/2024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F2724-5E3D-D36C-159B-72DFD2DC3C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671F2-6817-453E-05A0-A8AD41DAB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449836-3364-4386-BF1A-28DDD9C85488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0609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A8062-1EF8-1C86-9608-CFB78E5A59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2418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6"/>
                </a:solidFill>
              </a:rPr>
              <a:t>&gt;:</a:t>
            </a:r>
            <a:r>
              <a:rPr lang="en-US" dirty="0"/>
              <a:t> </a:t>
            </a:r>
            <a:r>
              <a:rPr lang="en-US" dirty="0" err="1"/>
              <a:t>Projetos</a:t>
            </a:r>
            <a:r>
              <a:rPr lang="en-US" dirty="0"/>
              <a:t> </a:t>
            </a:r>
            <a:r>
              <a:rPr lang="en-US" dirty="0" err="1">
                <a:solidFill>
                  <a:schemeClr val="accent6"/>
                </a:solidFill>
              </a:rPr>
              <a:t>entregues</a:t>
            </a:r>
            <a:r>
              <a:rPr lang="en-US" dirty="0">
                <a:solidFill>
                  <a:schemeClr val="accent6"/>
                </a:solidFill>
              </a:rPr>
              <a:t> :&lt;</a:t>
            </a:r>
            <a:br>
              <a:rPr lang="en-US" dirty="0">
                <a:solidFill>
                  <a:srgbClr val="FF0000"/>
                </a:solidFill>
              </a:rPr>
            </a:br>
            <a:br>
              <a:rPr lang="en-US" dirty="0">
                <a:solidFill>
                  <a:srgbClr val="FF0000"/>
                </a:solidFill>
              </a:rPr>
            </a:br>
            <a:r>
              <a:rPr lang="en-US" dirty="0"/>
              <a:t>4</a:t>
            </a:r>
            <a:r>
              <a:rPr lang="en-US" dirty="0">
                <a:solidFill>
                  <a:schemeClr val="accent6"/>
                </a:solidFill>
              </a:rPr>
              <a:t>1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6"/>
                </a:solidFill>
              </a:rPr>
              <a:t>9</a:t>
            </a:r>
            <a:r>
              <a:rPr lang="en-US" dirty="0"/>
              <a:t>8748</a:t>
            </a:r>
            <a:r>
              <a:rPr lang="en-US" dirty="0">
                <a:solidFill>
                  <a:schemeClr val="accent6"/>
                </a:solidFill>
              </a:rPr>
              <a:t>-</a:t>
            </a:r>
            <a:r>
              <a:rPr lang="en-US" dirty="0"/>
              <a:t>5</a:t>
            </a:r>
            <a:r>
              <a:rPr lang="en-US" dirty="0">
                <a:solidFill>
                  <a:schemeClr val="accent6"/>
                </a:solidFill>
              </a:rPr>
              <a:t>9</a:t>
            </a:r>
            <a:r>
              <a:rPr lang="en-US" dirty="0"/>
              <a:t>32</a:t>
            </a:r>
            <a:endParaRPr lang="pt-B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0838BF-AB13-434A-B721-940188FCA4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35617"/>
            <a:ext cx="9144000" cy="442814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Dashboards</a:t>
            </a:r>
            <a:endParaRPr lang="pt-BR" dirty="0">
              <a:solidFill>
                <a:schemeClr val="accent6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D8951D3-B2C2-B282-4274-0E1B56CB2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948" y="2950699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1382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2E218-A021-31CA-4798-ADE6E6592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763" y="144806"/>
            <a:ext cx="10515600" cy="882136"/>
          </a:xfrm>
        </p:spPr>
        <p:txBody>
          <a:bodyPr/>
          <a:lstStyle/>
          <a:p>
            <a:pPr marL="0" indent="0">
              <a:buNone/>
            </a:pPr>
            <a:r>
              <a:rPr lang="pt-BR" dirty="0" err="1"/>
              <a:t>Category</a:t>
            </a:r>
            <a:r>
              <a:rPr lang="pt-BR" dirty="0"/>
              <a:t>: </a:t>
            </a:r>
            <a:r>
              <a:rPr lang="pt-BR" dirty="0" err="1"/>
              <a:t>deliveris</a:t>
            </a:r>
            <a:r>
              <a:rPr lang="pt-BR" dirty="0"/>
              <a:t>/</a:t>
            </a:r>
            <a:r>
              <a:rPr lang="pt-BR" dirty="0" err="1"/>
              <a:t>One</a:t>
            </a:r>
            <a:r>
              <a:rPr lang="pt-BR" dirty="0"/>
              <a:t> time delivery</a:t>
            </a:r>
            <a:br>
              <a:rPr lang="pt-BR" dirty="0"/>
            </a:br>
            <a:r>
              <a:rPr lang="pt-BR" dirty="0"/>
              <a:t>	</a:t>
            </a:r>
            <a:r>
              <a:rPr lang="pt-BR" dirty="0">
                <a:solidFill>
                  <a:srgbClr val="FF0000"/>
                </a:solidFill>
              </a:rPr>
              <a:t>Categoria: entregas / entregas corretas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F7B767-6B4D-C49F-4B35-1E52CD5D7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08" y="1476908"/>
            <a:ext cx="6514984" cy="3645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317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2E218-A021-31CA-4798-ADE6E6592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763" y="144806"/>
            <a:ext cx="10515600" cy="882136"/>
          </a:xfrm>
        </p:spPr>
        <p:txBody>
          <a:bodyPr/>
          <a:lstStyle/>
          <a:p>
            <a:pPr marL="0" indent="0">
              <a:buNone/>
            </a:pPr>
            <a:r>
              <a:rPr lang="pt-BR" dirty="0" err="1"/>
              <a:t>Category</a:t>
            </a:r>
            <a:r>
              <a:rPr lang="pt-BR" dirty="0"/>
              <a:t>: legal </a:t>
            </a:r>
            <a:r>
              <a:rPr lang="pt-BR" dirty="0" err="1"/>
              <a:t>demands</a:t>
            </a:r>
            <a:br>
              <a:rPr lang="pt-BR" dirty="0"/>
            </a:br>
            <a:r>
              <a:rPr lang="pt-BR" dirty="0"/>
              <a:t>	</a:t>
            </a:r>
            <a:r>
              <a:rPr lang="pt-BR" dirty="0">
                <a:solidFill>
                  <a:srgbClr val="FF0000"/>
                </a:solidFill>
              </a:rPr>
              <a:t>Categoria: demandas jurídicas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956520-0A68-5B74-1ABA-B755097F1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7035"/>
            <a:ext cx="5841365" cy="35502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9DA575-CF38-36BD-EECF-B2B9CC094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1365" y="2000372"/>
            <a:ext cx="6350635" cy="349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583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2E218-A021-31CA-4798-ADE6E6592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763" y="144806"/>
            <a:ext cx="10515600" cy="882136"/>
          </a:xfrm>
        </p:spPr>
        <p:txBody>
          <a:bodyPr/>
          <a:lstStyle/>
          <a:p>
            <a:pPr marL="0" indent="0">
              <a:buNone/>
            </a:pPr>
            <a:r>
              <a:rPr lang="pt-BR" dirty="0" err="1"/>
              <a:t>Category</a:t>
            </a:r>
            <a:r>
              <a:rPr lang="pt-BR" dirty="0"/>
              <a:t>: </a:t>
            </a:r>
            <a:r>
              <a:rPr lang="pt-BR" dirty="0" err="1"/>
              <a:t>wheath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gym</a:t>
            </a:r>
            <a:br>
              <a:rPr lang="pt-BR" dirty="0"/>
            </a:br>
            <a:r>
              <a:rPr lang="pt-BR" dirty="0"/>
              <a:t>	</a:t>
            </a:r>
            <a:r>
              <a:rPr lang="pt-BR" dirty="0">
                <a:solidFill>
                  <a:srgbClr val="FF0000"/>
                </a:solidFill>
              </a:rPr>
              <a:t>Categoria: saúde e cuidados pessoais / Nutricionista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FA2FB2-9D8F-8A35-A9C0-B479D766F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74" y="1533379"/>
            <a:ext cx="6302326" cy="35411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1B9A7B2-CFFD-D320-C625-EAA501FA1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7331" y="3053035"/>
            <a:ext cx="5686195" cy="317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249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2E218-A021-31CA-4798-ADE6E6592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763" y="144806"/>
            <a:ext cx="10515600" cy="8821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 err="1"/>
              <a:t>Category</a:t>
            </a:r>
            <a:r>
              <a:rPr lang="pt-BR" dirty="0"/>
              <a:t>: </a:t>
            </a:r>
            <a:r>
              <a:rPr lang="pt-BR" dirty="0" err="1"/>
              <a:t>production</a:t>
            </a:r>
            <a:r>
              <a:rPr lang="pt-BR" dirty="0"/>
              <a:t> management</a:t>
            </a:r>
          </a:p>
          <a:p>
            <a:pPr marL="0" indent="0">
              <a:buNone/>
            </a:pPr>
            <a:r>
              <a:rPr lang="pt-BR" dirty="0">
                <a:solidFill>
                  <a:srgbClr val="FF0000"/>
                </a:solidFill>
              </a:rPr>
              <a:t>	Categoria: gestão de produção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6BAFAD-7DB9-7E3A-3E99-6FBAADB66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1" y="4225472"/>
            <a:ext cx="4514239" cy="26325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95F7BA-A7D5-803B-4A3C-99B346446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7434" y="37966"/>
            <a:ext cx="4764566" cy="25786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BE5CE6-1A2A-2948-469B-25C1F95800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0076" y="4134569"/>
            <a:ext cx="4706806" cy="25786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45A9EF7-C98B-AF7B-C6CF-8B65E3B18E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61514"/>
            <a:ext cx="4436683" cy="246894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B0F4616-0CC5-14DB-3867-A7152C4A2B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6683" y="1944597"/>
            <a:ext cx="3753745" cy="209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214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2E218-A021-31CA-4798-ADE6E6592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763" y="144806"/>
            <a:ext cx="10515600" cy="8821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 err="1"/>
              <a:t>Category</a:t>
            </a:r>
            <a:r>
              <a:rPr lang="pt-BR" dirty="0"/>
              <a:t>: </a:t>
            </a:r>
            <a:r>
              <a:rPr lang="pt-BR" dirty="0" err="1"/>
              <a:t>customer</a:t>
            </a:r>
            <a:r>
              <a:rPr lang="pt-BR" dirty="0"/>
              <a:t> management</a:t>
            </a:r>
          </a:p>
          <a:p>
            <a:pPr marL="0" indent="0">
              <a:buNone/>
            </a:pPr>
            <a:r>
              <a:rPr lang="pt-BR" dirty="0">
                <a:solidFill>
                  <a:srgbClr val="FF0000"/>
                </a:solidFill>
              </a:rPr>
              <a:t>	Categoria: gestão de clientes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D944CE7-95CD-349D-DCAC-8D95A3AA3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3102"/>
            <a:ext cx="5656218" cy="31927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BC88B8-B44D-4F89-8736-0FA11202F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9379" y="930793"/>
            <a:ext cx="5690858" cy="319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07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2E218-A021-31CA-4798-ADE6E6592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763" y="144806"/>
            <a:ext cx="10515600" cy="8821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 err="1"/>
              <a:t>Category</a:t>
            </a:r>
            <a:r>
              <a:rPr lang="pt-BR" dirty="0"/>
              <a:t>: </a:t>
            </a:r>
            <a:r>
              <a:rPr lang="pt-BR" dirty="0" err="1"/>
              <a:t>order</a:t>
            </a:r>
            <a:r>
              <a:rPr lang="pt-BR" dirty="0"/>
              <a:t> management</a:t>
            </a:r>
          </a:p>
          <a:p>
            <a:pPr marL="0" indent="0">
              <a:buNone/>
            </a:pPr>
            <a:r>
              <a:rPr lang="pt-BR" dirty="0">
                <a:solidFill>
                  <a:srgbClr val="FF0000"/>
                </a:solidFill>
              </a:rPr>
              <a:t>	Categoria: gestão de ordens/pedidos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D52A26-A6D5-A754-D5F7-395D39F05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948709"/>
            <a:ext cx="6096001" cy="35005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A45566-16D5-5B56-BE19-B741FF433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6665" y="3643478"/>
            <a:ext cx="5785335" cy="32145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1887EAF-8AEF-0B6A-B602-0E0ED45FEC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4344" y="831935"/>
            <a:ext cx="4783015" cy="266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079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2E218-A021-31CA-4798-ADE6E6592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763" y="144806"/>
            <a:ext cx="10515600" cy="8821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 err="1"/>
              <a:t>Category</a:t>
            </a:r>
            <a:r>
              <a:rPr lang="pt-BR" dirty="0"/>
              <a:t>: E-mail management</a:t>
            </a:r>
          </a:p>
          <a:p>
            <a:pPr marL="0" indent="0">
              <a:buNone/>
            </a:pPr>
            <a:r>
              <a:rPr lang="pt-BR" dirty="0">
                <a:solidFill>
                  <a:srgbClr val="FF0000"/>
                </a:solidFill>
              </a:rPr>
              <a:t>	Categoria: gestão de E-mail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76E7ED-9E07-D1FE-0196-1D907D1F3E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70" y="1477107"/>
            <a:ext cx="5761589" cy="32114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D16BD9-C67C-40C8-BB84-39D143CE7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565" y="3210143"/>
            <a:ext cx="6220565" cy="338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284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2E218-A021-31CA-4798-ADE6E6592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763" y="144806"/>
            <a:ext cx="10515600" cy="8821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 err="1"/>
              <a:t>Category</a:t>
            </a:r>
            <a:r>
              <a:rPr lang="pt-BR" dirty="0"/>
              <a:t>: </a:t>
            </a:r>
            <a:r>
              <a:rPr lang="pt-BR" dirty="0" err="1"/>
              <a:t>Invoice</a:t>
            </a:r>
            <a:r>
              <a:rPr lang="pt-BR" dirty="0"/>
              <a:t> management</a:t>
            </a:r>
          </a:p>
          <a:p>
            <a:pPr marL="0" indent="0">
              <a:buNone/>
            </a:pPr>
            <a:r>
              <a:rPr lang="pt-BR" dirty="0">
                <a:solidFill>
                  <a:srgbClr val="FF0000"/>
                </a:solidFill>
              </a:rPr>
              <a:t>	Categoria: gestão de Faturas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E746CB-6E40-7377-1C72-AAE1704F3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1666"/>
            <a:ext cx="6325772" cy="33986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926EB1-74E5-7671-6C8E-465AFEDC2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428999"/>
            <a:ext cx="6096000" cy="33957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E0F49A-189E-E8FB-2518-5A22BB2C7A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3097" y="33213"/>
            <a:ext cx="5431578" cy="301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077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2E218-A021-31CA-4798-ADE6E6592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763" y="144806"/>
            <a:ext cx="10515600" cy="8821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 err="1"/>
              <a:t>Category</a:t>
            </a:r>
            <a:r>
              <a:rPr lang="pt-BR" dirty="0"/>
              <a:t>: </a:t>
            </a:r>
            <a:r>
              <a:rPr lang="pt-BR" dirty="0" err="1"/>
              <a:t>sales</a:t>
            </a:r>
            <a:r>
              <a:rPr lang="pt-BR" dirty="0"/>
              <a:t> management</a:t>
            </a:r>
          </a:p>
          <a:p>
            <a:pPr marL="0" indent="0">
              <a:buNone/>
            </a:pPr>
            <a:r>
              <a:rPr lang="pt-BR" dirty="0">
                <a:solidFill>
                  <a:srgbClr val="FF0000"/>
                </a:solidFill>
              </a:rPr>
              <a:t>	Categoria: gestão de vendas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E689E6-997B-E760-8E94-260053158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3213631"/>
            <a:ext cx="6513342" cy="36443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0D6B24B-288F-94ED-1BB9-5E494FFE93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5262" y="1733"/>
            <a:ext cx="5434818" cy="30106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74A3D52-E8CB-4D27-C9E8-98751DB300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" y="1170015"/>
            <a:ext cx="5434818" cy="298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399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2E218-A021-31CA-4798-ADE6E6592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763" y="144806"/>
            <a:ext cx="10515600" cy="8821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 err="1"/>
              <a:t>Category</a:t>
            </a:r>
            <a:r>
              <a:rPr lang="pt-BR" dirty="0"/>
              <a:t>: stock </a:t>
            </a:r>
            <a:r>
              <a:rPr lang="pt-BR" dirty="0" err="1"/>
              <a:t>mangament</a:t>
            </a:r>
            <a:endParaRPr lang="pt-BR" dirty="0"/>
          </a:p>
          <a:p>
            <a:pPr marL="0" indent="0">
              <a:buNone/>
            </a:pPr>
            <a:r>
              <a:rPr lang="pt-BR" dirty="0">
                <a:solidFill>
                  <a:srgbClr val="FF0000"/>
                </a:solidFill>
              </a:rPr>
              <a:t>	Categoria: gestão de estoque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9B387E-72E7-9845-8C9C-E9206351B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03" y="1292199"/>
            <a:ext cx="4428123" cy="24010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FC5C079-1BE9-C503-5305-A3F77C299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41" y="3980091"/>
            <a:ext cx="4428123" cy="2475081"/>
          </a:xfrm>
          <a:prstGeom prst="rect">
            <a:avLst/>
          </a:prstGeom>
        </p:spPr>
      </p:pic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2AD0B8DC-C4E8-155B-8AD1-F74E7F4132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112" y="0"/>
            <a:ext cx="4226486" cy="235695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1C70ABF-D33C-C868-C493-CCFFD2B03C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3526" y="1821457"/>
            <a:ext cx="4334398" cy="240101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1FA8B51-0A00-26B2-F9EB-39E74F6B65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6841" y="4254200"/>
            <a:ext cx="4569757" cy="260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268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2E218-A021-31CA-4798-ADE6E6592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763" y="144806"/>
            <a:ext cx="10515600" cy="8821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 err="1"/>
              <a:t>Category</a:t>
            </a:r>
            <a:r>
              <a:rPr lang="pt-BR" dirty="0"/>
              <a:t>: </a:t>
            </a:r>
            <a:r>
              <a:rPr lang="pt-BR" dirty="0" err="1"/>
              <a:t>controllers</a:t>
            </a:r>
            <a:r>
              <a:rPr lang="pt-BR" dirty="0"/>
              <a:t> - DRE</a:t>
            </a:r>
          </a:p>
          <a:p>
            <a:pPr marL="0" indent="0">
              <a:buNone/>
            </a:pPr>
            <a:r>
              <a:rPr lang="pt-BR" dirty="0">
                <a:solidFill>
                  <a:srgbClr val="FF0000"/>
                </a:solidFill>
              </a:rPr>
              <a:t>	Categoria: </a:t>
            </a:r>
            <a:r>
              <a:rPr lang="pt-BR" dirty="0" err="1">
                <a:solidFill>
                  <a:srgbClr val="FF0000"/>
                </a:solidFill>
              </a:rPr>
              <a:t>Contabéis</a:t>
            </a:r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4B4F2F-06D8-7502-CAA6-4723C4067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04378"/>
            <a:ext cx="3995225" cy="26459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80C60C-AB36-B531-F450-5C81DA7FA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0123" y="3519301"/>
            <a:ext cx="5931877" cy="32637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EA17E5-153A-D807-B60B-A966F85E72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0546" y="0"/>
            <a:ext cx="5971454" cy="33386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7EA5A64-2D1E-A66C-95FF-9CE8EACDD9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4" y="1171748"/>
            <a:ext cx="5120640" cy="285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112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130</Words>
  <Application>Microsoft Office PowerPoint</Application>
  <PresentationFormat>Widescreen</PresentationFormat>
  <Paragraphs>21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&gt;: Projetos entregues :&lt;  41 98748-5932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Alisson Hayachi</dc:creator>
  <cp:lastModifiedBy>Alisson Hayachi</cp:lastModifiedBy>
  <cp:revision>2</cp:revision>
  <dcterms:created xsi:type="dcterms:W3CDTF">2024-07-13T12:52:31Z</dcterms:created>
  <dcterms:modified xsi:type="dcterms:W3CDTF">2024-07-13T16:38:43Z</dcterms:modified>
</cp:coreProperties>
</file>