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7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7" r:id="rId2"/>
    <p:sldMasterId id="2147483752" r:id="rId3"/>
    <p:sldMasterId id="2147483764" r:id="rId4"/>
    <p:sldMasterId id="2147483770" r:id="rId5"/>
    <p:sldMasterId id="2147483781" r:id="rId6"/>
    <p:sldMasterId id="2147483793" r:id="rId7"/>
    <p:sldMasterId id="2147483817" r:id="rId8"/>
  </p:sldMasterIdLst>
  <p:notesMasterIdLst>
    <p:notesMasterId r:id="rId20"/>
  </p:notesMasterIdLst>
  <p:sldIdLst>
    <p:sldId id="815" r:id="rId9"/>
    <p:sldId id="260" r:id="rId10"/>
    <p:sldId id="258" r:id="rId11"/>
    <p:sldId id="276" r:id="rId12"/>
    <p:sldId id="280" r:id="rId13"/>
    <p:sldId id="261" r:id="rId14"/>
    <p:sldId id="278" r:id="rId15"/>
    <p:sldId id="316" r:id="rId16"/>
    <p:sldId id="821" r:id="rId17"/>
    <p:sldId id="814" r:id="rId18"/>
    <p:sldId id="818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 userDrawn="1">
          <p15:clr>
            <a:srgbClr val="A4A3A4"/>
          </p15:clr>
        </p15:guide>
        <p15:guide id="2" pos="5019" userDrawn="1">
          <p15:clr>
            <a:srgbClr val="A4A3A4"/>
          </p15:clr>
        </p15:guide>
        <p15:guide id="3" orient="horz" pos="15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FFF"/>
    <a:srgbClr val="404040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4E76F1-66A1-4C1C-8AA3-EA778EE0EFFB}" v="1279" dt="2023-11-29T19:46:41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720" y="72"/>
      </p:cViewPr>
      <p:guideLst>
        <p:guide orient="horz" pos="3362"/>
        <p:guide pos="5019"/>
        <p:guide orient="horz" pos="15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Rodrigues" userId="1f4bc43b-b654-490d-ae46-447fe031c3d8" providerId="ADAL" clId="{F04E76F1-66A1-4C1C-8AA3-EA778EE0EFFB}"/>
    <pc:docChg chg="undo custSel addSld delSld modSld sldOrd addMainMaster delMainMaster modMainMaster">
      <pc:chgData name="Monica Rodrigues" userId="1f4bc43b-b654-490d-ae46-447fe031c3d8" providerId="ADAL" clId="{F04E76F1-66A1-4C1C-8AA3-EA778EE0EFFB}" dt="2023-11-30T12:37:06.613" v="8764"/>
      <pc:docMkLst>
        <pc:docMk/>
      </pc:docMkLst>
      <pc:sldChg chg="delSp del mod">
        <pc:chgData name="Monica Rodrigues" userId="1f4bc43b-b654-490d-ae46-447fe031c3d8" providerId="ADAL" clId="{F04E76F1-66A1-4C1C-8AA3-EA778EE0EFFB}" dt="2023-11-15T21:21:55.133" v="293" actId="47"/>
        <pc:sldMkLst>
          <pc:docMk/>
          <pc:sldMk cId="999685953" sldId="256"/>
        </pc:sldMkLst>
        <pc:spChg chg="del">
          <ac:chgData name="Monica Rodrigues" userId="1f4bc43b-b654-490d-ae46-447fe031c3d8" providerId="ADAL" clId="{F04E76F1-66A1-4C1C-8AA3-EA778EE0EFFB}" dt="2023-11-15T20:33:37.226" v="0" actId="478"/>
          <ac:spMkLst>
            <pc:docMk/>
            <pc:sldMk cId="999685953" sldId="256"/>
            <ac:spMk id="2" creationId="{061662F1-93E9-A192-2F3D-F758F2C38D12}"/>
          </ac:spMkLst>
        </pc:spChg>
        <pc:spChg chg="del">
          <ac:chgData name="Monica Rodrigues" userId="1f4bc43b-b654-490d-ae46-447fe031c3d8" providerId="ADAL" clId="{F04E76F1-66A1-4C1C-8AA3-EA778EE0EFFB}" dt="2023-11-15T20:33:38.335" v="1" actId="478"/>
          <ac:spMkLst>
            <pc:docMk/>
            <pc:sldMk cId="999685953" sldId="256"/>
            <ac:spMk id="3" creationId="{CB7FE3BA-4C89-B596-5048-3BECF9274D74}"/>
          </ac:spMkLst>
        </pc:spChg>
      </pc:sldChg>
      <pc:sldChg chg="modSp add del mod setBg modNotes">
        <pc:chgData name="Monica Rodrigues" userId="1f4bc43b-b654-490d-ae46-447fe031c3d8" providerId="ADAL" clId="{F04E76F1-66A1-4C1C-8AA3-EA778EE0EFFB}" dt="2023-11-15T20:47:02.542" v="48" actId="47"/>
        <pc:sldMkLst>
          <pc:docMk/>
          <pc:sldMk cId="0" sldId="257"/>
        </pc:sldMkLst>
        <pc:spChg chg="mod">
          <ac:chgData name="Monica Rodrigues" userId="1f4bc43b-b654-490d-ae46-447fe031c3d8" providerId="ADAL" clId="{F04E76F1-66A1-4C1C-8AA3-EA778EE0EFFB}" dt="2023-11-15T20:34:37.112" v="4" actId="404"/>
          <ac:spMkLst>
            <pc:docMk/>
            <pc:sldMk cId="0" sldId="257"/>
            <ac:spMk id="8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0:45:29.606" v="37" actId="207"/>
          <ac:spMkLst>
            <pc:docMk/>
            <pc:sldMk cId="0" sldId="257"/>
            <ac:spMk id="89" creationId="{00000000-0000-0000-0000-000000000000}"/>
          </ac:spMkLst>
        </pc:spChg>
      </pc:sldChg>
      <pc:sldChg chg="addSp delSp modSp add del mod ord modTransition setBg modNotes">
        <pc:chgData name="Monica Rodrigues" userId="1f4bc43b-b654-490d-ae46-447fe031c3d8" providerId="ADAL" clId="{F04E76F1-66A1-4C1C-8AA3-EA778EE0EFFB}" dt="2023-11-17T09:43:49.610" v="8460"/>
        <pc:sldMkLst>
          <pc:docMk/>
          <pc:sldMk cId="0" sldId="258"/>
        </pc:sldMkLst>
        <pc:spChg chg="mod">
          <ac:chgData name="Monica Rodrigues" userId="1f4bc43b-b654-490d-ae46-447fe031c3d8" providerId="ADAL" clId="{F04E76F1-66A1-4C1C-8AA3-EA778EE0EFFB}" dt="2023-11-15T22:06:35.504" v="442" actId="12788"/>
          <ac:spMkLst>
            <pc:docMk/>
            <pc:sldMk cId="0" sldId="258"/>
            <ac:spMk id="2" creationId="{00000000-0000-0000-0000-000000000000}"/>
          </ac:spMkLst>
        </pc:spChg>
        <pc:spChg chg="mod topLvl">
          <ac:chgData name="Monica Rodrigues" userId="1f4bc43b-b654-490d-ae46-447fe031c3d8" providerId="ADAL" clId="{F04E76F1-66A1-4C1C-8AA3-EA778EE0EFFB}" dt="2023-11-15T22:06:35.504" v="442" actId="12788"/>
          <ac:spMkLst>
            <pc:docMk/>
            <pc:sldMk cId="0" sldId="258"/>
            <ac:spMk id="4" creationId="{00000000-0000-0000-0000-000000000000}"/>
          </ac:spMkLst>
        </pc:spChg>
        <pc:spChg chg="mod topLvl">
          <ac:chgData name="Monica Rodrigues" userId="1f4bc43b-b654-490d-ae46-447fe031c3d8" providerId="ADAL" clId="{F04E76F1-66A1-4C1C-8AA3-EA778EE0EFFB}" dt="2023-11-15T22:05:03.111" v="407" actId="1076"/>
          <ac:spMkLst>
            <pc:docMk/>
            <pc:sldMk cId="0" sldId="258"/>
            <ac:spMk id="5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2:03:15.685" v="359" actId="478"/>
          <ac:spMkLst>
            <pc:docMk/>
            <pc:sldMk cId="0" sldId="258"/>
            <ac:spMk id="6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2:03:18.715" v="360" actId="478"/>
          <ac:spMkLst>
            <pc:docMk/>
            <pc:sldMk cId="0" sldId="258"/>
            <ac:spMk id="7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2:04:56.683" v="406" actId="478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Monica Rodrigues" userId="1f4bc43b-b654-490d-ae46-447fe031c3d8" providerId="ADAL" clId="{F04E76F1-66A1-4C1C-8AA3-EA778EE0EFFB}" dt="2023-11-16T20:15:03.754" v="3793" actId="403"/>
          <ac:spMkLst>
            <pc:docMk/>
            <pc:sldMk cId="0" sldId="258"/>
            <ac:spMk id="9" creationId="{97CBB876-1CC0-976B-0D97-53F75ED36D54}"/>
          </ac:spMkLst>
        </pc:spChg>
        <pc:grpChg chg="del">
          <ac:chgData name="Monica Rodrigues" userId="1f4bc43b-b654-490d-ae46-447fe031c3d8" providerId="ADAL" clId="{F04E76F1-66A1-4C1C-8AA3-EA778EE0EFFB}" dt="2023-11-15T22:04:25.498" v="381" actId="165"/>
          <ac:grpSpMkLst>
            <pc:docMk/>
            <pc:sldMk cId="0" sldId="258"/>
            <ac:grpSpMk id="3" creationId="{00000000-0000-0000-0000-000000000000}"/>
          </ac:grpSpMkLst>
        </pc:grpChg>
      </pc:sldChg>
      <pc:sldChg chg="new del">
        <pc:chgData name="Monica Rodrigues" userId="1f4bc43b-b654-490d-ae46-447fe031c3d8" providerId="ADAL" clId="{F04E76F1-66A1-4C1C-8AA3-EA778EE0EFFB}" dt="2023-11-15T20:47:25.772" v="51" actId="47"/>
        <pc:sldMkLst>
          <pc:docMk/>
          <pc:sldMk cId="1822260756" sldId="258"/>
        </pc:sldMkLst>
      </pc:sldChg>
      <pc:sldChg chg="modSp add del mod setBg modNotes">
        <pc:chgData name="Monica Rodrigues" userId="1f4bc43b-b654-490d-ae46-447fe031c3d8" providerId="ADAL" clId="{F04E76F1-66A1-4C1C-8AA3-EA778EE0EFFB}" dt="2023-11-15T20:50:21.157" v="56" actId="47"/>
        <pc:sldMkLst>
          <pc:docMk/>
          <pc:sldMk cId="0" sldId="259"/>
        </pc:sldMkLst>
        <pc:spChg chg="mod">
          <ac:chgData name="Monica Rodrigues" userId="1f4bc43b-b654-490d-ae46-447fe031c3d8" providerId="ADAL" clId="{F04E76F1-66A1-4C1C-8AA3-EA778EE0EFFB}" dt="2023-11-15T20:47:18.201" v="50"/>
          <ac:spMkLst>
            <pc:docMk/>
            <pc:sldMk cId="0" sldId="259"/>
            <ac:spMk id="97" creationId="{00000000-0000-0000-0000-000000000000}"/>
          </ac:spMkLst>
        </pc:spChg>
      </pc:sldChg>
      <pc:sldChg chg="addSp delSp modSp add mod modTransition setBg">
        <pc:chgData name="Monica Rodrigues" userId="1f4bc43b-b654-490d-ae46-447fe031c3d8" providerId="ADAL" clId="{F04E76F1-66A1-4C1C-8AA3-EA778EE0EFFB}" dt="2023-11-17T09:43:49.610" v="8460"/>
        <pc:sldMkLst>
          <pc:docMk/>
          <pc:sldMk cId="0" sldId="260"/>
        </pc:sldMkLst>
        <pc:spChg chg="mod topLvl">
          <ac:chgData name="Monica Rodrigues" userId="1f4bc43b-b654-490d-ae46-447fe031c3d8" providerId="ADAL" clId="{F04E76F1-66A1-4C1C-8AA3-EA778EE0EFFB}" dt="2023-11-16T11:48:00.787" v="2036" actId="478"/>
          <ac:spMkLst>
            <pc:docMk/>
            <pc:sldMk cId="0" sldId="260"/>
            <ac:spMk id="85" creationId="{00000000-0000-0000-0000-000000000000}"/>
          </ac:spMkLst>
        </pc:spChg>
        <pc:spChg chg="del mod topLvl">
          <ac:chgData name="Monica Rodrigues" userId="1f4bc43b-b654-490d-ae46-447fe031c3d8" providerId="ADAL" clId="{F04E76F1-66A1-4C1C-8AA3-EA778EE0EFFB}" dt="2023-11-16T11:48:00.787" v="2036" actId="478"/>
          <ac:spMkLst>
            <pc:docMk/>
            <pc:sldMk cId="0" sldId="260"/>
            <ac:spMk id="8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58:01.856" v="5652" actId="20577"/>
          <ac:spMkLst>
            <pc:docMk/>
            <pc:sldMk cId="0" sldId="260"/>
            <ac:spMk id="89" creationId="{00000000-0000-0000-0000-000000000000}"/>
          </ac:spMkLst>
        </pc:spChg>
        <pc:grpChg chg="add del mod">
          <ac:chgData name="Monica Rodrigues" userId="1f4bc43b-b654-490d-ae46-447fe031c3d8" providerId="ADAL" clId="{F04E76F1-66A1-4C1C-8AA3-EA778EE0EFFB}" dt="2023-11-16T11:48:00.787" v="2036" actId="478"/>
          <ac:grpSpMkLst>
            <pc:docMk/>
            <pc:sldMk cId="0" sldId="260"/>
            <ac:grpSpMk id="2" creationId="{41BFFDAF-121A-10FF-0650-3B8D9501874F}"/>
          </ac:grpSpMkLst>
        </pc:grpChg>
      </pc:sldChg>
      <pc:sldChg chg="addSp delSp modSp add mod modTransition setBg delAnim modAnim">
        <pc:chgData name="Monica Rodrigues" userId="1f4bc43b-b654-490d-ae46-447fe031c3d8" providerId="ADAL" clId="{F04E76F1-66A1-4C1C-8AA3-EA778EE0EFFB}" dt="2023-11-17T09:43:49.610" v="8460"/>
        <pc:sldMkLst>
          <pc:docMk/>
          <pc:sldMk cId="0" sldId="261"/>
        </pc:sldMkLst>
        <pc:spChg chg="del mod">
          <ac:chgData name="Monica Rodrigues" userId="1f4bc43b-b654-490d-ae46-447fe031c3d8" providerId="ADAL" clId="{F04E76F1-66A1-4C1C-8AA3-EA778EE0EFFB}" dt="2023-11-16T14:00:28.869" v="2592" actId="478"/>
          <ac:spMkLst>
            <pc:docMk/>
            <pc:sldMk cId="0" sldId="261"/>
            <ac:spMk id="2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14:00:28.869" v="2592" actId="478"/>
          <ac:spMkLst>
            <pc:docMk/>
            <pc:sldMk cId="0" sldId="261"/>
            <ac:spMk id="3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14:00:28.869" v="2592" actId="478"/>
          <ac:spMkLst>
            <pc:docMk/>
            <pc:sldMk cId="0" sldId="261"/>
            <ac:spMk id="4" creationId="{00000000-0000-0000-0000-000000000000}"/>
          </ac:spMkLst>
        </pc:spChg>
        <pc:spChg chg="add del mod">
          <ac:chgData name="Monica Rodrigues" userId="1f4bc43b-b654-490d-ae46-447fe031c3d8" providerId="ADAL" clId="{F04E76F1-66A1-4C1C-8AA3-EA778EE0EFFB}" dt="2023-11-16T14:05:45.817" v="2638" actId="478"/>
          <ac:spMkLst>
            <pc:docMk/>
            <pc:sldMk cId="0" sldId="261"/>
            <ac:spMk id="5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13:48:23.724" v="2504" actId="478"/>
          <ac:spMkLst>
            <pc:docMk/>
            <pc:sldMk cId="0" sldId="261"/>
            <ac:spMk id="6" creationId="{00000000-0000-0000-0000-000000000000}"/>
          </ac:spMkLst>
        </pc:spChg>
        <pc:spChg chg="del mod topLvl">
          <ac:chgData name="Monica Rodrigues" userId="1f4bc43b-b654-490d-ae46-447fe031c3d8" providerId="ADAL" clId="{F04E76F1-66A1-4C1C-8AA3-EA778EE0EFFB}" dt="2023-11-16T14:00:28.869" v="2592" actId="478"/>
          <ac:spMkLst>
            <pc:docMk/>
            <pc:sldMk cId="0" sldId="261"/>
            <ac:spMk id="8" creationId="{00000000-0000-0000-0000-000000000000}"/>
          </ac:spMkLst>
        </pc:spChg>
        <pc:spChg chg="del mod topLvl">
          <ac:chgData name="Monica Rodrigues" userId="1f4bc43b-b654-490d-ae46-447fe031c3d8" providerId="ADAL" clId="{F04E76F1-66A1-4C1C-8AA3-EA778EE0EFFB}" dt="2023-11-16T13:53:18.895" v="2576" actId="478"/>
          <ac:spMkLst>
            <pc:docMk/>
            <pc:sldMk cId="0" sldId="261"/>
            <ac:spMk id="9" creationId="{00000000-0000-0000-0000-000000000000}"/>
          </ac:spMkLst>
        </pc:spChg>
        <pc:spChg chg="add mod">
          <ac:chgData name="Monica Rodrigues" userId="1f4bc43b-b654-490d-ae46-447fe031c3d8" providerId="ADAL" clId="{F04E76F1-66A1-4C1C-8AA3-EA778EE0EFFB}" dt="2023-11-16T15:03:59.261" v="3068" actId="1036"/>
          <ac:spMkLst>
            <pc:docMk/>
            <pc:sldMk cId="0" sldId="261"/>
            <ac:spMk id="16" creationId="{623A9099-549F-8239-B90C-B2DEB09EA697}"/>
          </ac:spMkLst>
        </pc:spChg>
        <pc:spChg chg="add del mod">
          <ac:chgData name="Monica Rodrigues" userId="1f4bc43b-b654-490d-ae46-447fe031c3d8" providerId="ADAL" clId="{F04E76F1-66A1-4C1C-8AA3-EA778EE0EFFB}" dt="2023-11-16T14:00:28.869" v="2592" actId="478"/>
          <ac:spMkLst>
            <pc:docMk/>
            <pc:sldMk cId="0" sldId="261"/>
            <ac:spMk id="17" creationId="{CA827D13-1903-08CA-754E-D2E272B8204A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1" creationId="{3353D220-3022-D7BB-4F61-768F4A42563D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2" creationId="{90458BDA-F4CC-886C-3ABE-8CF9963927A3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4" creationId="{A7BAB2FD-865E-B55E-285C-B07530F64D59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5" creationId="{3985838A-925F-5BFB-406C-CD6E70B2016A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6" creationId="{BCC00B2C-9800-AC34-A280-B5F7211FBB17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7" creationId="{56E82297-6B39-AD9C-C9C3-CE5CE2E8244A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28" creationId="{21E71F0A-9B76-D489-68DB-C197CEDCFE77}"/>
          </ac:spMkLst>
        </pc:spChg>
        <pc:spChg chg="mod">
          <ac:chgData name="Monica Rodrigues" userId="1f4bc43b-b654-490d-ae46-447fe031c3d8" providerId="ADAL" clId="{F04E76F1-66A1-4C1C-8AA3-EA778EE0EFFB}" dt="2023-11-16T14:00:55.772" v="2595"/>
          <ac:spMkLst>
            <pc:docMk/>
            <pc:sldMk cId="0" sldId="261"/>
            <ac:spMk id="30" creationId="{D129DF4F-FCC9-AB94-0A71-503E6DD9FFFB}"/>
          </ac:spMkLst>
        </pc:spChg>
        <pc:spChg chg="mod">
          <ac:chgData name="Monica Rodrigues" userId="1f4bc43b-b654-490d-ae46-447fe031c3d8" providerId="ADAL" clId="{F04E76F1-66A1-4C1C-8AA3-EA778EE0EFFB}" dt="2023-11-16T14:00:55.772" v="2595"/>
          <ac:spMkLst>
            <pc:docMk/>
            <pc:sldMk cId="0" sldId="261"/>
            <ac:spMk id="31" creationId="{1E1A011D-DF49-364B-F589-51FB88131A51}"/>
          </ac:spMkLst>
        </pc:spChg>
        <pc:spChg chg="mod">
          <ac:chgData name="Monica Rodrigues" userId="1f4bc43b-b654-490d-ae46-447fe031c3d8" providerId="ADAL" clId="{F04E76F1-66A1-4C1C-8AA3-EA778EE0EFFB}" dt="2023-11-16T14:00:55.772" v="2595"/>
          <ac:spMkLst>
            <pc:docMk/>
            <pc:sldMk cId="0" sldId="261"/>
            <ac:spMk id="32" creationId="{B24FB8EB-6DC9-6527-BE59-3B9B7BB3ABB6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3" creationId="{1996ADF8-531F-AA01-1EC6-487FBD336BEF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4" creationId="{E81F77DA-EA41-17BA-9AFC-D89721BF3893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5" creationId="{F88CB9B5-1295-B218-2E6B-2C439624036F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6" creationId="{4CB7D78F-4EB2-0949-ED26-8E6FCD0BB3BA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7" creationId="{CEE5CB9D-1653-754C-1959-3AD83308CA38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8" creationId="{3E96013D-5719-4B78-D9C6-74EC088F5349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39" creationId="{A1B492F2-F0A6-EAF2-31C0-49823D986D0D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0" creationId="{8E844B19-A23C-9281-89F5-FFE912E4A796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1" creationId="{DACB53F0-7FF6-6F0C-F717-0E8E8A2B7B30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2" creationId="{5D4C99A6-2E13-2A20-415D-91579DA3E4F6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3" creationId="{AABCA997-147C-AC19-B507-184980426C8F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4" creationId="{628F244C-0A98-3A6E-6092-09FDC538B8C3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5" creationId="{A5DC1916-2C34-7423-F4F4-C01F8BB920F6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46" creationId="{AA0D1608-6673-484F-BE0A-16F3674B483D}"/>
          </ac:spMkLst>
        </pc:spChg>
        <pc:spChg chg="mod">
          <ac:chgData name="Monica Rodrigues" userId="1f4bc43b-b654-490d-ae46-447fe031c3d8" providerId="ADAL" clId="{F04E76F1-66A1-4C1C-8AA3-EA778EE0EFFB}" dt="2023-11-16T14:00:55.772" v="2595"/>
          <ac:spMkLst>
            <pc:docMk/>
            <pc:sldMk cId="0" sldId="261"/>
            <ac:spMk id="48" creationId="{CE8F9AD1-796D-C12B-6EEC-ABFE3FC83C82}"/>
          </ac:spMkLst>
        </pc:spChg>
        <pc:spChg chg="mod">
          <ac:chgData name="Monica Rodrigues" userId="1f4bc43b-b654-490d-ae46-447fe031c3d8" providerId="ADAL" clId="{F04E76F1-66A1-4C1C-8AA3-EA778EE0EFFB}" dt="2023-11-16T14:00:55.772" v="2595"/>
          <ac:spMkLst>
            <pc:docMk/>
            <pc:sldMk cId="0" sldId="261"/>
            <ac:spMk id="49" creationId="{2333E4CD-584C-D73C-3474-05952EC11156}"/>
          </ac:spMkLst>
        </pc:spChg>
        <pc:spChg chg="add del mod">
          <ac:chgData name="Monica Rodrigues" userId="1f4bc43b-b654-490d-ae46-447fe031c3d8" providerId="ADAL" clId="{F04E76F1-66A1-4C1C-8AA3-EA778EE0EFFB}" dt="2023-11-16T14:01:01.147" v="2598"/>
          <ac:spMkLst>
            <pc:docMk/>
            <pc:sldMk cId="0" sldId="261"/>
            <ac:spMk id="50" creationId="{BFFAB69B-5E7F-CD2A-E424-8223021FCF03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54" creationId="{BF11827E-67C6-ECAF-8FDB-69E2A37C8C61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55" creationId="{5A8926A9-DDFC-9959-42B7-BB87A0F27A6D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57" creationId="{5C908BF1-1C05-C309-72EF-63EBF826864A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58" creationId="{F6039D82-6460-3AB9-8C6F-7EB9C8775730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59" creationId="{44BB0F0C-885D-8E61-B361-479D16858744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0" creationId="{C1C486F9-3EDD-5A83-05AD-148BF299EB4C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1" creationId="{C508369C-641F-EEA2-4D1B-9B94FE5B12B0}"/>
          </ac:spMkLst>
        </pc:spChg>
        <pc:spChg chg="mod">
          <ac:chgData name="Monica Rodrigues" userId="1f4bc43b-b654-490d-ae46-447fe031c3d8" providerId="ADAL" clId="{F04E76F1-66A1-4C1C-8AA3-EA778EE0EFFB}" dt="2023-11-16T14:05:32.317" v="2633" actId="164"/>
          <ac:spMkLst>
            <pc:docMk/>
            <pc:sldMk cId="0" sldId="261"/>
            <ac:spMk id="63" creationId="{510C4AE3-A5AF-703E-BE44-5A1270B27A2B}"/>
          </ac:spMkLst>
        </pc:spChg>
        <pc:spChg chg="mod">
          <ac:chgData name="Monica Rodrigues" userId="1f4bc43b-b654-490d-ae46-447fe031c3d8" providerId="ADAL" clId="{F04E76F1-66A1-4C1C-8AA3-EA778EE0EFFB}" dt="2023-11-16T14:05:32.317" v="2633" actId="164"/>
          <ac:spMkLst>
            <pc:docMk/>
            <pc:sldMk cId="0" sldId="261"/>
            <ac:spMk id="64" creationId="{6B7CC258-B98A-BDEC-3BF5-676EE7F9C513}"/>
          </ac:spMkLst>
        </pc:spChg>
        <pc:spChg chg="mod">
          <ac:chgData name="Monica Rodrigues" userId="1f4bc43b-b654-490d-ae46-447fe031c3d8" providerId="ADAL" clId="{F04E76F1-66A1-4C1C-8AA3-EA778EE0EFFB}" dt="2023-11-16T14:05:32.317" v="2633" actId="164"/>
          <ac:spMkLst>
            <pc:docMk/>
            <pc:sldMk cId="0" sldId="261"/>
            <ac:spMk id="65" creationId="{C650454F-3B19-2D1E-5F67-15BE599B1F54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6" creationId="{79F0A539-F832-5E48-86DA-0BD2F9D4FB90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7" creationId="{C44DBED8-2446-2359-7327-06E38B2383C8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8" creationId="{C398F0C2-F032-1BF2-63A9-D2785567FF85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69" creationId="{22A8CA19-1A5C-5A35-B5C2-658C8ADDDCAA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0" creationId="{31425724-2F93-B08B-D29F-5FC6517682C1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1" creationId="{7997F854-A7AC-EE23-82BA-B672068C6A86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2" creationId="{916D6B27-593E-FCE3-2443-8004FA2E2481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3" creationId="{3D370A50-E378-0512-FFE3-28C4F8EBBD6B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4" creationId="{C0841B55-7A60-2890-1612-B4BC2E9FDE19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5" creationId="{8A9FA786-8EC4-55CF-095C-74320E7064B1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6" creationId="{E1E62BEE-6117-0129-7791-34FE4EB54C78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7" creationId="{B20D8785-8C9E-65A1-74FE-F8A74A0FA31C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8" creationId="{CF5DC12F-8E2E-E65F-52BE-17C28C0AE8E5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79" creationId="{AA3C61BD-588E-37F1-02CC-256602B42364}"/>
          </ac:spMkLst>
        </pc:spChg>
        <pc:spChg chg="mod">
          <ac:chgData name="Monica Rodrigues" userId="1f4bc43b-b654-490d-ae46-447fe031c3d8" providerId="ADAL" clId="{F04E76F1-66A1-4C1C-8AA3-EA778EE0EFFB}" dt="2023-11-16T14:05:32.317" v="2633" actId="164"/>
          <ac:spMkLst>
            <pc:docMk/>
            <pc:sldMk cId="0" sldId="261"/>
            <ac:spMk id="81" creationId="{F302DD4B-4706-B14A-E4CB-87724F9C53BE}"/>
          </ac:spMkLst>
        </pc:spChg>
        <pc:spChg chg="mod">
          <ac:chgData name="Monica Rodrigues" userId="1f4bc43b-b654-490d-ae46-447fe031c3d8" providerId="ADAL" clId="{F04E76F1-66A1-4C1C-8AA3-EA778EE0EFFB}" dt="2023-11-16T14:05:32.317" v="2633" actId="164"/>
          <ac:spMkLst>
            <pc:docMk/>
            <pc:sldMk cId="0" sldId="261"/>
            <ac:spMk id="82" creationId="{5EC0F1BD-4A17-FACA-AAD4-74EAD572A5DE}"/>
          </ac:spMkLst>
        </pc:spChg>
        <pc:spChg chg="add del mod">
          <ac:chgData name="Monica Rodrigues" userId="1f4bc43b-b654-490d-ae46-447fe031c3d8" providerId="ADAL" clId="{F04E76F1-66A1-4C1C-8AA3-EA778EE0EFFB}" dt="2023-11-16T14:05:32.814" v="2634"/>
          <ac:spMkLst>
            <pc:docMk/>
            <pc:sldMk cId="0" sldId="261"/>
            <ac:spMk id="83" creationId="{2FE261B7-059F-C83A-1CF5-C08CBE65144B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85" creationId="{3078FD2D-2C98-699F-0486-BC34EAE3CDE7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86" creationId="{9B1216F2-8D9B-61DD-5B3C-8854A1A655B3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87" creationId="{204180AC-6126-FC82-E20D-23CAF400E0C5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88" creationId="{A7894B64-79AC-AF17-D8E2-E6439E7915F2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89" creationId="{2D5AFCD2-E887-AB0C-C1E5-0965B82B66FC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91" creationId="{518EF398-D7CB-8ED2-BA09-128391CAAB62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96" creationId="{2AD56F0B-00E9-4964-ACF4-19276C3832AE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97" creationId="{9913C813-B599-6052-8C9C-5082D03CF704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98" creationId="{5ABE348C-5FA1-B054-2D17-EB117DCC45A5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99" creationId="{81139AC8-1D90-B854-3B2E-A9C831471D8A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00" creationId="{5B7BAFED-632F-77DF-C26F-AC93ED2BEEE7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01" creationId="{63EE251A-2CC9-6A86-69BE-B6F3B49BB983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02" creationId="{01AE907F-27FD-54EE-89F0-300CBCC7C286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03" creationId="{5A56641E-ABD4-1E8A-9A9C-21CF5DE63161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104" creationId="{45CDFFC4-4059-0A1C-CBA8-FC6565CB7091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105" creationId="{9FCF5AAC-05FA-6979-EB89-4B2D2E866F78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106" creationId="{D991D7D1-E9B9-0AC1-11E9-C8C0F8383A80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107" creationId="{10A38ADD-8A38-BD15-4A8B-90D54EE75E2E}"/>
          </ac:spMkLst>
        </pc:spChg>
        <pc:spChg chg="add del mod">
          <ac:chgData name="Monica Rodrigues" userId="1f4bc43b-b654-490d-ae46-447fe031c3d8" providerId="ADAL" clId="{F04E76F1-66A1-4C1C-8AA3-EA778EE0EFFB}" dt="2023-11-16T14:05:26.265" v="2621"/>
          <ac:spMkLst>
            <pc:docMk/>
            <pc:sldMk cId="0" sldId="261"/>
            <ac:spMk id="108" creationId="{ABECE214-40C4-804E-E563-E19459212C59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0" creationId="{DEE306DE-CF87-DEBF-EA99-291E4059C490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1" creationId="{4990B0D8-4BD5-9ED7-E6C2-C906B8D2575D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3" creationId="{8DAE0DBF-C700-6437-22BC-6BB305EABE42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4" creationId="{B4455D82-7EAA-0B6A-1DE7-5A9B23639488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6" creationId="{EEAB75C1-C8B2-3AFB-8DB7-CCD8109A4134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7" creationId="{5D8379B2-EC59-4683-0A54-17F1B5BEBD74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19" creationId="{AD15314F-6B8D-737A-55B4-605F4F171DA5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20" creationId="{B0AB2FDA-5056-E1DD-3E24-55EBA0D275E0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22" creationId="{FF41F2C5-E6F4-A404-4B88-B66ED83742F9}"/>
          </ac:spMkLst>
        </pc:spChg>
        <pc:spChg chg="mod">
          <ac:chgData name="Monica Rodrigues" userId="1f4bc43b-b654-490d-ae46-447fe031c3d8" providerId="ADAL" clId="{F04E76F1-66A1-4C1C-8AA3-EA778EE0EFFB}" dt="2023-11-16T14:05:25.877" v="2620" actId="1076"/>
          <ac:spMkLst>
            <pc:docMk/>
            <pc:sldMk cId="0" sldId="261"/>
            <ac:spMk id="123" creationId="{D1DD3000-405A-02F5-241E-36D84338E1AD}"/>
          </ac:spMkLst>
        </pc:spChg>
        <pc:spChg chg="add del mod">
          <ac:chgData name="Monica Rodrigues" userId="1f4bc43b-b654-490d-ae46-447fe031c3d8" providerId="ADAL" clId="{F04E76F1-66A1-4C1C-8AA3-EA778EE0EFFB}" dt="2023-11-16T15:04:27.651" v="3099" actId="478"/>
          <ac:spMkLst>
            <pc:docMk/>
            <pc:sldMk cId="0" sldId="261"/>
            <ac:spMk id="124" creationId="{E29E2431-E1AB-61D8-57F2-EC136F7BD816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26" creationId="{02655949-A479-2E13-689A-6B9F5D3A8A1F}"/>
          </ac:spMkLst>
        </pc:spChg>
        <pc:spChg chg="add del mod">
          <ac:chgData name="Monica Rodrigues" userId="1f4bc43b-b654-490d-ae46-447fe031c3d8" providerId="ADAL" clId="{F04E76F1-66A1-4C1C-8AA3-EA778EE0EFFB}" dt="2023-11-16T15:04:27.651" v="3099" actId="478"/>
          <ac:spMkLst>
            <pc:docMk/>
            <pc:sldMk cId="0" sldId="261"/>
            <ac:spMk id="127" creationId="{3390E96B-7EED-54B6-D32E-A38F8609CA45}"/>
          </ac:spMkLst>
        </pc:spChg>
        <pc:spChg chg="add del mod">
          <ac:chgData name="Monica Rodrigues" userId="1f4bc43b-b654-490d-ae46-447fe031c3d8" providerId="ADAL" clId="{F04E76F1-66A1-4C1C-8AA3-EA778EE0EFFB}" dt="2023-11-16T15:04:27.651" v="3099" actId="478"/>
          <ac:spMkLst>
            <pc:docMk/>
            <pc:sldMk cId="0" sldId="261"/>
            <ac:spMk id="128" creationId="{9D545E8B-C8AB-7CCF-5088-C73370596C30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0" creationId="{9B819022-E05E-0C1D-DCED-D8C961D3107D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2" creationId="{28796F2F-15B5-9824-00A0-CCE59CD1EB77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3" creationId="{FC986349-532F-3FB3-A744-397917B79928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5" creationId="{FB89B9E3-42B3-D302-F52E-EDF3BAEBB3EB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7" creationId="{90157488-74B0-5970-D490-2A73B2DD8D47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38" creationId="{6F25AF9F-E814-5286-2A9F-C05B5D382FD2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0" creationId="{9239CDA9-6BBC-E730-08B6-4EBE15979721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2" creationId="{D90F0D88-9B4A-258B-D5DD-3F91468F9A4C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3" creationId="{BE5D5804-65AA-675D-64F3-0FF87EE7B2DD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5" creationId="{B3E78F95-B970-D721-2D5B-272F71AE3D34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7" creationId="{F48F46EB-58F7-1CE9-A0FE-C4B3AC3DC213}"/>
          </ac:spMkLst>
        </pc:spChg>
        <pc:spChg chg="mod">
          <ac:chgData name="Monica Rodrigues" userId="1f4bc43b-b654-490d-ae46-447fe031c3d8" providerId="ADAL" clId="{F04E76F1-66A1-4C1C-8AA3-EA778EE0EFFB}" dt="2023-11-16T15:03:22.537" v="3058" actId="207"/>
          <ac:spMkLst>
            <pc:docMk/>
            <pc:sldMk cId="0" sldId="261"/>
            <ac:spMk id="148" creationId="{7A6A4D01-7C82-FF19-598E-A249EB7E332E}"/>
          </ac:spMkLst>
        </pc:spChg>
        <pc:spChg chg="add del mod">
          <ac:chgData name="Monica Rodrigues" userId="1f4bc43b-b654-490d-ae46-447fe031c3d8" providerId="ADAL" clId="{F04E76F1-66A1-4C1C-8AA3-EA778EE0EFFB}" dt="2023-11-16T15:04:27.651" v="3099" actId="478"/>
          <ac:spMkLst>
            <pc:docMk/>
            <pc:sldMk cId="0" sldId="261"/>
            <ac:spMk id="149" creationId="{3AB8B889-D735-D765-651C-FF12F16F7116}"/>
          </ac:spMkLst>
        </pc:spChg>
        <pc:spChg chg="add del mod">
          <ac:chgData name="Monica Rodrigues" userId="1f4bc43b-b654-490d-ae46-447fe031c3d8" providerId="ADAL" clId="{F04E76F1-66A1-4C1C-8AA3-EA778EE0EFFB}" dt="2023-11-16T15:12:23.682" v="3101" actId="478"/>
          <ac:spMkLst>
            <pc:docMk/>
            <pc:sldMk cId="0" sldId="261"/>
            <ac:spMk id="150" creationId="{2BD86B3B-9233-334F-BB89-D4B32902B816}"/>
          </ac:spMkLst>
        </pc:spChg>
        <pc:spChg chg="add del mod">
          <ac:chgData name="Monica Rodrigues" userId="1f4bc43b-b654-490d-ae46-447fe031c3d8" providerId="ADAL" clId="{F04E76F1-66A1-4C1C-8AA3-EA778EE0EFFB}" dt="2023-11-16T15:12:23.682" v="3101" actId="478"/>
          <ac:spMkLst>
            <pc:docMk/>
            <pc:sldMk cId="0" sldId="261"/>
            <ac:spMk id="151" creationId="{D23AD28A-25B2-901D-F538-06E800A3F122}"/>
          </ac:spMkLst>
        </pc:spChg>
        <pc:spChg chg="add del mod">
          <ac:chgData name="Monica Rodrigues" userId="1f4bc43b-b654-490d-ae46-447fe031c3d8" providerId="ADAL" clId="{F04E76F1-66A1-4C1C-8AA3-EA778EE0EFFB}" dt="2023-11-16T15:12:23.682" v="3101" actId="478"/>
          <ac:spMkLst>
            <pc:docMk/>
            <pc:sldMk cId="0" sldId="261"/>
            <ac:spMk id="152" creationId="{94524A4E-76A9-6D1C-369B-9AB89615F09E}"/>
          </ac:spMkLst>
        </pc:spChg>
        <pc:spChg chg="add del mod">
          <ac:chgData name="Monica Rodrigues" userId="1f4bc43b-b654-490d-ae46-447fe031c3d8" providerId="ADAL" clId="{F04E76F1-66A1-4C1C-8AA3-EA778EE0EFFB}" dt="2023-11-16T15:12:23.682" v="3101" actId="478"/>
          <ac:spMkLst>
            <pc:docMk/>
            <pc:sldMk cId="0" sldId="261"/>
            <ac:spMk id="153" creationId="{63219DED-D755-D79E-305B-D9FEDB5A4E56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55" creationId="{BD94A6C0-0DD5-AFAD-C723-B7552DB42A6E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56" creationId="{A817EE9A-C445-1B00-1940-C07FE515F06F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57" creationId="{E8FD56F9-A581-486B-50A3-7BF4FA3F99DB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59" creationId="{E07D1198-EA95-282D-805A-8B5F441CCAF7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60" creationId="{5BED16F2-AA78-0828-B53D-9E35B309FDF9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62" creationId="{C9B8119E-E0CB-8408-6F18-9DC5880C36DF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63" creationId="{31988466-9754-C3A1-7B35-0662BC624544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65" creationId="{D34C0BFE-6449-7CD6-833A-780E09DAF4D8}"/>
          </ac:spMkLst>
        </pc:spChg>
        <pc:spChg chg="mod">
          <ac:chgData name="Monica Rodrigues" userId="1f4bc43b-b654-490d-ae46-447fe031c3d8" providerId="ADAL" clId="{F04E76F1-66A1-4C1C-8AA3-EA778EE0EFFB}" dt="2023-11-16T15:06:50.603" v="3100"/>
          <ac:spMkLst>
            <pc:docMk/>
            <pc:sldMk cId="0" sldId="261"/>
            <ac:spMk id="166" creationId="{D9DC7196-B97C-08AD-47A4-390879BD1AB9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68" creationId="{5CFBE1F7-37B8-B895-998C-41BFDCEEDE20}"/>
          </ac:spMkLst>
        </pc:spChg>
        <pc:spChg chg="add del mod">
          <ac:chgData name="Monica Rodrigues" userId="1f4bc43b-b654-490d-ae46-447fe031c3d8" providerId="ADAL" clId="{F04E76F1-66A1-4C1C-8AA3-EA778EE0EFFB}" dt="2023-11-16T15:13:36.456" v="3106" actId="478"/>
          <ac:spMkLst>
            <pc:docMk/>
            <pc:sldMk cId="0" sldId="261"/>
            <ac:spMk id="169" creationId="{94625B06-BD5A-44EB-D9B7-FF4A333C8810}"/>
          </ac:spMkLst>
        </pc:spChg>
        <pc:spChg chg="add del mod">
          <ac:chgData name="Monica Rodrigues" userId="1f4bc43b-b654-490d-ae46-447fe031c3d8" providerId="ADAL" clId="{F04E76F1-66A1-4C1C-8AA3-EA778EE0EFFB}" dt="2023-11-16T15:13:36.456" v="3106" actId="478"/>
          <ac:spMkLst>
            <pc:docMk/>
            <pc:sldMk cId="0" sldId="261"/>
            <ac:spMk id="170" creationId="{75AF95D4-DF3F-EC02-3EFE-64C7B532F6CF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72" creationId="{6E452668-FDA7-1AEA-BF20-E64892AF3010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74" creationId="{61BB1BAE-B193-6C46-032C-3960967A3ADA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75" creationId="{8EF823FB-D964-A978-F6ED-8EF7DFE984D7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77" creationId="{077B5BE3-4A9F-8281-8F27-8C1664147646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79" creationId="{965B1D09-C0B3-05D3-2399-E1051923A813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0" creationId="{BD663CBE-64CE-8125-9B8B-A63808E4B5AC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2" creationId="{9C8E3441-7504-6775-FAE7-D58ADF008FB0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4" creationId="{2C946997-C4CC-9AAE-F62A-E2798EB07A40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5" creationId="{C9EDE606-2242-C601-1927-63CC20B1697D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7" creationId="{4E19D3F1-2EAB-F0C3-C3FC-27C193A92560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89" creationId="{A8E46FC3-22EB-BBB2-08EF-72707431F088}"/>
          </ac:spMkLst>
        </pc:spChg>
        <pc:spChg chg="mod">
          <ac:chgData name="Monica Rodrigues" userId="1f4bc43b-b654-490d-ae46-447fe031c3d8" providerId="ADAL" clId="{F04E76F1-66A1-4C1C-8AA3-EA778EE0EFFB}" dt="2023-11-16T15:12:30.295" v="3102"/>
          <ac:spMkLst>
            <pc:docMk/>
            <pc:sldMk cId="0" sldId="261"/>
            <ac:spMk id="190" creationId="{44E8FCDA-36A6-4DB7-ABB1-AADA1012D6D0}"/>
          </ac:spMkLst>
        </pc:spChg>
        <pc:spChg chg="add del mod">
          <ac:chgData name="Monica Rodrigues" userId="1f4bc43b-b654-490d-ae46-447fe031c3d8" providerId="ADAL" clId="{F04E76F1-66A1-4C1C-8AA3-EA778EE0EFFB}" dt="2023-11-16T15:13:37.267" v="3107" actId="478"/>
          <ac:spMkLst>
            <pc:docMk/>
            <pc:sldMk cId="0" sldId="261"/>
            <ac:spMk id="191" creationId="{A940A4CE-5E13-1201-0D4B-3B5E9541D965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193" creationId="{E4FEDAFA-C4BC-3914-8041-B2579144C25E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194" creationId="{5BB4D9C9-4ACD-6C89-A540-7D3184CA26B0}"/>
          </ac:spMkLst>
        </pc:spChg>
        <pc:spChg chg="mod">
          <ac:chgData name="Monica Rodrigues" userId="1f4bc43b-b654-490d-ae46-447fe031c3d8" providerId="ADAL" clId="{F04E76F1-66A1-4C1C-8AA3-EA778EE0EFFB}" dt="2023-11-16T15:21:44.689" v="3401" actId="207"/>
          <ac:spMkLst>
            <pc:docMk/>
            <pc:sldMk cId="0" sldId="261"/>
            <ac:spMk id="196" creationId="{FEDBCA40-DC63-A9FA-8166-DA742880B4F8}"/>
          </ac:spMkLst>
        </pc:spChg>
        <pc:spChg chg="mod">
          <ac:chgData name="Monica Rodrigues" userId="1f4bc43b-b654-490d-ae46-447fe031c3d8" providerId="ADAL" clId="{F04E76F1-66A1-4C1C-8AA3-EA778EE0EFFB}" dt="2023-11-16T15:15:21.003" v="3193" actId="1037"/>
          <ac:spMkLst>
            <pc:docMk/>
            <pc:sldMk cId="0" sldId="261"/>
            <ac:spMk id="197" creationId="{DD04F540-79BA-7CE3-F9A6-70B3F678ABE7}"/>
          </ac:spMkLst>
        </pc:spChg>
        <pc:spChg chg="mod">
          <ac:chgData name="Monica Rodrigues" userId="1f4bc43b-b654-490d-ae46-447fe031c3d8" providerId="ADAL" clId="{F04E76F1-66A1-4C1C-8AA3-EA778EE0EFFB}" dt="2023-11-16T15:15:24.595" v="3210" actId="1038"/>
          <ac:spMkLst>
            <pc:docMk/>
            <pc:sldMk cId="0" sldId="261"/>
            <ac:spMk id="199" creationId="{890412CE-C77A-FD9B-B0E3-4DE54FA88DB0}"/>
          </ac:spMkLst>
        </pc:spChg>
        <pc:spChg chg="mod">
          <ac:chgData name="Monica Rodrigues" userId="1f4bc43b-b654-490d-ae46-447fe031c3d8" providerId="ADAL" clId="{F04E76F1-66A1-4C1C-8AA3-EA778EE0EFFB}" dt="2023-11-16T15:15:24.595" v="3210" actId="1038"/>
          <ac:spMkLst>
            <pc:docMk/>
            <pc:sldMk cId="0" sldId="261"/>
            <ac:spMk id="200" creationId="{6EB7C1F5-2A9F-8191-4057-170DDBC3FC7A}"/>
          </ac:spMkLst>
        </pc:spChg>
        <pc:spChg chg="mod">
          <ac:chgData name="Monica Rodrigues" userId="1f4bc43b-b654-490d-ae46-447fe031c3d8" providerId="ADAL" clId="{F04E76F1-66A1-4C1C-8AA3-EA778EE0EFFB}" dt="2023-11-16T15:15:29.011" v="3230" actId="1038"/>
          <ac:spMkLst>
            <pc:docMk/>
            <pc:sldMk cId="0" sldId="261"/>
            <ac:spMk id="202" creationId="{BEDA889E-1788-4D65-69EA-2FD5DC1F0046}"/>
          </ac:spMkLst>
        </pc:spChg>
        <pc:spChg chg="mod">
          <ac:chgData name="Monica Rodrigues" userId="1f4bc43b-b654-490d-ae46-447fe031c3d8" providerId="ADAL" clId="{F04E76F1-66A1-4C1C-8AA3-EA778EE0EFFB}" dt="2023-11-16T15:15:29.011" v="3230" actId="1038"/>
          <ac:spMkLst>
            <pc:docMk/>
            <pc:sldMk cId="0" sldId="261"/>
            <ac:spMk id="203" creationId="{795EA3ED-70A0-9097-EF6E-2DE978A064B8}"/>
          </ac:spMkLst>
        </pc:spChg>
        <pc:spChg chg="mod">
          <ac:chgData name="Monica Rodrigues" userId="1f4bc43b-b654-490d-ae46-447fe031c3d8" providerId="ADAL" clId="{F04E76F1-66A1-4C1C-8AA3-EA778EE0EFFB}" dt="2023-11-16T15:13:37.866" v="3108"/>
          <ac:spMkLst>
            <pc:docMk/>
            <pc:sldMk cId="0" sldId="261"/>
            <ac:spMk id="205" creationId="{9548FE84-5E09-6324-2CA0-86C9ED4013DF}"/>
          </ac:spMkLst>
        </pc:spChg>
        <pc:spChg chg="mod">
          <ac:chgData name="Monica Rodrigues" userId="1f4bc43b-b654-490d-ae46-447fe031c3d8" providerId="ADAL" clId="{F04E76F1-66A1-4C1C-8AA3-EA778EE0EFFB}" dt="2023-11-16T15:13:37.866" v="3108"/>
          <ac:spMkLst>
            <pc:docMk/>
            <pc:sldMk cId="0" sldId="261"/>
            <ac:spMk id="206" creationId="{055BE0E0-F5D4-7B64-1984-44152872E064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08" creationId="{386B7A8D-CC7C-F9FE-E695-8B5C1F782B15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09" creationId="{889E3E8C-6DC7-E384-231C-D8301621C855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1" creationId="{204A284E-48CA-E601-AC05-23360B0F69C0}"/>
          </ac:spMkLst>
        </pc:spChg>
        <pc:spChg chg="add del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2" creationId="{5251B5F2-EB67-739B-C9F2-E3E329E39F6D}"/>
          </ac:spMkLst>
        </pc:spChg>
        <pc:spChg chg="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4" creationId="{790977FC-D2B5-31A8-9F36-E726B48C479B}"/>
          </ac:spMkLst>
        </pc:spChg>
        <pc:spChg chg="add del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5" creationId="{E8FB0BDE-3D7F-B053-9CD8-A73952A40332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7" creationId="{EC9DF033-4B25-0C94-377C-9ADCA58070B6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18" creationId="{6FC15336-46E3-1A7E-E8ED-0952C78FDD34}"/>
          </ac:spMkLst>
        </pc:spChg>
        <pc:spChg chg="mod">
          <ac:chgData name="Monica Rodrigues" userId="1f4bc43b-b654-490d-ae46-447fe031c3d8" providerId="ADAL" clId="{F04E76F1-66A1-4C1C-8AA3-EA778EE0EFFB}" dt="2023-11-16T15:13:37.866" v="3108"/>
          <ac:spMkLst>
            <pc:docMk/>
            <pc:sldMk cId="0" sldId="261"/>
            <ac:spMk id="220" creationId="{C98F3B0D-3481-459B-55B3-A8D966185F65}"/>
          </ac:spMkLst>
        </pc:spChg>
        <pc:spChg chg="mod">
          <ac:chgData name="Monica Rodrigues" userId="1f4bc43b-b654-490d-ae46-447fe031c3d8" providerId="ADAL" clId="{F04E76F1-66A1-4C1C-8AA3-EA778EE0EFFB}" dt="2023-11-16T15:13:37.866" v="3108"/>
          <ac:spMkLst>
            <pc:docMk/>
            <pc:sldMk cId="0" sldId="261"/>
            <ac:spMk id="221" creationId="{F78E62F5-3A79-7EB2-31FD-0A07A915314F}"/>
          </ac:spMkLst>
        </pc:spChg>
        <pc:spChg chg="add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22" creationId="{F6E5C327-9F98-2290-E7E9-E511CB4251F0}"/>
          </ac:spMkLst>
        </pc:spChg>
        <pc:spChg chg="add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23" creationId="{53F5C106-50BF-06CE-4790-F58235181339}"/>
          </ac:spMkLst>
        </pc:spChg>
        <pc:spChg chg="add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24" creationId="{3A865201-C15C-59CC-FE10-FF1DAEA80CC5}"/>
          </ac:spMkLst>
        </pc:spChg>
        <pc:spChg chg="add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25" creationId="{F0C6ED55-67EC-20AE-1620-AE90B91BE352}"/>
          </ac:spMkLst>
        </pc:spChg>
        <pc:spChg chg="add del mod">
          <ac:chgData name="Monica Rodrigues" userId="1f4bc43b-b654-490d-ae46-447fe031c3d8" providerId="ADAL" clId="{F04E76F1-66A1-4C1C-8AA3-EA778EE0EFFB}" dt="2023-11-16T15:13:41.652" v="3109" actId="478"/>
          <ac:spMkLst>
            <pc:docMk/>
            <pc:sldMk cId="0" sldId="261"/>
            <ac:spMk id="226" creationId="{67A2F5FD-5E01-544C-6902-7EB069AC96BF}"/>
          </ac:spMkLst>
        </pc:spChg>
        <pc:spChg chg="add del mod topLvl">
          <ac:chgData name="Monica Rodrigues" userId="1f4bc43b-b654-490d-ae46-447fe031c3d8" providerId="ADAL" clId="{F04E76F1-66A1-4C1C-8AA3-EA778EE0EFFB}" dt="2023-11-16T18:09:36.442" v="3732" actId="478"/>
          <ac:spMkLst>
            <pc:docMk/>
            <pc:sldMk cId="0" sldId="261"/>
            <ac:spMk id="227" creationId="{209F766F-61CC-9B2F-9D35-AFD748E77875}"/>
          </ac:spMkLst>
        </pc:spChg>
        <pc:spChg chg="add del mod topLvl">
          <ac:chgData name="Monica Rodrigues" userId="1f4bc43b-b654-490d-ae46-447fe031c3d8" providerId="ADAL" clId="{F04E76F1-66A1-4C1C-8AA3-EA778EE0EFFB}" dt="2023-11-16T15:28:39.063" v="3513" actId="478"/>
          <ac:spMkLst>
            <pc:docMk/>
            <pc:sldMk cId="0" sldId="261"/>
            <ac:spMk id="228" creationId="{2651EFFA-33AB-CC18-C4B2-542AC8CEBA14}"/>
          </ac:spMkLst>
        </pc:spChg>
        <pc:spChg chg="add del mod topLvl">
          <ac:chgData name="Monica Rodrigues" userId="1f4bc43b-b654-490d-ae46-447fe031c3d8" providerId="ADAL" clId="{F04E76F1-66A1-4C1C-8AA3-EA778EE0EFFB}" dt="2023-11-16T18:09:37.896" v="3733" actId="478"/>
          <ac:spMkLst>
            <pc:docMk/>
            <pc:sldMk cId="0" sldId="261"/>
            <ac:spMk id="229" creationId="{E63233E7-BBBE-1F00-A612-FB3187ABEE79}"/>
          </ac:spMkLst>
        </pc:spChg>
        <pc:spChg chg="add del mod">
          <ac:chgData name="Monica Rodrigues" userId="1f4bc43b-b654-490d-ae46-447fe031c3d8" providerId="ADAL" clId="{F04E76F1-66A1-4C1C-8AA3-EA778EE0EFFB}" dt="2023-11-16T15:13:43.982" v="3110" actId="478"/>
          <ac:spMkLst>
            <pc:docMk/>
            <pc:sldMk cId="0" sldId="261"/>
            <ac:spMk id="230" creationId="{9C26BF82-F27B-2B1B-6FEB-6BA0AD7ED40C}"/>
          </ac:spMkLst>
        </pc:spChg>
        <pc:spChg chg="add del mod topLvl">
          <ac:chgData name="Monica Rodrigues" userId="1f4bc43b-b654-490d-ae46-447fe031c3d8" providerId="ADAL" clId="{F04E76F1-66A1-4C1C-8AA3-EA778EE0EFFB}" dt="2023-11-16T15:16:06.957" v="3244" actId="478"/>
          <ac:spMkLst>
            <pc:docMk/>
            <pc:sldMk cId="0" sldId="261"/>
            <ac:spMk id="231" creationId="{9FFA1FCA-FD18-C368-6A1E-0F97343D09A2}"/>
          </ac:spMkLst>
        </pc:spChg>
        <pc:spChg chg="add del mod topLvl">
          <ac:chgData name="Monica Rodrigues" userId="1f4bc43b-b654-490d-ae46-447fe031c3d8" providerId="ADAL" clId="{F04E76F1-66A1-4C1C-8AA3-EA778EE0EFFB}" dt="2023-11-16T15:16:08.393" v="3245" actId="478"/>
          <ac:spMkLst>
            <pc:docMk/>
            <pc:sldMk cId="0" sldId="261"/>
            <ac:spMk id="232" creationId="{FBB8099C-5547-31B4-EA07-E7527AC12C37}"/>
          </ac:spMkLst>
        </pc:spChg>
        <pc:spChg chg="add del mod topLvl">
          <ac:chgData name="Monica Rodrigues" userId="1f4bc43b-b654-490d-ae46-447fe031c3d8" providerId="ADAL" clId="{F04E76F1-66A1-4C1C-8AA3-EA778EE0EFFB}" dt="2023-11-16T15:15:49.578" v="3234" actId="478"/>
          <ac:spMkLst>
            <pc:docMk/>
            <pc:sldMk cId="0" sldId="261"/>
            <ac:spMk id="233" creationId="{9054BEA8-8CAF-CBFE-76BE-5C4A8C31C4B3}"/>
          </ac:spMkLst>
        </pc:spChg>
        <pc:spChg chg="add del mod topLvl">
          <ac:chgData name="Monica Rodrigues" userId="1f4bc43b-b654-490d-ae46-447fe031c3d8" providerId="ADAL" clId="{F04E76F1-66A1-4C1C-8AA3-EA778EE0EFFB}" dt="2023-11-16T15:15:59.696" v="3240" actId="478"/>
          <ac:spMkLst>
            <pc:docMk/>
            <pc:sldMk cId="0" sldId="261"/>
            <ac:spMk id="234" creationId="{036C6860-CF9D-A6AB-5E22-6AC5B09F065C}"/>
          </ac:spMkLst>
        </pc:spChg>
        <pc:spChg chg="add del mod">
          <ac:chgData name="Monica Rodrigues" userId="1f4bc43b-b654-490d-ae46-447fe031c3d8" providerId="ADAL" clId="{F04E76F1-66A1-4C1C-8AA3-EA778EE0EFFB}" dt="2023-11-16T15:13:41.652" v="3109" actId="478"/>
          <ac:spMkLst>
            <pc:docMk/>
            <pc:sldMk cId="0" sldId="261"/>
            <ac:spMk id="235" creationId="{78AA952A-9ABA-43BE-C8BB-0070B7524D7C}"/>
          </ac:spMkLst>
        </pc:spChg>
        <pc:spChg chg="add mod topLvl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36" creationId="{D52A59AF-1D7F-5139-9CD0-6B9060EC7510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37" creationId="{8D45F7B8-6843-D6B9-8FC4-E7E17D1469BE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38" creationId="{9E95BC4B-8657-2ECF-FBEA-97D400502912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39" creationId="{C7126C0A-8E9E-B0A2-51E9-37CCB5A97676}"/>
          </ac:spMkLst>
        </pc:spChg>
        <pc:spChg chg="add del mod">
          <ac:chgData name="Monica Rodrigues" userId="1f4bc43b-b654-490d-ae46-447fe031c3d8" providerId="ADAL" clId="{F04E76F1-66A1-4C1C-8AA3-EA778EE0EFFB}" dt="2023-11-16T15:13:41.652" v="3109" actId="478"/>
          <ac:spMkLst>
            <pc:docMk/>
            <pc:sldMk cId="0" sldId="261"/>
            <ac:spMk id="240" creationId="{4D1ED644-F6F3-3AB0-E804-67C9B80C5CC4}"/>
          </ac:spMkLst>
        </pc:spChg>
        <pc:spChg chg="add del mod topLvl">
          <ac:chgData name="Monica Rodrigues" userId="1f4bc43b-b654-490d-ae46-447fe031c3d8" providerId="ADAL" clId="{F04E76F1-66A1-4C1C-8AA3-EA778EE0EFFB}" dt="2023-11-16T15:16:54.589" v="3273" actId="478"/>
          <ac:spMkLst>
            <pc:docMk/>
            <pc:sldMk cId="0" sldId="261"/>
            <ac:spMk id="241" creationId="{8F104E93-6EBA-C225-7F74-86691EFED5D7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42" creationId="{0DF8357E-54E4-FD7B-2304-A16E7201F8AD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43" creationId="{677EC227-973D-236F-4A92-E706FBBB4E41}"/>
          </ac:spMkLst>
        </pc:spChg>
        <pc:spChg chg="add del mod topLvl">
          <ac:chgData name="Monica Rodrigues" userId="1f4bc43b-b654-490d-ae46-447fe031c3d8" providerId="ADAL" clId="{F04E76F1-66A1-4C1C-8AA3-EA778EE0EFFB}" dt="2023-11-16T15:17:29.742" v="3292" actId="478"/>
          <ac:spMkLst>
            <pc:docMk/>
            <pc:sldMk cId="0" sldId="261"/>
            <ac:spMk id="244" creationId="{FAB4FCCF-1A06-7B90-09FC-1583208D6A90}"/>
          </ac:spMkLst>
        </pc:spChg>
        <pc:spChg chg="add del mod">
          <ac:chgData name="Monica Rodrigues" userId="1f4bc43b-b654-490d-ae46-447fe031c3d8" providerId="ADAL" clId="{F04E76F1-66A1-4C1C-8AA3-EA778EE0EFFB}" dt="2023-11-16T15:13:41.652" v="3109" actId="478"/>
          <ac:spMkLst>
            <pc:docMk/>
            <pc:sldMk cId="0" sldId="261"/>
            <ac:spMk id="245" creationId="{539D11C6-194E-4A00-5A9B-B9B69A74520A}"/>
          </ac:spMkLst>
        </pc:spChg>
        <pc:spChg chg="add 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48" creationId="{8D3864D0-3ABA-8D09-D2CC-EE61FB418019}"/>
          </ac:spMkLst>
        </pc:spChg>
        <pc:spChg chg="add 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49" creationId="{353D1B76-9975-E69B-3284-2226A68841CF}"/>
          </ac:spMkLst>
        </pc:spChg>
        <pc:spChg chg="add 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50" creationId="{4D8184B2-73EE-6114-8BEA-67C1BEF8595B}"/>
          </ac:spMkLst>
        </pc:spChg>
        <pc:spChg chg="add 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51" creationId="{B444B7EA-8D7D-388B-25E3-DBC5402D6829}"/>
          </ac:spMkLst>
        </pc:spChg>
        <pc:spChg chg="add 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52" creationId="{A2A74E5B-447E-70A2-A936-F36D8F285790}"/>
          </ac:spMkLst>
        </pc:spChg>
        <pc:spChg chg="add mod">
          <ac:chgData name="Monica Rodrigues" userId="1f4bc43b-b654-490d-ae46-447fe031c3d8" providerId="ADAL" clId="{F04E76F1-66A1-4C1C-8AA3-EA778EE0EFFB}" dt="2023-11-16T18:09:21.119" v="3715" actId="6549"/>
          <ac:spMkLst>
            <pc:docMk/>
            <pc:sldMk cId="0" sldId="261"/>
            <ac:spMk id="253" creationId="{9E0C082D-5BC9-2745-2476-F83A840C1948}"/>
          </ac:spMkLst>
        </pc:spChg>
        <pc:spChg chg="add mod">
          <ac:chgData name="Monica Rodrigues" userId="1f4bc43b-b654-490d-ae46-447fe031c3d8" providerId="ADAL" clId="{F04E76F1-66A1-4C1C-8AA3-EA778EE0EFFB}" dt="2023-11-16T18:09:29.420" v="3731" actId="20577"/>
          <ac:spMkLst>
            <pc:docMk/>
            <pc:sldMk cId="0" sldId="261"/>
            <ac:spMk id="254" creationId="{4FA495FC-487D-0FBB-758B-1734E9B8854A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57" creationId="{21605561-D96C-8207-FA30-3F8C10B5F819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58" creationId="{74A007EA-4E03-95E3-6566-12F239B209EA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60" creationId="{C8FCEF72-A53C-460E-7A48-D8CBF4E30F05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61" creationId="{582250E1-230B-CF3B-32BD-F06ABC56EBDD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63" creationId="{08F3A5FD-6619-B0CF-A56E-DCA60169F7F6}"/>
          </ac:spMkLst>
        </pc:spChg>
        <pc:spChg chg="mod">
          <ac:chgData name="Monica Rodrigues" userId="1f4bc43b-b654-490d-ae46-447fe031c3d8" providerId="ADAL" clId="{F04E76F1-66A1-4C1C-8AA3-EA778EE0EFFB}" dt="2023-11-16T15:25:44.863" v="3446" actId="12788"/>
          <ac:spMkLst>
            <pc:docMk/>
            <pc:sldMk cId="0" sldId="261"/>
            <ac:spMk id="264" creationId="{CADE3B5C-B612-4286-7EA7-EB2C1492FAF0}"/>
          </ac:spMkLst>
        </pc:spChg>
        <pc:spChg chg="add del mod">
          <ac:chgData name="Monica Rodrigues" userId="1f4bc43b-b654-490d-ae46-447fe031c3d8" providerId="ADAL" clId="{F04E76F1-66A1-4C1C-8AA3-EA778EE0EFFB}" dt="2023-11-16T15:28:40.675" v="3514" actId="478"/>
          <ac:spMkLst>
            <pc:docMk/>
            <pc:sldMk cId="0" sldId="261"/>
            <ac:spMk id="270" creationId="{1DBB866F-8353-2110-2880-462F4C9B7FE8}"/>
          </ac:spMkLst>
        </pc:spChg>
        <pc:spChg chg="add del mod">
          <ac:chgData name="Monica Rodrigues" userId="1f4bc43b-b654-490d-ae46-447fe031c3d8" providerId="ADAL" clId="{F04E76F1-66A1-4C1C-8AA3-EA778EE0EFFB}" dt="2023-11-16T15:28:41.425" v="3515" actId="478"/>
          <ac:spMkLst>
            <pc:docMk/>
            <pc:sldMk cId="0" sldId="261"/>
            <ac:spMk id="271" creationId="{7701C549-A113-D61C-DA82-DD1D72B0D753}"/>
          </ac:spMkLst>
        </pc:spChg>
        <pc:spChg chg="add del mod">
          <ac:chgData name="Monica Rodrigues" userId="1f4bc43b-b654-490d-ae46-447fe031c3d8" providerId="ADAL" clId="{F04E76F1-66A1-4C1C-8AA3-EA778EE0EFFB}" dt="2023-11-16T15:28:30.312" v="3512" actId="478"/>
          <ac:spMkLst>
            <pc:docMk/>
            <pc:sldMk cId="0" sldId="261"/>
            <ac:spMk id="272" creationId="{56C324B1-EC37-E6BA-7B33-C9B6A38A7454}"/>
          </ac:spMkLst>
        </pc:spChg>
        <pc:spChg chg="add mod ord">
          <ac:chgData name="Monica Rodrigues" userId="1f4bc43b-b654-490d-ae46-447fe031c3d8" providerId="ADAL" clId="{F04E76F1-66A1-4C1C-8AA3-EA778EE0EFFB}" dt="2023-11-16T18:06:51.100" v="3653" actId="1036"/>
          <ac:spMkLst>
            <pc:docMk/>
            <pc:sldMk cId="0" sldId="261"/>
            <ac:spMk id="273" creationId="{41C5CA3A-993E-2391-5963-D7DFDE2F53ED}"/>
          </ac:spMkLst>
        </pc:spChg>
        <pc:spChg chg="add mod">
          <ac:chgData name="Monica Rodrigues" userId="1f4bc43b-b654-490d-ae46-447fe031c3d8" providerId="ADAL" clId="{F04E76F1-66A1-4C1C-8AA3-EA778EE0EFFB}" dt="2023-11-16T18:07:37.875" v="3673" actId="207"/>
          <ac:spMkLst>
            <pc:docMk/>
            <pc:sldMk cId="0" sldId="261"/>
            <ac:spMk id="274" creationId="{614AD5E4-478B-3921-56A2-2E37D17F06C7}"/>
          </ac:spMkLst>
        </pc:spChg>
        <pc:spChg chg="add mod">
          <ac:chgData name="Monica Rodrigues" userId="1f4bc43b-b654-490d-ae46-447fe031c3d8" providerId="ADAL" clId="{F04E76F1-66A1-4C1C-8AA3-EA778EE0EFFB}" dt="2023-11-16T18:08:35.766" v="3703" actId="20577"/>
          <ac:spMkLst>
            <pc:docMk/>
            <pc:sldMk cId="0" sldId="261"/>
            <ac:spMk id="275" creationId="{F9203A22-A1F5-B486-D2FB-270A367C2331}"/>
          </ac:spMkLst>
        </pc:spChg>
        <pc:spChg chg="add mod">
          <ac:chgData name="Monica Rodrigues" userId="1f4bc43b-b654-490d-ae46-447fe031c3d8" providerId="ADAL" clId="{F04E76F1-66A1-4C1C-8AA3-EA778EE0EFFB}" dt="2023-11-16T18:08:18.774" v="3697" actId="20577"/>
          <ac:spMkLst>
            <pc:docMk/>
            <pc:sldMk cId="0" sldId="261"/>
            <ac:spMk id="276" creationId="{958406FB-86EB-1714-4427-A99B9ADE640B}"/>
          </ac:spMkLst>
        </pc:spChg>
        <pc:spChg chg="add mod">
          <ac:chgData name="Monica Rodrigues" userId="1f4bc43b-b654-490d-ae46-447fe031c3d8" providerId="ADAL" clId="{F04E76F1-66A1-4C1C-8AA3-EA778EE0EFFB}" dt="2023-11-16T18:08:58.326" v="3712" actId="1037"/>
          <ac:spMkLst>
            <pc:docMk/>
            <pc:sldMk cId="0" sldId="261"/>
            <ac:spMk id="277" creationId="{A172316D-2555-8A94-4B77-A4E5DB6867DC}"/>
          </ac:spMkLst>
        </pc:spChg>
        <pc:grpChg chg="del mod">
          <ac:chgData name="Monica Rodrigues" userId="1f4bc43b-b654-490d-ae46-447fe031c3d8" providerId="ADAL" clId="{F04E76F1-66A1-4C1C-8AA3-EA778EE0EFFB}" dt="2023-11-16T13:49:13.806" v="2506" actId="165"/>
          <ac:grpSpMkLst>
            <pc:docMk/>
            <pc:sldMk cId="0" sldId="261"/>
            <ac:grpSpMk id="7" creationId="{00000000-0000-0000-0000-000000000000}"/>
          </ac:grpSpMkLst>
        </pc:grpChg>
        <pc:grpChg chg="del mod">
          <ac:chgData name="Monica Rodrigues" userId="1f4bc43b-b654-490d-ae46-447fe031c3d8" providerId="ADAL" clId="{F04E76F1-66A1-4C1C-8AA3-EA778EE0EFFB}" dt="2023-11-16T14:00:28.869" v="2592" actId="478"/>
          <ac:grpSpMkLst>
            <pc:docMk/>
            <pc:sldMk cId="0" sldId="261"/>
            <ac:grpSpMk id="10" creationId="{00000000-0000-0000-0000-000000000000}"/>
          </ac:grpSpMkLst>
        </pc:grpChg>
        <pc:grpChg chg="del mod">
          <ac:chgData name="Monica Rodrigues" userId="1f4bc43b-b654-490d-ae46-447fe031c3d8" providerId="ADAL" clId="{F04E76F1-66A1-4C1C-8AA3-EA778EE0EFFB}" dt="2023-11-16T14:00:28.869" v="2592" actId="478"/>
          <ac:grpSpMkLst>
            <pc:docMk/>
            <pc:sldMk cId="0" sldId="261"/>
            <ac:grpSpMk id="13" creationId="{00000000-0000-0000-0000-000000000000}"/>
          </ac:grpSpMkLst>
        </pc:grpChg>
        <pc:grpChg chg="add del mod">
          <ac:chgData name="Monica Rodrigues" userId="1f4bc43b-b654-490d-ae46-447fe031c3d8" providerId="ADAL" clId="{F04E76F1-66A1-4C1C-8AA3-EA778EE0EFFB}" dt="2023-11-16T14:01:01.147" v="2598"/>
          <ac:grpSpMkLst>
            <pc:docMk/>
            <pc:sldMk cId="0" sldId="261"/>
            <ac:grpSpMk id="29" creationId="{6C346086-47C5-D25A-5999-8569F1E9E0BD}"/>
          </ac:grpSpMkLst>
        </pc:grpChg>
        <pc:grpChg chg="add del mod">
          <ac:chgData name="Monica Rodrigues" userId="1f4bc43b-b654-490d-ae46-447fe031c3d8" providerId="ADAL" clId="{F04E76F1-66A1-4C1C-8AA3-EA778EE0EFFB}" dt="2023-11-16T14:01:01.147" v="2598"/>
          <ac:grpSpMkLst>
            <pc:docMk/>
            <pc:sldMk cId="0" sldId="261"/>
            <ac:grpSpMk id="47" creationId="{45D6F815-D832-0AFA-A235-31DCA516F7D2}"/>
          </ac:grpSpMkLst>
        </pc:grpChg>
        <pc:grpChg chg="add del mod">
          <ac:chgData name="Monica Rodrigues" userId="1f4bc43b-b654-490d-ae46-447fe031c3d8" providerId="ADAL" clId="{F04E76F1-66A1-4C1C-8AA3-EA778EE0EFFB}" dt="2023-11-16T14:05:32.814" v="2634"/>
          <ac:grpSpMkLst>
            <pc:docMk/>
            <pc:sldMk cId="0" sldId="261"/>
            <ac:grpSpMk id="62" creationId="{7DF61450-01B4-76F7-E513-23B2B5707CD1}"/>
          </ac:grpSpMkLst>
        </pc:grpChg>
        <pc:grpChg chg="add del mod">
          <ac:chgData name="Monica Rodrigues" userId="1f4bc43b-b654-490d-ae46-447fe031c3d8" providerId="ADAL" clId="{F04E76F1-66A1-4C1C-8AA3-EA778EE0EFFB}" dt="2023-11-16T14:05:32.814" v="2634"/>
          <ac:grpSpMkLst>
            <pc:docMk/>
            <pc:sldMk cId="0" sldId="261"/>
            <ac:grpSpMk id="80" creationId="{AA788F75-0AC9-D367-B777-DD7B2F147316}"/>
          </ac:grpSpMkLst>
        </pc:grpChg>
        <pc:grpChg chg="add del mod">
          <ac:chgData name="Monica Rodrigues" userId="1f4bc43b-b654-490d-ae46-447fe031c3d8" providerId="ADAL" clId="{F04E76F1-66A1-4C1C-8AA3-EA778EE0EFFB}" dt="2023-11-16T14:05:32.317" v="2633" actId="164"/>
          <ac:grpSpMkLst>
            <pc:docMk/>
            <pc:sldMk cId="0" sldId="261"/>
            <ac:grpSpMk id="84" creationId="{8FCC0C9E-7B04-A1BB-2A8C-0569886751C8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90" creationId="{55D8D2A4-0B7D-FA9D-0439-3D41333A2A54}"/>
          </ac:grpSpMkLst>
        </pc:grpChg>
        <pc:grpChg chg="mod">
          <ac:chgData name="Monica Rodrigues" userId="1f4bc43b-b654-490d-ae46-447fe031c3d8" providerId="ADAL" clId="{F04E76F1-66A1-4C1C-8AA3-EA778EE0EFFB}" dt="2023-11-16T14:05:25.877" v="2620" actId="1076"/>
          <ac:grpSpMkLst>
            <pc:docMk/>
            <pc:sldMk cId="0" sldId="261"/>
            <ac:grpSpMk id="92" creationId="{A8C95AE3-9046-962C-EBD3-90D581E6592D}"/>
          </ac:grpSpMkLst>
        </pc:grpChg>
        <pc:grpChg chg="mod">
          <ac:chgData name="Monica Rodrigues" userId="1f4bc43b-b654-490d-ae46-447fe031c3d8" providerId="ADAL" clId="{F04E76F1-66A1-4C1C-8AA3-EA778EE0EFFB}" dt="2023-11-16T14:05:25.877" v="2620" actId="1076"/>
          <ac:grpSpMkLst>
            <pc:docMk/>
            <pc:sldMk cId="0" sldId="261"/>
            <ac:grpSpMk id="93" creationId="{885EF3A9-F2BA-0561-7AA9-FB1A34AC692D}"/>
          </ac:grpSpMkLst>
        </pc:grpChg>
        <pc:grpChg chg="mod">
          <ac:chgData name="Monica Rodrigues" userId="1f4bc43b-b654-490d-ae46-447fe031c3d8" providerId="ADAL" clId="{F04E76F1-66A1-4C1C-8AA3-EA778EE0EFFB}" dt="2023-11-16T14:05:25.877" v="2620" actId="1076"/>
          <ac:grpSpMkLst>
            <pc:docMk/>
            <pc:sldMk cId="0" sldId="261"/>
            <ac:grpSpMk id="94" creationId="{7BCF2055-D5C1-35BA-9EBF-4F2BC8564376}"/>
          </ac:grpSpMkLst>
        </pc:grpChg>
        <pc:grpChg chg="mod">
          <ac:chgData name="Monica Rodrigues" userId="1f4bc43b-b654-490d-ae46-447fe031c3d8" providerId="ADAL" clId="{F04E76F1-66A1-4C1C-8AA3-EA778EE0EFFB}" dt="2023-11-16T14:05:25.877" v="2620" actId="1076"/>
          <ac:grpSpMkLst>
            <pc:docMk/>
            <pc:sldMk cId="0" sldId="261"/>
            <ac:grpSpMk id="95" creationId="{63FA6565-5AEF-4477-E10C-60F9C968B1C0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109" creationId="{F744A5D7-7BB3-E690-4190-4B0408A7A317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112" creationId="{D481D41D-4AE2-03BF-7320-3A5E3BD70103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115" creationId="{9B2A355C-5AB5-9505-E2AA-EA0453DD5287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118" creationId="{3B84078F-2B49-F065-FC95-ED363AAA69EC}"/>
          </ac:grpSpMkLst>
        </pc:grpChg>
        <pc:grpChg chg="add del mod">
          <ac:chgData name="Monica Rodrigues" userId="1f4bc43b-b654-490d-ae46-447fe031c3d8" providerId="ADAL" clId="{F04E76F1-66A1-4C1C-8AA3-EA778EE0EFFB}" dt="2023-11-16T14:05:26.265" v="2621"/>
          <ac:grpSpMkLst>
            <pc:docMk/>
            <pc:sldMk cId="0" sldId="261"/>
            <ac:grpSpMk id="121" creationId="{B3955D8D-287A-DD20-7942-32129B066158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25" creationId="{09E5D484-AD3D-AE91-6E64-AB2DA322BC02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29" creationId="{EF483933-AC1F-AAFF-9D68-43BECE92D8BB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31" creationId="{7254AE77-1D85-1923-59AB-BFF0DCAAC6E2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34" creationId="{392DD5B9-8C1E-FD56-5CE1-5AE6880020B6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36" creationId="{23869985-0692-0E9F-B0DC-FBDB8A9D7C03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39" creationId="{05CA751A-FEC2-E1BE-84DC-33363C983AFB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41" creationId="{58B216B6-084A-2A7C-EC7F-DCBC44DA438C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44" creationId="{DF857035-6D16-3659-DFBC-F26C7A87F85A}"/>
          </ac:grpSpMkLst>
        </pc:grpChg>
        <pc:grpChg chg="add del mod">
          <ac:chgData name="Monica Rodrigues" userId="1f4bc43b-b654-490d-ae46-447fe031c3d8" providerId="ADAL" clId="{F04E76F1-66A1-4C1C-8AA3-EA778EE0EFFB}" dt="2023-11-16T15:04:27.651" v="3099" actId="478"/>
          <ac:grpSpMkLst>
            <pc:docMk/>
            <pc:sldMk cId="0" sldId="261"/>
            <ac:grpSpMk id="146" creationId="{C93D02E8-1340-2848-BA05-E4E8D44AD5C3}"/>
          </ac:grpSpMkLst>
        </pc:grpChg>
        <pc:grpChg chg="add del mod">
          <ac:chgData name="Monica Rodrigues" userId="1f4bc43b-b654-490d-ae46-447fe031c3d8" providerId="ADAL" clId="{F04E76F1-66A1-4C1C-8AA3-EA778EE0EFFB}" dt="2023-11-16T15:12:23.682" v="3101" actId="478"/>
          <ac:grpSpMkLst>
            <pc:docMk/>
            <pc:sldMk cId="0" sldId="261"/>
            <ac:grpSpMk id="154" creationId="{A6182112-1053-157A-9968-27F6D2A3A28B}"/>
          </ac:grpSpMkLst>
        </pc:grpChg>
        <pc:grpChg chg="add del mod">
          <ac:chgData name="Monica Rodrigues" userId="1f4bc43b-b654-490d-ae46-447fe031c3d8" providerId="ADAL" clId="{F04E76F1-66A1-4C1C-8AA3-EA778EE0EFFB}" dt="2023-11-16T15:12:23.682" v="3101" actId="478"/>
          <ac:grpSpMkLst>
            <pc:docMk/>
            <pc:sldMk cId="0" sldId="261"/>
            <ac:grpSpMk id="158" creationId="{01894588-3817-3611-4F86-E72D2868FB7C}"/>
          </ac:grpSpMkLst>
        </pc:grpChg>
        <pc:grpChg chg="add del mod">
          <ac:chgData name="Monica Rodrigues" userId="1f4bc43b-b654-490d-ae46-447fe031c3d8" providerId="ADAL" clId="{F04E76F1-66A1-4C1C-8AA3-EA778EE0EFFB}" dt="2023-11-16T15:12:23.682" v="3101" actId="478"/>
          <ac:grpSpMkLst>
            <pc:docMk/>
            <pc:sldMk cId="0" sldId="261"/>
            <ac:grpSpMk id="161" creationId="{10ED12BA-941C-96DB-9034-B1314CC65872}"/>
          </ac:grpSpMkLst>
        </pc:grpChg>
        <pc:grpChg chg="add del mod">
          <ac:chgData name="Monica Rodrigues" userId="1f4bc43b-b654-490d-ae46-447fe031c3d8" providerId="ADAL" clId="{F04E76F1-66A1-4C1C-8AA3-EA778EE0EFFB}" dt="2023-11-16T15:12:23.682" v="3101" actId="478"/>
          <ac:grpSpMkLst>
            <pc:docMk/>
            <pc:sldMk cId="0" sldId="261"/>
            <ac:grpSpMk id="164" creationId="{FEE63ED0-AD22-0B38-447B-BADACD0FEBA4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67" creationId="{3DFD2D3D-48A9-80F9-2E3B-981D7504FC64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71" creationId="{98A573CA-9F51-42CF-E1D2-997FCD8C4505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73" creationId="{D510948D-5A24-6CD5-C30C-55CB4950C708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76" creationId="{AFBA5364-3AAB-9AEB-7B9F-EA93C368D893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78" creationId="{69C60572-E4C1-2ACF-D6E8-4E158CB9BD4D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81" creationId="{98DBC161-639A-DB40-DCE6-7DB86F205097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83" creationId="{EE87CCE2-5B34-5F92-CE4D-31CABF651B16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86" creationId="{7FCDD416-1838-E48C-D9EB-141B3B467244}"/>
          </ac:grpSpMkLst>
        </pc:grpChg>
        <pc:grpChg chg="add del mod">
          <ac:chgData name="Monica Rodrigues" userId="1f4bc43b-b654-490d-ae46-447fe031c3d8" providerId="ADAL" clId="{F04E76F1-66A1-4C1C-8AA3-EA778EE0EFFB}" dt="2023-11-16T15:13:36.456" v="3106" actId="478"/>
          <ac:grpSpMkLst>
            <pc:docMk/>
            <pc:sldMk cId="0" sldId="261"/>
            <ac:grpSpMk id="188" creationId="{166827D5-B2D8-E384-B7D3-1D751C5A5EA1}"/>
          </ac:grpSpMkLst>
        </pc:grpChg>
        <pc:grpChg chg="add del mod topLvl">
          <ac:chgData name="Monica Rodrigues" userId="1f4bc43b-b654-490d-ae46-447fe031c3d8" providerId="ADAL" clId="{F04E76F1-66A1-4C1C-8AA3-EA778EE0EFFB}" dt="2023-11-16T15:21:49.877" v="3402" actId="165"/>
          <ac:grpSpMkLst>
            <pc:docMk/>
            <pc:sldMk cId="0" sldId="261"/>
            <ac:grpSpMk id="192" creationId="{628ABE13-1D46-04E1-5732-47FF1CEE3AE7}"/>
          </ac:grpSpMkLst>
        </pc:grpChg>
        <pc:grpChg chg="add del mod topLvl">
          <ac:chgData name="Monica Rodrigues" userId="1f4bc43b-b654-490d-ae46-447fe031c3d8" providerId="ADAL" clId="{F04E76F1-66A1-4C1C-8AA3-EA778EE0EFFB}" dt="2023-11-16T15:21:52.158" v="3403" actId="478"/>
          <ac:grpSpMkLst>
            <pc:docMk/>
            <pc:sldMk cId="0" sldId="261"/>
            <ac:grpSpMk id="195" creationId="{5364817C-7960-7E25-D435-7CF6CD8F66EE}"/>
          </ac:grpSpMkLst>
        </pc:grpChg>
        <pc:grpChg chg="add del mod topLvl">
          <ac:chgData name="Monica Rodrigues" userId="1f4bc43b-b654-490d-ae46-447fe031c3d8" providerId="ADAL" clId="{F04E76F1-66A1-4C1C-8AA3-EA778EE0EFFB}" dt="2023-11-16T15:21:53.058" v="3404" actId="478"/>
          <ac:grpSpMkLst>
            <pc:docMk/>
            <pc:sldMk cId="0" sldId="261"/>
            <ac:grpSpMk id="198" creationId="{C259F7BE-92C3-510B-543C-52EC46C16A65}"/>
          </ac:grpSpMkLst>
        </pc:grpChg>
        <pc:grpChg chg="add del mod topLvl">
          <ac:chgData name="Monica Rodrigues" userId="1f4bc43b-b654-490d-ae46-447fe031c3d8" providerId="ADAL" clId="{F04E76F1-66A1-4C1C-8AA3-EA778EE0EFFB}" dt="2023-11-16T15:21:53.868" v="3405" actId="478"/>
          <ac:grpSpMkLst>
            <pc:docMk/>
            <pc:sldMk cId="0" sldId="261"/>
            <ac:grpSpMk id="201" creationId="{6C97A0E9-CAC6-7651-DA5F-1427DC4005D3}"/>
          </ac:grpSpMkLst>
        </pc:grpChg>
        <pc:grpChg chg="add del mod">
          <ac:chgData name="Monica Rodrigues" userId="1f4bc43b-b654-490d-ae46-447fe031c3d8" providerId="ADAL" clId="{F04E76F1-66A1-4C1C-8AA3-EA778EE0EFFB}" dt="2023-11-16T15:13:41.652" v="3109" actId="478"/>
          <ac:grpSpMkLst>
            <pc:docMk/>
            <pc:sldMk cId="0" sldId="261"/>
            <ac:grpSpMk id="204" creationId="{DEF53F66-C820-9994-12F2-2BE6BF94F429}"/>
          </ac:grpSpMkLst>
        </pc:grpChg>
        <pc:grpChg chg="add del mod">
          <ac:chgData name="Monica Rodrigues" userId="1f4bc43b-b654-490d-ae46-447fe031c3d8" providerId="ADAL" clId="{F04E76F1-66A1-4C1C-8AA3-EA778EE0EFFB}" dt="2023-11-16T15:13:52.064" v="3111" actId="165"/>
          <ac:grpSpMkLst>
            <pc:docMk/>
            <pc:sldMk cId="0" sldId="261"/>
            <ac:grpSpMk id="207" creationId="{B7AD21A4-2B76-AFFD-9E7A-EE6919B3DF59}"/>
          </ac:grpSpMkLst>
        </pc:grpChg>
        <pc:grpChg chg="add del mod topLvl">
          <ac:chgData name="Monica Rodrigues" userId="1f4bc43b-b654-490d-ae46-447fe031c3d8" providerId="ADAL" clId="{F04E76F1-66A1-4C1C-8AA3-EA778EE0EFFB}" dt="2023-11-16T15:15:52.572" v="3235" actId="165"/>
          <ac:grpSpMkLst>
            <pc:docMk/>
            <pc:sldMk cId="0" sldId="261"/>
            <ac:grpSpMk id="210" creationId="{5062DD80-B8D6-1E26-0A43-372CE50D4734}"/>
          </ac:grpSpMkLst>
        </pc:grpChg>
        <pc:grpChg chg="add del mod topLvl">
          <ac:chgData name="Monica Rodrigues" userId="1f4bc43b-b654-490d-ae46-447fe031c3d8" providerId="ADAL" clId="{F04E76F1-66A1-4C1C-8AA3-EA778EE0EFFB}" dt="2023-11-16T15:16:03.075" v="3241" actId="165"/>
          <ac:grpSpMkLst>
            <pc:docMk/>
            <pc:sldMk cId="0" sldId="261"/>
            <ac:grpSpMk id="213" creationId="{59A0CC5B-E1C6-082B-C65F-364866505061}"/>
          </ac:grpSpMkLst>
        </pc:grpChg>
        <pc:grpChg chg="add mod topLvl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16" creationId="{8B60026B-514B-1887-B368-33A94F27EA8C}"/>
          </ac:grpSpMkLst>
        </pc:grpChg>
        <pc:grpChg chg="add del mod">
          <ac:chgData name="Monica Rodrigues" userId="1f4bc43b-b654-490d-ae46-447fe031c3d8" providerId="ADAL" clId="{F04E76F1-66A1-4C1C-8AA3-EA778EE0EFFB}" dt="2023-11-16T15:13:41.652" v="3109" actId="478"/>
          <ac:grpSpMkLst>
            <pc:docMk/>
            <pc:sldMk cId="0" sldId="261"/>
            <ac:grpSpMk id="219" creationId="{B9BAD69E-7D9B-5667-637B-E61BBEA992D7}"/>
          </ac:grpSpMkLst>
        </pc:grpChg>
        <pc:grpChg chg="add del mod">
          <ac:chgData name="Monica Rodrigues" userId="1f4bc43b-b654-490d-ae46-447fe031c3d8" providerId="ADAL" clId="{F04E76F1-66A1-4C1C-8AA3-EA778EE0EFFB}" dt="2023-11-16T15:15:10.639" v="3119" actId="165"/>
          <ac:grpSpMkLst>
            <pc:docMk/>
            <pc:sldMk cId="0" sldId="261"/>
            <ac:grpSpMk id="246" creationId="{B7592919-3DDF-652A-48D1-E6DCE1AF67F2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55" creationId="{DD619279-5716-B47B-F7EC-9823DD63BAE2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56" creationId="{69142889-F6B6-2526-9D31-B375FC5F7D67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59" creationId="{5EEC356A-796B-D8BB-4227-1AEAF91E4411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2" creationId="{A359F95D-0404-AD38-5AD2-5F738A1ED38A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5" creationId="{D26EE1B9-FF59-2E97-7FA4-69CBE712AE2B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6" creationId="{50BCBC54-BBEB-923B-F1BE-004A6929ED64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7" creationId="{7FCBEB7D-359B-BC88-2430-A0DA8CF6C44F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8" creationId="{9960799A-A88C-743C-212E-518BC5F8E07D}"/>
          </ac:grpSpMkLst>
        </pc:grpChg>
        <pc:grpChg chg="add mod">
          <ac:chgData name="Monica Rodrigues" userId="1f4bc43b-b654-490d-ae46-447fe031c3d8" providerId="ADAL" clId="{F04E76F1-66A1-4C1C-8AA3-EA778EE0EFFB}" dt="2023-11-16T15:25:44.863" v="3446" actId="12788"/>
          <ac:grpSpMkLst>
            <pc:docMk/>
            <pc:sldMk cId="0" sldId="261"/>
            <ac:grpSpMk id="269" creationId="{E4E4E437-219F-9B72-E2D2-12C27759B951}"/>
          </ac:grpSpMkLst>
        </pc:grpChg>
        <pc:cxnChg chg="add del mod">
          <ac:chgData name="Monica Rodrigues" userId="1f4bc43b-b654-490d-ae46-447fe031c3d8" providerId="ADAL" clId="{F04E76F1-66A1-4C1C-8AA3-EA778EE0EFFB}" dt="2023-11-16T14:01:01.147" v="2598"/>
          <ac:cxnSpMkLst>
            <pc:docMk/>
            <pc:sldMk cId="0" sldId="261"/>
            <ac:cxnSpMk id="18" creationId="{3A216E56-804F-85C1-45EA-E1CCC40BDD07}"/>
          </ac:cxnSpMkLst>
        </pc:cxnChg>
        <pc:cxnChg chg="add del mod">
          <ac:chgData name="Monica Rodrigues" userId="1f4bc43b-b654-490d-ae46-447fe031c3d8" providerId="ADAL" clId="{F04E76F1-66A1-4C1C-8AA3-EA778EE0EFFB}" dt="2023-11-16T14:01:01.147" v="2598"/>
          <ac:cxnSpMkLst>
            <pc:docMk/>
            <pc:sldMk cId="0" sldId="261"/>
            <ac:cxnSpMk id="19" creationId="{96D40BAC-8C1F-7C57-26B8-9C1D35A0F327}"/>
          </ac:cxnSpMkLst>
        </pc:cxnChg>
        <pc:cxnChg chg="add del mod">
          <ac:chgData name="Monica Rodrigues" userId="1f4bc43b-b654-490d-ae46-447fe031c3d8" providerId="ADAL" clId="{F04E76F1-66A1-4C1C-8AA3-EA778EE0EFFB}" dt="2023-11-16T14:01:01.147" v="2598"/>
          <ac:cxnSpMkLst>
            <pc:docMk/>
            <pc:sldMk cId="0" sldId="261"/>
            <ac:cxnSpMk id="20" creationId="{A378C424-06CB-C087-27DF-6D763A2B0F3F}"/>
          </ac:cxnSpMkLst>
        </pc:cxnChg>
        <pc:cxnChg chg="add del mod">
          <ac:chgData name="Monica Rodrigues" userId="1f4bc43b-b654-490d-ae46-447fe031c3d8" providerId="ADAL" clId="{F04E76F1-66A1-4C1C-8AA3-EA778EE0EFFB}" dt="2023-11-16T14:01:01.147" v="2598"/>
          <ac:cxnSpMkLst>
            <pc:docMk/>
            <pc:sldMk cId="0" sldId="261"/>
            <ac:cxnSpMk id="23" creationId="{0210642B-162E-7C6D-1462-001CFCEB82A9}"/>
          </ac:cxnSpMkLst>
        </pc:cxnChg>
        <pc:cxnChg chg="add del mod">
          <ac:chgData name="Monica Rodrigues" userId="1f4bc43b-b654-490d-ae46-447fe031c3d8" providerId="ADAL" clId="{F04E76F1-66A1-4C1C-8AA3-EA778EE0EFFB}" dt="2023-11-16T14:05:32.814" v="2634"/>
          <ac:cxnSpMkLst>
            <pc:docMk/>
            <pc:sldMk cId="0" sldId="261"/>
            <ac:cxnSpMk id="51" creationId="{EE5FE284-0416-74FF-ADAA-F622490252B1}"/>
          </ac:cxnSpMkLst>
        </pc:cxnChg>
        <pc:cxnChg chg="add del mod">
          <ac:chgData name="Monica Rodrigues" userId="1f4bc43b-b654-490d-ae46-447fe031c3d8" providerId="ADAL" clId="{F04E76F1-66A1-4C1C-8AA3-EA778EE0EFFB}" dt="2023-11-16T14:05:32.814" v="2634"/>
          <ac:cxnSpMkLst>
            <pc:docMk/>
            <pc:sldMk cId="0" sldId="261"/>
            <ac:cxnSpMk id="52" creationId="{EEE59A34-67B9-2DC9-2707-FABF57FB039D}"/>
          </ac:cxnSpMkLst>
        </pc:cxnChg>
        <pc:cxnChg chg="add del mod">
          <ac:chgData name="Monica Rodrigues" userId="1f4bc43b-b654-490d-ae46-447fe031c3d8" providerId="ADAL" clId="{F04E76F1-66A1-4C1C-8AA3-EA778EE0EFFB}" dt="2023-11-16T14:05:32.814" v="2634"/>
          <ac:cxnSpMkLst>
            <pc:docMk/>
            <pc:sldMk cId="0" sldId="261"/>
            <ac:cxnSpMk id="53" creationId="{AF5D7BD1-5C76-D68C-E780-68B3EB14C525}"/>
          </ac:cxnSpMkLst>
        </pc:cxnChg>
        <pc:cxnChg chg="add del mod">
          <ac:chgData name="Monica Rodrigues" userId="1f4bc43b-b654-490d-ae46-447fe031c3d8" providerId="ADAL" clId="{F04E76F1-66A1-4C1C-8AA3-EA778EE0EFFB}" dt="2023-11-16T14:05:32.814" v="2634"/>
          <ac:cxnSpMkLst>
            <pc:docMk/>
            <pc:sldMk cId="0" sldId="261"/>
            <ac:cxnSpMk id="56" creationId="{F37AA5DA-B595-F053-8E8D-3F953F76AC01}"/>
          </ac:cxnSpMkLst>
        </pc:cxnChg>
      </pc:sldChg>
      <pc:sldChg chg="add del">
        <pc:chgData name="Monica Rodrigues" userId="1f4bc43b-b654-490d-ae46-447fe031c3d8" providerId="ADAL" clId="{F04E76F1-66A1-4C1C-8AA3-EA778EE0EFFB}" dt="2023-11-15T23:31:52.766" v="1551" actId="47"/>
        <pc:sldMkLst>
          <pc:docMk/>
          <pc:sldMk cId="2485084426" sldId="261"/>
        </pc:sldMkLst>
      </pc:sldChg>
      <pc:sldChg chg="delSp add del mod">
        <pc:chgData name="Monica Rodrigues" userId="1f4bc43b-b654-490d-ae46-447fe031c3d8" providerId="ADAL" clId="{F04E76F1-66A1-4C1C-8AA3-EA778EE0EFFB}" dt="2023-11-15T22:08:02.346" v="449" actId="47"/>
        <pc:sldMkLst>
          <pc:docMk/>
          <pc:sldMk cId="2722557297" sldId="261"/>
        </pc:sldMkLst>
        <pc:spChg chg="del">
          <ac:chgData name="Monica Rodrigues" userId="1f4bc43b-b654-490d-ae46-447fe031c3d8" providerId="ADAL" clId="{F04E76F1-66A1-4C1C-8AA3-EA778EE0EFFB}" dt="2023-11-15T22:07:43.130" v="444" actId="478"/>
          <ac:spMkLst>
            <pc:docMk/>
            <pc:sldMk cId="2722557297" sldId="261"/>
            <ac:spMk id="2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2:07:45.065" v="445" actId="478"/>
          <ac:spMkLst>
            <pc:docMk/>
            <pc:sldMk cId="2722557297" sldId="261"/>
            <ac:spMk id="4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2:07:46.764" v="446" actId="478"/>
          <ac:spMkLst>
            <pc:docMk/>
            <pc:sldMk cId="2722557297" sldId="261"/>
            <ac:spMk id="9" creationId="{97CBB876-1CC0-976B-0D97-53F75ED36D54}"/>
          </ac:spMkLst>
        </pc:spChg>
      </pc:sldChg>
      <pc:sldChg chg="modSp add del mod">
        <pc:chgData name="Monica Rodrigues" userId="1f4bc43b-b654-490d-ae46-447fe031c3d8" providerId="ADAL" clId="{F04E76F1-66A1-4C1C-8AA3-EA778EE0EFFB}" dt="2023-11-15T21:07:45.963" v="144" actId="47"/>
        <pc:sldMkLst>
          <pc:docMk/>
          <pc:sldMk cId="0" sldId="263"/>
        </pc:sldMkLst>
        <pc:spChg chg="mod">
          <ac:chgData name="Monica Rodrigues" userId="1f4bc43b-b654-490d-ae46-447fe031c3d8" providerId="ADAL" clId="{F04E76F1-66A1-4C1C-8AA3-EA778EE0EFFB}" dt="2023-11-15T20:52:20.048" v="110" actId="1076"/>
          <ac:spMkLst>
            <pc:docMk/>
            <pc:sldMk cId="0" sldId="263"/>
            <ac:spMk id="139" creationId="{00000000-0000-0000-0000-000000000000}"/>
          </ac:spMkLst>
        </pc:spChg>
      </pc:sldChg>
      <pc:sldChg chg="add del modTransition setBg modNotes">
        <pc:chgData name="Monica Rodrigues" userId="1f4bc43b-b654-490d-ae46-447fe031c3d8" providerId="ADAL" clId="{F04E76F1-66A1-4C1C-8AA3-EA778EE0EFFB}" dt="2023-11-16T22:34:01.564" v="6073" actId="47"/>
        <pc:sldMkLst>
          <pc:docMk/>
          <pc:sldMk cId="0" sldId="266"/>
        </pc:sldMkLst>
      </pc:sldChg>
      <pc:sldChg chg="delSp modSp add del mod">
        <pc:chgData name="Monica Rodrigues" userId="1f4bc43b-b654-490d-ae46-447fe031c3d8" providerId="ADAL" clId="{F04E76F1-66A1-4C1C-8AA3-EA778EE0EFFB}" dt="2023-11-16T12:40:05.157" v="2156" actId="47"/>
        <pc:sldMkLst>
          <pc:docMk/>
          <pc:sldMk cId="0" sldId="267"/>
        </pc:sldMkLst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2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3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4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2:39:52.663" v="2154"/>
          <ac:spMkLst>
            <pc:docMk/>
            <pc:sldMk cId="0" sldId="267"/>
            <ac:spMk id="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2:39:52.663" v="2154"/>
          <ac:spMkLst>
            <pc:docMk/>
            <pc:sldMk cId="0" sldId="267"/>
            <ac:spMk id="9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16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2:40:03.764" v="2155" actId="478"/>
          <ac:spMkLst>
            <pc:docMk/>
            <pc:sldMk cId="0" sldId="267"/>
            <ac:spMk id="17" creationId="{00000000-0000-0000-0000-000000000000}"/>
          </ac:spMkLst>
        </pc:spChg>
        <pc:grpChg chg="mod">
          <ac:chgData name="Monica Rodrigues" userId="1f4bc43b-b654-490d-ae46-447fe031c3d8" providerId="ADAL" clId="{F04E76F1-66A1-4C1C-8AA3-EA778EE0EFFB}" dt="2023-11-16T12:39:52.663" v="2154"/>
          <ac:grpSpMkLst>
            <pc:docMk/>
            <pc:sldMk cId="0" sldId="267"/>
            <ac:grpSpMk id="7" creationId="{00000000-0000-0000-0000-000000000000}"/>
          </ac:grpSpMkLst>
        </pc:grpChg>
        <pc:grpChg chg="del">
          <ac:chgData name="Monica Rodrigues" userId="1f4bc43b-b654-490d-ae46-447fe031c3d8" providerId="ADAL" clId="{F04E76F1-66A1-4C1C-8AA3-EA778EE0EFFB}" dt="2023-11-16T12:40:03.764" v="2155" actId="478"/>
          <ac:grpSpMkLst>
            <pc:docMk/>
            <pc:sldMk cId="0" sldId="267"/>
            <ac:grpSpMk id="10" creationId="{00000000-0000-0000-0000-000000000000}"/>
          </ac:grpSpMkLst>
        </pc:grpChg>
        <pc:grpChg chg="del">
          <ac:chgData name="Monica Rodrigues" userId="1f4bc43b-b654-490d-ae46-447fe031c3d8" providerId="ADAL" clId="{F04E76F1-66A1-4C1C-8AA3-EA778EE0EFFB}" dt="2023-11-16T12:40:03.764" v="2155" actId="478"/>
          <ac:grpSpMkLst>
            <pc:docMk/>
            <pc:sldMk cId="0" sldId="267"/>
            <ac:grpSpMk id="13" creationId="{00000000-0000-0000-0000-000000000000}"/>
          </ac:grpSpMkLst>
        </pc:grpChg>
      </pc:sldChg>
      <pc:sldChg chg="add del">
        <pc:chgData name="Monica Rodrigues" userId="1f4bc43b-b654-490d-ae46-447fe031c3d8" providerId="ADAL" clId="{F04E76F1-66A1-4C1C-8AA3-EA778EE0EFFB}" dt="2023-11-16T20:53:57.918" v="4244" actId="47"/>
        <pc:sldMkLst>
          <pc:docMk/>
          <pc:sldMk cId="0" sldId="268"/>
        </pc:sldMkLst>
      </pc:sldChg>
      <pc:sldChg chg="add del ord">
        <pc:chgData name="Monica Rodrigues" userId="1f4bc43b-b654-490d-ae46-447fe031c3d8" providerId="ADAL" clId="{F04E76F1-66A1-4C1C-8AA3-EA778EE0EFFB}" dt="2023-11-16T18:09:43.504" v="3734" actId="47"/>
        <pc:sldMkLst>
          <pc:docMk/>
          <pc:sldMk cId="0" sldId="270"/>
        </pc:sldMkLst>
      </pc:sldChg>
      <pc:sldChg chg="add del modTransition">
        <pc:chgData name="Monica Rodrigues" userId="1f4bc43b-b654-490d-ae46-447fe031c3d8" providerId="ADAL" clId="{F04E76F1-66A1-4C1C-8AA3-EA778EE0EFFB}" dt="2023-11-16T22:42:13.629" v="6202" actId="47"/>
        <pc:sldMkLst>
          <pc:docMk/>
          <pc:sldMk cId="3690931855" sldId="270"/>
        </pc:sldMkLst>
      </pc:sldChg>
      <pc:sldChg chg="modSp add del mod ord setBg">
        <pc:chgData name="Monica Rodrigues" userId="1f4bc43b-b654-490d-ae46-447fe031c3d8" providerId="ADAL" clId="{F04E76F1-66A1-4C1C-8AA3-EA778EE0EFFB}" dt="2023-11-16T13:43:40.520" v="2416" actId="47"/>
        <pc:sldMkLst>
          <pc:docMk/>
          <pc:sldMk cId="0" sldId="273"/>
        </pc:sldMkLst>
        <pc:spChg chg="mod">
          <ac:chgData name="Monica Rodrigues" userId="1f4bc43b-b654-490d-ae46-447fe031c3d8" providerId="ADAL" clId="{F04E76F1-66A1-4C1C-8AA3-EA778EE0EFFB}" dt="2023-11-16T13:26:33.168" v="2316" actId="1076"/>
          <ac:spMkLst>
            <pc:docMk/>
            <pc:sldMk cId="0" sldId="273"/>
            <ac:spMk id="3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6:22.297" v="2292" actId="2057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5:20.910" v="2214" actId="113"/>
          <ac:spMkLst>
            <pc:docMk/>
            <pc:sldMk cId="0" sldId="273"/>
            <ac:spMk id="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5:38.658" v="2243" actId="20577"/>
          <ac:spMkLst>
            <pc:docMk/>
            <pc:sldMk cId="0" sldId="273"/>
            <ac:spMk id="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1:06:13.616" v="121" actId="207"/>
          <ac:spMkLst>
            <pc:docMk/>
            <pc:sldMk cId="0" sldId="273"/>
            <ac:spMk id="265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0:50:47.803" v="76" actId="1036"/>
          <ac:spMkLst>
            <pc:docMk/>
            <pc:sldMk cId="0" sldId="273"/>
            <ac:spMk id="26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0:51:23.114" v="87" actId="20577"/>
          <ac:spMkLst>
            <pc:docMk/>
            <pc:sldMk cId="0" sldId="273"/>
            <ac:spMk id="268" creationId="{00000000-0000-0000-0000-000000000000}"/>
          </ac:spMkLst>
        </pc:spChg>
      </pc:sldChg>
      <pc:sldChg chg="addSp delSp modSp add del mod addAnim delAnim modAnim">
        <pc:chgData name="Monica Rodrigues" userId="1f4bc43b-b654-490d-ae46-447fe031c3d8" providerId="ADAL" clId="{F04E76F1-66A1-4C1C-8AA3-EA778EE0EFFB}" dt="2023-11-16T21:38:06.642" v="5624" actId="47"/>
        <pc:sldMkLst>
          <pc:docMk/>
          <pc:sldMk cId="0" sldId="274"/>
        </pc:sldMkLst>
        <pc:spChg chg="add mod">
          <ac:chgData name="Monica Rodrigues" userId="1f4bc43b-b654-490d-ae46-447fe031c3d8" providerId="ADAL" clId="{F04E76F1-66A1-4C1C-8AA3-EA778EE0EFFB}" dt="2023-11-16T21:18:32.765" v="4858" actId="12788"/>
          <ac:spMkLst>
            <pc:docMk/>
            <pc:sldMk cId="0" sldId="274"/>
            <ac:spMk id="4" creationId="{3B8E4472-250E-4844-07B4-289777E37419}"/>
          </ac:spMkLst>
        </pc:spChg>
        <pc:spChg chg="mod topLvl">
          <ac:chgData name="Monica Rodrigues" userId="1f4bc43b-b654-490d-ae46-447fe031c3d8" providerId="ADAL" clId="{F04E76F1-66A1-4C1C-8AA3-EA778EE0EFFB}" dt="2023-11-16T21:17:24.507" v="4689" actId="478"/>
          <ac:spMkLst>
            <pc:docMk/>
            <pc:sldMk cId="0" sldId="274"/>
            <ac:spMk id="52" creationId="{00000000-0000-0000-0000-000000000000}"/>
          </ac:spMkLst>
        </pc:spChg>
        <pc:spChg chg="add del mod topLvl">
          <ac:chgData name="Monica Rodrigues" userId="1f4bc43b-b654-490d-ae46-447fe031c3d8" providerId="ADAL" clId="{F04E76F1-66A1-4C1C-8AA3-EA778EE0EFFB}" dt="2023-11-16T21:17:24.507" v="4689" actId="478"/>
          <ac:spMkLst>
            <pc:docMk/>
            <pc:sldMk cId="0" sldId="274"/>
            <ac:spMk id="5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37.757" v="4861" actId="1038"/>
          <ac:spMkLst>
            <pc:docMk/>
            <pc:sldMk cId="0" sldId="274"/>
            <ac:spMk id="59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37.757" v="4861" actId="1038"/>
          <ac:spMkLst>
            <pc:docMk/>
            <pc:sldMk cId="0" sldId="274"/>
            <ac:spMk id="60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37.757" v="4861" actId="1038"/>
          <ac:spMkLst>
            <pc:docMk/>
            <pc:sldMk cId="0" sldId="274"/>
            <ac:spMk id="61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1:13:35.722" v="4549" actId="478"/>
          <ac:spMkLst>
            <pc:docMk/>
            <pc:sldMk cId="0" sldId="274"/>
            <ac:spMk id="62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32.765" v="4858" actId="12788"/>
          <ac:spMkLst>
            <pc:docMk/>
            <pc:sldMk cId="0" sldId="274"/>
            <ac:spMk id="63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32.765" v="4858" actId="12788"/>
          <ac:spMkLst>
            <pc:docMk/>
            <pc:sldMk cId="0" sldId="274"/>
            <ac:spMk id="64" creationId="{00000000-0000-0000-0000-000000000000}"/>
          </ac:spMkLst>
        </pc:spChg>
        <pc:spChg chg="add del mod">
          <ac:chgData name="Monica Rodrigues" userId="1f4bc43b-b654-490d-ae46-447fe031c3d8" providerId="ADAL" clId="{F04E76F1-66A1-4C1C-8AA3-EA778EE0EFFB}" dt="2023-11-16T21:18:28.620" v="4857" actId="1037"/>
          <ac:spMkLst>
            <pc:docMk/>
            <pc:sldMk cId="0" sldId="274"/>
            <ac:spMk id="65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28.620" v="4857" actId="1037"/>
          <ac:spMkLst>
            <pc:docMk/>
            <pc:sldMk cId="0" sldId="274"/>
            <ac:spMk id="66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1:18:28.620" v="4857" actId="1037"/>
          <ac:spMkLst>
            <pc:docMk/>
            <pc:sldMk cId="0" sldId="274"/>
            <ac:spMk id="67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1:17:00.567" v="4658" actId="478"/>
          <ac:spMkLst>
            <pc:docMk/>
            <pc:sldMk cId="0" sldId="274"/>
            <ac:spMk id="68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1:17:00.567" v="4658" actId="478"/>
          <ac:spMkLst>
            <pc:docMk/>
            <pc:sldMk cId="0" sldId="274"/>
            <ac:spMk id="69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1:17:00.567" v="4658" actId="478"/>
          <ac:spMkLst>
            <pc:docMk/>
            <pc:sldMk cId="0" sldId="274"/>
            <ac:spMk id="70" creationId="{00000000-0000-0000-0000-000000000000}"/>
          </ac:spMkLst>
        </pc:spChg>
        <pc:grpChg chg="add del">
          <ac:chgData name="Monica Rodrigues" userId="1f4bc43b-b654-490d-ae46-447fe031c3d8" providerId="ADAL" clId="{F04E76F1-66A1-4C1C-8AA3-EA778EE0EFFB}" dt="2023-11-16T21:17:24.507" v="4689" actId="478"/>
          <ac:grpSpMkLst>
            <pc:docMk/>
            <pc:sldMk cId="0" sldId="274"/>
            <ac:grpSpMk id="12" creationId="{00000000-0000-0000-0000-000000000000}"/>
          </ac:grpSpMkLst>
        </pc:grpChg>
      </pc:sldChg>
      <pc:sldChg chg="addSp delSp modSp add del mod ord setBg delAnim">
        <pc:chgData name="Monica Rodrigues" userId="1f4bc43b-b654-490d-ae46-447fe031c3d8" providerId="ADAL" clId="{F04E76F1-66A1-4C1C-8AA3-EA778EE0EFFB}" dt="2023-11-16T14:05:57.044" v="2643" actId="47"/>
        <pc:sldMkLst>
          <pc:docMk/>
          <pc:sldMk cId="0" sldId="275"/>
        </pc:sldMkLst>
        <pc:spChg chg="del mod topLvl">
          <ac:chgData name="Monica Rodrigues" userId="1f4bc43b-b654-490d-ae46-447fe031c3d8" providerId="ADAL" clId="{F04E76F1-66A1-4C1C-8AA3-EA778EE0EFFB}" dt="2023-11-16T13:58:40.788" v="2579" actId="478"/>
          <ac:spMkLst>
            <pc:docMk/>
            <pc:sldMk cId="0" sldId="275"/>
            <ac:spMk id="2" creationId="{00000000-0000-0000-0000-000000000000}"/>
          </ac:spMkLst>
        </pc:spChg>
        <pc:spChg chg="add del mod">
          <ac:chgData name="Monica Rodrigues" userId="1f4bc43b-b654-490d-ae46-447fe031c3d8" providerId="ADAL" clId="{F04E76F1-66A1-4C1C-8AA3-EA778EE0EFFB}" dt="2023-11-16T13:58:46.555" v="2581" actId="478"/>
          <ac:spMkLst>
            <pc:docMk/>
            <pc:sldMk cId="0" sldId="275"/>
            <ac:spMk id="4" creationId="{6D09DFD9-428A-E3E0-D5D9-6002DAD559A7}"/>
          </ac:spMkLst>
        </pc:spChg>
        <pc:spChg chg="mod ord topLvl">
          <ac:chgData name="Monica Rodrigues" userId="1f4bc43b-b654-490d-ae46-447fe031c3d8" providerId="ADAL" clId="{F04E76F1-66A1-4C1C-8AA3-EA778EE0EFFB}" dt="2023-11-15T21:17:08.753" v="248" actId="14100"/>
          <ac:spMkLst>
            <pc:docMk/>
            <pc:sldMk cId="0" sldId="275"/>
            <ac:spMk id="5" creationId="{00000000-0000-0000-0000-000000000000}"/>
          </ac:spMkLst>
        </pc:spChg>
        <pc:spChg chg="add del mod">
          <ac:chgData name="Monica Rodrigues" userId="1f4bc43b-b654-490d-ae46-447fe031c3d8" providerId="ADAL" clId="{F04E76F1-66A1-4C1C-8AA3-EA778EE0EFFB}" dt="2023-11-16T14:05:33.964" v="2636" actId="6549"/>
          <ac:spMkLst>
            <pc:docMk/>
            <pc:sldMk cId="0" sldId="275"/>
            <ac:spMk id="5" creationId="{D52B6305-5EC6-600C-9BAA-817CC3903660}"/>
          </ac:spMkLst>
        </pc:spChg>
        <pc:spChg chg="del mod topLvl">
          <ac:chgData name="Monica Rodrigues" userId="1f4bc43b-b654-490d-ae46-447fe031c3d8" providerId="ADAL" clId="{F04E76F1-66A1-4C1C-8AA3-EA778EE0EFFB}" dt="2023-11-15T21:06:58.784" v="128" actId="478"/>
          <ac:spMkLst>
            <pc:docMk/>
            <pc:sldMk cId="0" sldId="275"/>
            <ac:spMk id="6" creationId="{00000000-0000-0000-0000-000000000000}"/>
          </ac:spMkLst>
        </pc:spChg>
        <pc:spChg chg="add del">
          <ac:chgData name="Monica Rodrigues" userId="1f4bc43b-b654-490d-ae46-447fe031c3d8" providerId="ADAL" clId="{F04E76F1-66A1-4C1C-8AA3-EA778EE0EFFB}" dt="2023-11-15T21:05:40.952" v="115" actId="478"/>
          <ac:spMkLst>
            <pc:docMk/>
            <pc:sldMk cId="0" sldId="275"/>
            <ac:spMk id="7" creationId="{1CE997F0-62E5-6886-FC10-ED06E7489663}"/>
          </ac:spMkLst>
        </pc:spChg>
        <pc:spChg chg="add mod topLvl">
          <ac:chgData name="Monica Rodrigues" userId="1f4bc43b-b654-490d-ae46-447fe031c3d8" providerId="ADAL" clId="{F04E76F1-66A1-4C1C-8AA3-EA778EE0EFFB}" dt="2023-11-15T21:13:26.422" v="224" actId="164"/>
          <ac:spMkLst>
            <pc:docMk/>
            <pc:sldMk cId="0" sldId="275"/>
            <ac:spMk id="8" creationId="{1243AE9C-156A-BA26-AF48-031640ED5916}"/>
          </ac:spMkLst>
        </pc:spChg>
        <pc:spChg chg="add mod">
          <ac:chgData name="Monica Rodrigues" userId="1f4bc43b-b654-490d-ae46-447fe031c3d8" providerId="ADAL" clId="{F04E76F1-66A1-4C1C-8AA3-EA778EE0EFFB}" dt="2023-11-15T21:22:00.038" v="294" actId="1076"/>
          <ac:spMkLst>
            <pc:docMk/>
            <pc:sldMk cId="0" sldId="275"/>
            <ac:spMk id="9" creationId="{CFE3EC04-3173-B0C0-F1CA-1A1813CA52ED}"/>
          </ac:spMkLst>
        </pc:spChg>
        <pc:spChg chg="add del mod">
          <ac:chgData name="Monica Rodrigues" userId="1f4bc43b-b654-490d-ae46-447fe031c3d8" providerId="ADAL" clId="{F04E76F1-66A1-4C1C-8AA3-EA778EE0EFFB}" dt="2023-11-15T21:13:01.924" v="220" actId="478"/>
          <ac:spMkLst>
            <pc:docMk/>
            <pc:sldMk cId="0" sldId="275"/>
            <ac:spMk id="11" creationId="{4AC5CE7E-9513-50D4-707F-DA35042C26CE}"/>
          </ac:spMkLst>
        </pc:spChg>
        <pc:grpChg chg="del">
          <ac:chgData name="Monica Rodrigues" userId="1f4bc43b-b654-490d-ae46-447fe031c3d8" providerId="ADAL" clId="{F04E76F1-66A1-4C1C-8AA3-EA778EE0EFFB}" dt="2023-11-15T21:06:55.061" v="127" actId="165"/>
          <ac:grpSpMkLst>
            <pc:docMk/>
            <pc:sldMk cId="0" sldId="275"/>
            <ac:grpSpMk id="4" creationId="{00000000-0000-0000-0000-000000000000}"/>
          </ac:grpSpMkLst>
        </pc:grpChg>
        <pc:grpChg chg="add del mod">
          <ac:chgData name="Monica Rodrigues" userId="1f4bc43b-b654-490d-ae46-447fe031c3d8" providerId="ADAL" clId="{F04E76F1-66A1-4C1C-8AA3-EA778EE0EFFB}" dt="2023-11-15T21:13:05.868" v="221" actId="165"/>
          <ac:grpSpMkLst>
            <pc:docMk/>
            <pc:sldMk cId="0" sldId="275"/>
            <ac:grpSpMk id="10" creationId="{3C8753C1-4711-FA9C-C2B4-D35F671CB822}"/>
          </ac:grpSpMkLst>
        </pc:grpChg>
        <pc:grpChg chg="add del mod">
          <ac:chgData name="Monica Rodrigues" userId="1f4bc43b-b654-490d-ae46-447fe031c3d8" providerId="ADAL" clId="{F04E76F1-66A1-4C1C-8AA3-EA778EE0EFFB}" dt="2023-11-15T21:14:56.588" v="225" actId="478"/>
          <ac:grpSpMkLst>
            <pc:docMk/>
            <pc:sldMk cId="0" sldId="275"/>
            <ac:grpSpMk id="12" creationId="{AAF84965-B454-627C-8F67-FB470C35F18C}"/>
          </ac:grpSpMkLst>
        </pc:grpChg>
        <pc:picChg chg="del">
          <ac:chgData name="Monica Rodrigues" userId="1f4bc43b-b654-490d-ae46-447fe031c3d8" providerId="ADAL" clId="{F04E76F1-66A1-4C1C-8AA3-EA778EE0EFFB}" dt="2023-11-15T21:05:30.691" v="113" actId="478"/>
          <ac:picMkLst>
            <pc:docMk/>
            <pc:sldMk cId="0" sldId="275"/>
            <ac:picMk id="3" creationId="{00000000-0000-0000-0000-000000000000}"/>
          </ac:picMkLst>
        </pc:picChg>
      </pc:sldChg>
      <pc:sldChg chg="addSp delSp modSp add mod modTransition setBg delAnim modAnim modNotes">
        <pc:chgData name="Monica Rodrigues" userId="1f4bc43b-b654-490d-ae46-447fe031c3d8" providerId="ADAL" clId="{F04E76F1-66A1-4C1C-8AA3-EA778EE0EFFB}" dt="2023-11-17T09:43:49.610" v="8460"/>
        <pc:sldMkLst>
          <pc:docMk/>
          <pc:sldMk cId="0" sldId="276"/>
        </pc:sldMkLst>
        <pc:spChg chg="add del mod">
          <ac:chgData name="Monica Rodrigues" userId="1f4bc43b-b654-490d-ae46-447fe031c3d8" providerId="ADAL" clId="{F04E76F1-66A1-4C1C-8AA3-EA778EE0EFFB}" dt="2023-11-15T22:12:02.009" v="534" actId="478"/>
          <ac:spMkLst>
            <pc:docMk/>
            <pc:sldMk cId="0" sldId="276"/>
            <ac:spMk id="2" creationId="{2B60B487-9C92-E55D-94AC-980812B1316B}"/>
          </ac:spMkLst>
        </pc:spChg>
        <pc:spChg chg="add del mod">
          <ac:chgData name="Monica Rodrigues" userId="1f4bc43b-b654-490d-ae46-447fe031c3d8" providerId="ADAL" clId="{F04E76F1-66A1-4C1C-8AA3-EA778EE0EFFB}" dt="2023-11-15T22:12:02.471" v="535" actId="478"/>
          <ac:spMkLst>
            <pc:docMk/>
            <pc:sldMk cId="0" sldId="276"/>
            <ac:spMk id="3" creationId="{2CBA409D-165C-5881-A056-98F2C02ABEDC}"/>
          </ac:spMkLst>
        </pc:spChg>
        <pc:spChg chg="add del mod">
          <ac:chgData name="Monica Rodrigues" userId="1f4bc43b-b654-490d-ae46-447fe031c3d8" providerId="ADAL" clId="{F04E76F1-66A1-4C1C-8AA3-EA778EE0EFFB}" dt="2023-11-15T22:12:03.030" v="536" actId="478"/>
          <ac:spMkLst>
            <pc:docMk/>
            <pc:sldMk cId="0" sldId="276"/>
            <ac:spMk id="4" creationId="{4E3C7362-DE63-B024-F19D-B7C43608846C}"/>
          </ac:spMkLst>
        </pc:spChg>
        <pc:spChg chg="add del mod">
          <ac:chgData name="Monica Rodrigues" userId="1f4bc43b-b654-490d-ae46-447fe031c3d8" providerId="ADAL" clId="{F04E76F1-66A1-4C1C-8AA3-EA778EE0EFFB}" dt="2023-11-15T22:27:15.022" v="862" actId="478"/>
          <ac:spMkLst>
            <pc:docMk/>
            <pc:sldMk cId="0" sldId="276"/>
            <ac:spMk id="5" creationId="{6E3C74B2-50D9-C265-15CE-D2B437B8B02B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6" creationId="{3431119E-8D6C-80ED-4C87-4ED3409FF2F7}"/>
          </ac:spMkLst>
        </pc:spChg>
        <pc:spChg chg="add mod">
          <ac:chgData name="Monica Rodrigues" userId="1f4bc43b-b654-490d-ae46-447fe031c3d8" providerId="ADAL" clId="{F04E76F1-66A1-4C1C-8AA3-EA778EE0EFFB}" dt="2023-11-16T13:46:17.677" v="2479" actId="207"/>
          <ac:spMkLst>
            <pc:docMk/>
            <pc:sldMk cId="0" sldId="276"/>
            <ac:spMk id="7" creationId="{2A552AC3-1A5F-F39A-254A-3B2C11BBE0FE}"/>
          </ac:spMkLst>
        </pc:spChg>
        <pc:spChg chg="add del mod">
          <ac:chgData name="Monica Rodrigues" userId="1f4bc43b-b654-490d-ae46-447fe031c3d8" providerId="ADAL" clId="{F04E76F1-66A1-4C1C-8AA3-EA778EE0EFFB}" dt="2023-11-15T22:20:25.512" v="676"/>
          <ac:spMkLst>
            <pc:docMk/>
            <pc:sldMk cId="0" sldId="276"/>
            <ac:spMk id="8" creationId="{4478918D-4D4B-6A5B-91A6-B15F0321B6F8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10" creationId="{058EE7FD-B4F5-D26E-AA9B-8BB71BE103B1}"/>
          </ac:spMkLst>
        </pc:spChg>
        <pc:spChg chg="mod topLvl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12" creationId="{A14A8FEF-9407-86FA-E69E-55D0916C61BF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14" creationId="{D2B6C63A-7CC4-3A47-60AC-B106F42C42E1}"/>
          </ac:spMkLst>
        </pc:spChg>
        <pc:spChg chg="add mod">
          <ac:chgData name="Monica Rodrigues" userId="1f4bc43b-b654-490d-ae46-447fe031c3d8" providerId="ADAL" clId="{F04E76F1-66A1-4C1C-8AA3-EA778EE0EFFB}" dt="2023-11-16T13:46:33.532" v="2483" actId="207"/>
          <ac:spMkLst>
            <pc:docMk/>
            <pc:sldMk cId="0" sldId="276"/>
            <ac:spMk id="15" creationId="{02BE017D-4038-9B18-55F3-B6E3B73E951D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16" creationId="{F0946129-F58C-4833-CE65-B94828D17D51}"/>
          </ac:spMkLst>
        </pc:spChg>
        <pc:spChg chg="mod topLvl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18" creationId="{60CA7105-03CE-761C-9BA4-43FB74D70A1D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20" creationId="{D165A80E-5FB2-26E4-027E-D9F81DEDFB04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21" creationId="{DFCB6E34-1395-9C78-5F45-83D69BFB75A2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22" creationId="{89A56E09-AB33-3E33-3293-825CA0FE8436}"/>
          </ac:spMkLst>
        </pc:spChg>
        <pc:spChg chg="mod topLvl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24" creationId="{C04D6A16-48E2-61D0-B73B-88AA8E3D0222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26" creationId="{6EAA7579-0D27-AC61-FBF6-6D1782F5AD46}"/>
          </ac:spMkLst>
        </pc:spChg>
        <pc:spChg chg="add mod">
          <ac:chgData name="Monica Rodrigues" userId="1f4bc43b-b654-490d-ae46-447fe031c3d8" providerId="ADAL" clId="{F04E76F1-66A1-4C1C-8AA3-EA778EE0EFFB}" dt="2023-11-16T13:46:22.077" v="2480" actId="207"/>
          <ac:spMkLst>
            <pc:docMk/>
            <pc:sldMk cId="0" sldId="276"/>
            <ac:spMk id="27" creationId="{5B0BB4FB-B27B-A49C-4F68-34D807EFF5F0}"/>
          </ac:spMkLst>
        </pc:spChg>
        <pc:spChg chg="add mod">
          <ac:chgData name="Monica Rodrigues" userId="1f4bc43b-b654-490d-ae46-447fe031c3d8" providerId="ADAL" clId="{F04E76F1-66A1-4C1C-8AA3-EA778EE0EFFB}" dt="2023-11-15T23:51:49.796" v="1669" actId="20577"/>
          <ac:spMkLst>
            <pc:docMk/>
            <pc:sldMk cId="0" sldId="276"/>
            <ac:spMk id="28" creationId="{71FC703E-F2B9-E567-51DA-477C44E48784}"/>
          </ac:spMkLst>
        </pc:spChg>
        <pc:spChg chg="mod topLvl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30" creationId="{CAC2B506-1F91-5C99-03D8-B195A05D9165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32" creationId="{A5C6A542-3D10-BECF-D82B-11A0FAC48AE7}"/>
          </ac:spMkLst>
        </pc:spChg>
        <pc:spChg chg="add mod">
          <ac:chgData name="Monica Rodrigues" userId="1f4bc43b-b654-490d-ae46-447fe031c3d8" providerId="ADAL" clId="{F04E76F1-66A1-4C1C-8AA3-EA778EE0EFFB}" dt="2023-11-16T13:46:36.332" v="2484" actId="207"/>
          <ac:spMkLst>
            <pc:docMk/>
            <pc:sldMk cId="0" sldId="276"/>
            <ac:spMk id="33" creationId="{13965913-08B9-1E52-B502-A3C3C4B936A5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34" creationId="{9E61452F-0B64-C1D3-DB97-F723F371FB90}"/>
          </ac:spMkLst>
        </pc:spChg>
        <pc:spChg chg="mod topLvl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36" creationId="{FC23E816-EC42-B0FC-783A-FEF4F0610182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38" creationId="{008495F2-D5FB-665E-9756-5C47904044EE}"/>
          </ac:spMkLst>
        </pc:spChg>
        <pc:spChg chg="add mod">
          <ac:chgData name="Monica Rodrigues" userId="1f4bc43b-b654-490d-ae46-447fe031c3d8" providerId="ADAL" clId="{F04E76F1-66A1-4C1C-8AA3-EA778EE0EFFB}" dt="2023-11-16T13:46:30.279" v="2482" actId="207"/>
          <ac:spMkLst>
            <pc:docMk/>
            <pc:sldMk cId="0" sldId="276"/>
            <ac:spMk id="39" creationId="{ED3E01DA-37D4-1273-8846-5D89DAACB174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40" creationId="{4D3D486D-C16F-3973-95F5-0A097176211E}"/>
          </ac:spMkLst>
        </pc:spChg>
        <pc:spChg chg="mod topLvl">
          <ac:chgData name="Monica Rodrigues" userId="1f4bc43b-b654-490d-ae46-447fe031c3d8" providerId="ADAL" clId="{F04E76F1-66A1-4C1C-8AA3-EA778EE0EFFB}" dt="2023-11-15T23:49:39.853" v="1648" actId="20577"/>
          <ac:spMkLst>
            <pc:docMk/>
            <pc:sldMk cId="0" sldId="276"/>
            <ac:spMk id="42" creationId="{A4CB6611-FB9B-894C-D90A-BB29F2FE5BFC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44" creationId="{EDB3A79F-98C7-41FF-EC1B-FAEBC616AC1D}"/>
          </ac:spMkLst>
        </pc:spChg>
        <pc:spChg chg="add mod">
          <ac:chgData name="Monica Rodrigues" userId="1f4bc43b-b654-490d-ae46-447fe031c3d8" providerId="ADAL" clId="{F04E76F1-66A1-4C1C-8AA3-EA778EE0EFFB}" dt="2023-11-16T13:46:26.976" v="2481" actId="207"/>
          <ac:spMkLst>
            <pc:docMk/>
            <pc:sldMk cId="0" sldId="276"/>
            <ac:spMk id="45" creationId="{625EBEFF-3C33-E6C2-2EAE-E07CB125AD33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46" creationId="{5BB00EF7-041A-F3CA-DF01-AD454D95A9E1}"/>
          </ac:spMkLst>
        </pc:spChg>
        <pc:spChg chg="mod topLvl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48" creationId="{802831B4-50A7-F84F-1937-EADD8AC7F90E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50" creationId="{B20D08C4-776A-30D9-1C3B-362F36D9319F}"/>
          </ac:spMkLst>
        </pc:spChg>
        <pc:spChg chg="add mod">
          <ac:chgData name="Monica Rodrigues" userId="1f4bc43b-b654-490d-ae46-447fe031c3d8" providerId="ADAL" clId="{F04E76F1-66A1-4C1C-8AA3-EA778EE0EFFB}" dt="2023-11-16T13:46:43.643" v="2485" actId="207"/>
          <ac:spMkLst>
            <pc:docMk/>
            <pc:sldMk cId="0" sldId="276"/>
            <ac:spMk id="51" creationId="{3E15FFAB-DF74-291D-4791-358632BA9F5B}"/>
          </ac:spMkLst>
        </pc:spChg>
        <pc:spChg chg="add mod">
          <ac:chgData name="Monica Rodrigues" userId="1f4bc43b-b654-490d-ae46-447fe031c3d8" providerId="ADAL" clId="{F04E76F1-66A1-4C1C-8AA3-EA778EE0EFFB}" dt="2023-11-15T23:52:08.406" v="1673" actId="20577"/>
          <ac:spMkLst>
            <pc:docMk/>
            <pc:sldMk cId="0" sldId="276"/>
            <ac:spMk id="52" creationId="{7C72C7A6-1932-6697-C847-068548CA9AEE}"/>
          </ac:spMkLst>
        </pc:spChg>
        <pc:spChg chg="mod topLvl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54" creationId="{E3A678B4-FC03-BB05-5AC5-B109F2A4E58F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56" creationId="{F40399CE-7880-EF0D-3661-E850EC1D937C}"/>
          </ac:spMkLst>
        </pc:spChg>
        <pc:spChg chg="add mod">
          <ac:chgData name="Monica Rodrigues" userId="1f4bc43b-b654-490d-ae46-447fe031c3d8" providerId="ADAL" clId="{F04E76F1-66A1-4C1C-8AA3-EA778EE0EFFB}" dt="2023-11-16T13:46:54.759" v="2488" actId="207"/>
          <ac:spMkLst>
            <pc:docMk/>
            <pc:sldMk cId="0" sldId="276"/>
            <ac:spMk id="57" creationId="{61F008D8-83D3-BC7F-E20C-9D509A77A360}"/>
          </ac:spMkLst>
        </pc:spChg>
        <pc:spChg chg="add mod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58" creationId="{524FD9AB-4FE0-95B4-77F3-EE987406FFE4}"/>
          </ac:spMkLst>
        </pc:spChg>
        <pc:spChg chg="mod topLvl">
          <ac:chgData name="Monica Rodrigues" userId="1f4bc43b-b654-490d-ae46-447fe031c3d8" providerId="ADAL" clId="{F04E76F1-66A1-4C1C-8AA3-EA778EE0EFFB}" dt="2023-11-15T23:44:27.008" v="1595" actId="165"/>
          <ac:spMkLst>
            <pc:docMk/>
            <pc:sldMk cId="0" sldId="276"/>
            <ac:spMk id="60" creationId="{3889A8FE-A3A4-1DEC-E37D-66C67960A035}"/>
          </ac:spMkLst>
        </pc:spChg>
        <pc:spChg chg="add del mod">
          <ac:chgData name="Monica Rodrigues" userId="1f4bc43b-b654-490d-ae46-447fe031c3d8" providerId="ADAL" clId="{F04E76F1-66A1-4C1C-8AA3-EA778EE0EFFB}" dt="2023-11-15T22:30:52.392" v="993" actId="478"/>
          <ac:spMkLst>
            <pc:docMk/>
            <pc:sldMk cId="0" sldId="276"/>
            <ac:spMk id="63" creationId="{C4E278CF-811F-B209-0702-62C67AE72742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256" creationId="{56A7649C-558A-C618-DCD5-C27848BC1A08}"/>
          </ac:spMkLst>
        </pc:spChg>
        <pc:spChg chg="add mod">
          <ac:chgData name="Monica Rodrigues" userId="1f4bc43b-b654-490d-ae46-447fe031c3d8" providerId="ADAL" clId="{F04E76F1-66A1-4C1C-8AA3-EA778EE0EFFB}" dt="2023-11-16T13:46:51.395" v="2487" actId="207"/>
          <ac:spMkLst>
            <pc:docMk/>
            <pc:sldMk cId="0" sldId="276"/>
            <ac:spMk id="257" creationId="{329595D8-C750-7225-93E0-3E6F166E9015}"/>
          </ac:spMkLst>
        </pc:spChg>
        <pc:spChg chg="add mod">
          <ac:chgData name="Monica Rodrigues" userId="1f4bc43b-b654-490d-ae46-447fe031c3d8" providerId="ADAL" clId="{F04E76F1-66A1-4C1C-8AA3-EA778EE0EFFB}" dt="2023-11-15T23:44:44.179" v="1600" actId="165"/>
          <ac:spMkLst>
            <pc:docMk/>
            <pc:sldMk cId="0" sldId="276"/>
            <ac:spMk id="258" creationId="{59B08252-A775-9720-EBDB-FC8F25439FA2}"/>
          </ac:spMkLst>
        </pc:spChg>
        <pc:spChg chg="mod topLvl">
          <ac:chgData name="Monica Rodrigues" userId="1f4bc43b-b654-490d-ae46-447fe031c3d8" providerId="ADAL" clId="{F04E76F1-66A1-4C1C-8AA3-EA778EE0EFFB}" dt="2023-11-15T23:49:44.271" v="1649" actId="20577"/>
          <ac:spMkLst>
            <pc:docMk/>
            <pc:sldMk cId="0" sldId="276"/>
            <ac:spMk id="260" creationId="{D5847DC3-5951-36BB-1153-ACDCD6D983AF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262" creationId="{3869AC72-A992-8983-F907-94BF408063B5}"/>
          </ac:spMkLst>
        </pc:spChg>
        <pc:spChg chg="add mod">
          <ac:chgData name="Monica Rodrigues" userId="1f4bc43b-b654-490d-ae46-447fe031c3d8" providerId="ADAL" clId="{F04E76F1-66A1-4C1C-8AA3-EA778EE0EFFB}" dt="2023-11-16T13:46:47.438" v="2486" actId="207"/>
          <ac:spMkLst>
            <pc:docMk/>
            <pc:sldMk cId="0" sldId="276"/>
            <ac:spMk id="263" creationId="{E137FEE3-A949-CB30-D98D-DA7D4EBA94B5}"/>
          </ac:spMkLst>
        </pc:spChg>
        <pc:spChg chg="add mod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264" creationId="{FB49CE8D-1797-A45A-9A12-8C7667ECB930}"/>
          </ac:spMkLst>
        </pc:spChg>
        <pc:spChg chg="mod topLvl">
          <ac:chgData name="Monica Rodrigues" userId="1f4bc43b-b654-490d-ae46-447fe031c3d8" providerId="ADAL" clId="{F04E76F1-66A1-4C1C-8AA3-EA778EE0EFFB}" dt="2023-11-15T23:45:02.773" v="1604" actId="165"/>
          <ac:spMkLst>
            <pc:docMk/>
            <pc:sldMk cId="0" sldId="276"/>
            <ac:spMk id="266" creationId="{D0A0B501-2973-EEE4-8CBB-BD2FCD639073}"/>
          </ac:spMkLst>
        </pc:spChg>
        <pc:spChg chg="add del mod">
          <ac:chgData name="Monica Rodrigues" userId="1f4bc43b-b654-490d-ae46-447fe031c3d8" providerId="ADAL" clId="{F04E76F1-66A1-4C1C-8AA3-EA778EE0EFFB}" dt="2023-11-15T22:30:48.509" v="991" actId="478"/>
          <ac:spMkLst>
            <pc:docMk/>
            <pc:sldMk cId="0" sldId="276"/>
            <ac:spMk id="268" creationId="{30FBE5E7-0445-055C-D198-F9DC1887B303}"/>
          </ac:spMkLst>
        </pc:spChg>
        <pc:spChg chg="add del mod">
          <ac:chgData name="Monica Rodrigues" userId="1f4bc43b-b654-490d-ae46-447fe031c3d8" providerId="ADAL" clId="{F04E76F1-66A1-4C1C-8AA3-EA778EE0EFFB}" dt="2023-11-15T22:30:48.509" v="991" actId="478"/>
          <ac:spMkLst>
            <pc:docMk/>
            <pc:sldMk cId="0" sldId="276"/>
            <ac:spMk id="269" creationId="{50B4BD1C-0C84-A48A-0671-BAEA2C60A0FE}"/>
          </ac:spMkLst>
        </pc:spChg>
        <pc:spChg chg="add del mod">
          <ac:chgData name="Monica Rodrigues" userId="1f4bc43b-b654-490d-ae46-447fe031c3d8" providerId="ADAL" clId="{F04E76F1-66A1-4C1C-8AA3-EA778EE0EFFB}" dt="2023-11-15T22:30:48.509" v="991" actId="478"/>
          <ac:spMkLst>
            <pc:docMk/>
            <pc:sldMk cId="0" sldId="276"/>
            <ac:spMk id="270" creationId="{0F343F4D-180A-6481-4BED-3EEC64DFCFFE}"/>
          </ac:spMkLst>
        </pc:spChg>
        <pc:spChg chg="mod">
          <ac:chgData name="Monica Rodrigues" userId="1f4bc43b-b654-490d-ae46-447fe031c3d8" providerId="ADAL" clId="{F04E76F1-66A1-4C1C-8AA3-EA778EE0EFFB}" dt="2023-11-15T22:29:47.920" v="959"/>
          <ac:spMkLst>
            <pc:docMk/>
            <pc:sldMk cId="0" sldId="276"/>
            <ac:spMk id="272" creationId="{D4440D42-744D-A43C-3E56-5DFB58610B0A}"/>
          </ac:spMkLst>
        </pc:spChg>
        <pc:spChg chg="add del mod">
          <ac:chgData name="Monica Rodrigues" userId="1f4bc43b-b654-490d-ae46-447fe031c3d8" providerId="ADAL" clId="{F04E76F1-66A1-4C1C-8AA3-EA778EE0EFFB}" dt="2023-11-15T23:20:58.554" v="1326" actId="478"/>
          <ac:spMkLst>
            <pc:docMk/>
            <pc:sldMk cId="0" sldId="276"/>
            <ac:spMk id="286" creationId="{838DA400-2674-6F09-D257-FC08961BCFB6}"/>
          </ac:spMkLst>
        </pc:spChg>
        <pc:spChg chg="mod">
          <ac:chgData name="Monica Rodrigues" userId="1f4bc43b-b654-490d-ae46-447fe031c3d8" providerId="ADAL" clId="{F04E76F1-66A1-4C1C-8AA3-EA778EE0EFFB}" dt="2023-11-15T23:20:56.522" v="1325"/>
          <ac:spMkLst>
            <pc:docMk/>
            <pc:sldMk cId="0" sldId="276"/>
            <ac:spMk id="288" creationId="{3A5AF3EA-7DA4-8A59-0FCD-351FBF3FECD7}"/>
          </ac:spMkLst>
        </pc:spChg>
        <pc:spChg chg="del">
          <ac:chgData name="Monica Rodrigues" userId="1f4bc43b-b654-490d-ae46-447fe031c3d8" providerId="ADAL" clId="{F04E76F1-66A1-4C1C-8AA3-EA778EE0EFFB}" dt="2023-11-15T22:10:14.377" v="503" actId="478"/>
          <ac:spMkLst>
            <pc:docMk/>
            <pc:sldMk cId="0" sldId="276"/>
            <ac:spMk id="289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5T22:17:41.606" v="600" actId="478"/>
          <ac:spMkLst>
            <pc:docMk/>
            <pc:sldMk cId="0" sldId="276"/>
            <ac:spMk id="291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4:52.225" v="3785" actId="404"/>
          <ac:spMkLst>
            <pc:docMk/>
            <pc:sldMk cId="0" sldId="276"/>
            <ac:spMk id="292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3:20:56.522" v="1325"/>
          <ac:spMkLst>
            <pc:docMk/>
            <pc:sldMk cId="0" sldId="276"/>
            <ac:spMk id="293" creationId="{6D5966F4-D88B-E092-F681-AED8C647F01B}"/>
          </ac:spMkLst>
        </pc:spChg>
        <pc:spChg chg="add del mod">
          <ac:chgData name="Monica Rodrigues" userId="1f4bc43b-b654-490d-ae46-447fe031c3d8" providerId="ADAL" clId="{F04E76F1-66A1-4C1C-8AA3-EA778EE0EFFB}" dt="2023-11-15T23:45:23.905" v="1609" actId="478"/>
          <ac:spMkLst>
            <pc:docMk/>
            <pc:sldMk cId="0" sldId="276"/>
            <ac:spMk id="298" creationId="{EDC56EA3-67D6-F80D-BDB4-C1FC322FBB29}"/>
          </ac:spMkLst>
        </pc:spChg>
        <pc:grpChg chg="add del mod">
          <ac:chgData name="Monica Rodrigues" userId="1f4bc43b-b654-490d-ae46-447fe031c3d8" providerId="ADAL" clId="{F04E76F1-66A1-4C1C-8AA3-EA778EE0EFFB}" dt="2023-11-15T22:59:47.091" v="1105" actId="165"/>
          <ac:grpSpMkLst>
            <pc:docMk/>
            <pc:sldMk cId="0" sldId="276"/>
            <ac:grpSpMk id="11" creationId="{3033DF98-DEAD-4238-BC2E-B6C64423FA22}"/>
          </ac:grpSpMkLst>
        </pc:grpChg>
        <pc:grpChg chg="add del mod">
          <ac:chgData name="Monica Rodrigues" userId="1f4bc43b-b654-490d-ae46-447fe031c3d8" providerId="ADAL" clId="{F04E76F1-66A1-4C1C-8AA3-EA778EE0EFFB}" dt="2023-11-15T23:00:49.490" v="1120" actId="165"/>
          <ac:grpSpMkLst>
            <pc:docMk/>
            <pc:sldMk cId="0" sldId="276"/>
            <ac:grpSpMk id="17" creationId="{F62DF05C-3FE9-2570-0AB6-6DE8E84B6728}"/>
          </ac:grpSpMkLst>
        </pc:grpChg>
        <pc:grpChg chg="add del mod">
          <ac:chgData name="Monica Rodrigues" userId="1f4bc43b-b654-490d-ae46-447fe031c3d8" providerId="ADAL" clId="{F04E76F1-66A1-4C1C-8AA3-EA778EE0EFFB}" dt="2023-11-15T23:02:00.326" v="1136" actId="165"/>
          <ac:grpSpMkLst>
            <pc:docMk/>
            <pc:sldMk cId="0" sldId="276"/>
            <ac:grpSpMk id="23" creationId="{690B1C53-E3BE-E0DB-F566-1989A80EE32B}"/>
          </ac:grpSpMkLst>
        </pc:grpChg>
        <pc:grpChg chg="add del mod">
          <ac:chgData name="Monica Rodrigues" userId="1f4bc43b-b654-490d-ae46-447fe031c3d8" providerId="ADAL" clId="{F04E76F1-66A1-4C1C-8AA3-EA778EE0EFFB}" dt="2023-11-15T23:00:12.525" v="1110" actId="478"/>
          <ac:grpSpMkLst>
            <pc:docMk/>
            <pc:sldMk cId="0" sldId="276"/>
            <ac:grpSpMk id="29" creationId="{A7A6F9B9-99BA-44AA-BBE3-2720281F7268}"/>
          </ac:grpSpMkLst>
        </pc:grpChg>
        <pc:grpChg chg="add del mod">
          <ac:chgData name="Monica Rodrigues" userId="1f4bc43b-b654-490d-ae46-447fe031c3d8" providerId="ADAL" clId="{F04E76F1-66A1-4C1C-8AA3-EA778EE0EFFB}" dt="2023-11-15T23:01:03.434" v="1124" actId="165"/>
          <ac:grpSpMkLst>
            <pc:docMk/>
            <pc:sldMk cId="0" sldId="276"/>
            <ac:grpSpMk id="35" creationId="{8F6884DC-1EBB-697E-C2F4-B19B96190ECC}"/>
          </ac:grpSpMkLst>
        </pc:grpChg>
        <pc:grpChg chg="add del mod">
          <ac:chgData name="Monica Rodrigues" userId="1f4bc43b-b654-490d-ae46-447fe031c3d8" providerId="ADAL" clId="{F04E76F1-66A1-4C1C-8AA3-EA778EE0EFFB}" dt="2023-11-15T23:02:15.349" v="1140" actId="165"/>
          <ac:grpSpMkLst>
            <pc:docMk/>
            <pc:sldMk cId="0" sldId="276"/>
            <ac:grpSpMk id="41" creationId="{03CB0ABB-E9D0-33E1-1B2C-76E7D5C2397F}"/>
          </ac:grpSpMkLst>
        </pc:grpChg>
        <pc:grpChg chg="add del mod">
          <ac:chgData name="Monica Rodrigues" userId="1f4bc43b-b654-490d-ae46-447fe031c3d8" providerId="ADAL" clId="{F04E76F1-66A1-4C1C-8AA3-EA778EE0EFFB}" dt="2023-11-15T23:00:23.709" v="1114" actId="478"/>
          <ac:grpSpMkLst>
            <pc:docMk/>
            <pc:sldMk cId="0" sldId="276"/>
            <ac:grpSpMk id="47" creationId="{6E18BDB2-69B0-4B9B-8329-C9C1A8120F58}"/>
          </ac:grpSpMkLst>
        </pc:grpChg>
        <pc:grpChg chg="add del mod">
          <ac:chgData name="Monica Rodrigues" userId="1f4bc43b-b654-490d-ae46-447fe031c3d8" providerId="ADAL" clId="{F04E76F1-66A1-4C1C-8AA3-EA778EE0EFFB}" dt="2023-11-15T23:01:15.465" v="1128" actId="165"/>
          <ac:grpSpMkLst>
            <pc:docMk/>
            <pc:sldMk cId="0" sldId="276"/>
            <ac:grpSpMk id="53" creationId="{B1387E0B-58B2-064C-CB7D-65B86DCF04D5}"/>
          </ac:grpSpMkLst>
        </pc:grpChg>
        <pc:grpChg chg="add del mod">
          <ac:chgData name="Monica Rodrigues" userId="1f4bc43b-b654-490d-ae46-447fe031c3d8" providerId="ADAL" clId="{F04E76F1-66A1-4C1C-8AA3-EA778EE0EFFB}" dt="2023-11-15T23:02:24.229" v="1144" actId="165"/>
          <ac:grpSpMkLst>
            <pc:docMk/>
            <pc:sldMk cId="0" sldId="276"/>
            <ac:grpSpMk id="59" creationId="{6337FF2E-1C06-625B-F635-86F98F46CAC9}"/>
          </ac:grpSpMkLst>
        </pc:grpChg>
        <pc:grpChg chg="add del mod">
          <ac:chgData name="Monica Rodrigues" userId="1f4bc43b-b654-490d-ae46-447fe031c3d8" providerId="ADAL" clId="{F04E76F1-66A1-4C1C-8AA3-EA778EE0EFFB}" dt="2023-11-15T23:00:38.024" v="1117" actId="478"/>
          <ac:grpSpMkLst>
            <pc:docMk/>
            <pc:sldMk cId="0" sldId="276"/>
            <ac:grpSpMk id="259" creationId="{DF821AF0-E569-608C-B25A-6C01EBB75435}"/>
          </ac:grpSpMkLst>
        </pc:grpChg>
        <pc:grpChg chg="add del mod">
          <ac:chgData name="Monica Rodrigues" userId="1f4bc43b-b654-490d-ae46-447fe031c3d8" providerId="ADAL" clId="{F04E76F1-66A1-4C1C-8AA3-EA778EE0EFFB}" dt="2023-11-15T23:01:29.043" v="1132" actId="165"/>
          <ac:grpSpMkLst>
            <pc:docMk/>
            <pc:sldMk cId="0" sldId="276"/>
            <ac:grpSpMk id="265" creationId="{C48E18A0-9BA7-8982-1ACD-83CBFA1675E0}"/>
          </ac:grpSpMkLst>
        </pc:grpChg>
        <pc:grpChg chg="add del mod">
          <ac:chgData name="Monica Rodrigues" userId="1f4bc43b-b654-490d-ae46-447fe031c3d8" providerId="ADAL" clId="{F04E76F1-66A1-4C1C-8AA3-EA778EE0EFFB}" dt="2023-11-15T22:30:48.509" v="991" actId="478"/>
          <ac:grpSpMkLst>
            <pc:docMk/>
            <pc:sldMk cId="0" sldId="276"/>
            <ac:grpSpMk id="271" creationId="{3E4C005B-C203-EFB0-999C-66124E3EE44E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74" creationId="{08E0D0F9-61FD-0F01-E9D7-D9978B388211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75" creationId="{6CAA9A2C-094A-3467-60B8-69A989C4426A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76" creationId="{F97ECE4D-72E7-3070-10DF-812CC92845CC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77" creationId="{EF122A7E-9392-3D9A-83AC-3DB88B12ABC2}"/>
          </ac:grpSpMkLst>
        </pc:grpChg>
        <pc:grpChg chg="add mod">
          <ac:chgData name="Monica Rodrigues" userId="1f4bc43b-b654-490d-ae46-447fe031c3d8" providerId="ADAL" clId="{F04E76F1-66A1-4C1C-8AA3-EA778EE0EFFB}" dt="2023-11-15T23:45:02.773" v="1604" actId="165"/>
          <ac:grpSpMkLst>
            <pc:docMk/>
            <pc:sldMk cId="0" sldId="276"/>
            <ac:grpSpMk id="278" creationId="{9270F9A7-E677-46B6-3169-5CF37E6FAB2D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79" creationId="{BC2207CA-02A8-F7AC-21F2-FFF5FACD42D0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80" creationId="{EFC8AE46-3382-68D1-604D-A32680CEA205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81" creationId="{61321F4C-F577-6401-C90A-2D6039A49844}"/>
          </ac:grpSpMkLst>
        </pc:grpChg>
        <pc:grpChg chg="add del mod topLvl">
          <ac:chgData name="Monica Rodrigues" userId="1f4bc43b-b654-490d-ae46-447fe031c3d8" providerId="ADAL" clId="{F04E76F1-66A1-4C1C-8AA3-EA778EE0EFFB}" dt="2023-11-15T23:44:34.026" v="1596" actId="478"/>
          <ac:grpSpMkLst>
            <pc:docMk/>
            <pc:sldMk cId="0" sldId="276"/>
            <ac:grpSpMk id="282" creationId="{8375301A-0E33-A8E0-0536-135C9EC1D9EA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83" creationId="{2E13358F-6987-EA77-5A17-28289EB658C1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84" creationId="{A25EA728-F2B7-B250-308B-8FF4793540B0}"/>
          </ac:grpSpMkLst>
        </pc:grpChg>
        <pc:grpChg chg="add mod topLvl">
          <ac:chgData name="Monica Rodrigues" userId="1f4bc43b-b654-490d-ae46-447fe031c3d8" providerId="ADAL" clId="{F04E76F1-66A1-4C1C-8AA3-EA778EE0EFFB}" dt="2023-11-16T20:14:57.022" v="3792" actId="1035"/>
          <ac:grpSpMkLst>
            <pc:docMk/>
            <pc:sldMk cId="0" sldId="276"/>
            <ac:grpSpMk id="285" creationId="{1959FB3E-EFB2-3022-066F-E19F8D7002A8}"/>
          </ac:grpSpMkLst>
        </pc:grpChg>
        <pc:grpChg chg="add del mod">
          <ac:chgData name="Monica Rodrigues" userId="1f4bc43b-b654-490d-ae46-447fe031c3d8" providerId="ADAL" clId="{F04E76F1-66A1-4C1C-8AA3-EA778EE0EFFB}" dt="2023-11-15T23:20:58.554" v="1326" actId="478"/>
          <ac:grpSpMkLst>
            <pc:docMk/>
            <pc:sldMk cId="0" sldId="276"/>
            <ac:grpSpMk id="287" creationId="{074A9059-C29B-C69D-6D4A-4CB6D9876AE9}"/>
          </ac:grpSpMkLst>
        </pc:grpChg>
        <pc:grpChg chg="add del mod">
          <ac:chgData name="Monica Rodrigues" userId="1f4bc43b-b654-490d-ae46-447fe031c3d8" providerId="ADAL" clId="{F04E76F1-66A1-4C1C-8AA3-EA778EE0EFFB}" dt="2023-11-15T23:44:27.008" v="1595" actId="165"/>
          <ac:grpSpMkLst>
            <pc:docMk/>
            <pc:sldMk cId="0" sldId="276"/>
            <ac:grpSpMk id="294" creationId="{CF88F6B2-292D-6F7D-DF2C-E06D44BBDC68}"/>
          </ac:grpSpMkLst>
        </pc:grpChg>
        <pc:grpChg chg="add del mod">
          <ac:chgData name="Monica Rodrigues" userId="1f4bc43b-b654-490d-ae46-447fe031c3d8" providerId="ADAL" clId="{F04E76F1-66A1-4C1C-8AA3-EA778EE0EFFB}" dt="2023-11-15T23:44:44.179" v="1600" actId="165"/>
          <ac:grpSpMkLst>
            <pc:docMk/>
            <pc:sldMk cId="0" sldId="276"/>
            <ac:grpSpMk id="295" creationId="{F22ACAE9-6E37-4414-ADEC-7065DE90BFA8}"/>
          </ac:grpSpMkLst>
        </pc:grpChg>
        <pc:grpChg chg="add del mod">
          <ac:chgData name="Monica Rodrigues" userId="1f4bc43b-b654-490d-ae46-447fe031c3d8" providerId="ADAL" clId="{F04E76F1-66A1-4C1C-8AA3-EA778EE0EFFB}" dt="2023-11-15T23:45:02.773" v="1604" actId="165"/>
          <ac:grpSpMkLst>
            <pc:docMk/>
            <pc:sldMk cId="0" sldId="276"/>
            <ac:grpSpMk id="296" creationId="{0CA46D57-FDD0-4991-38D7-4484D5090B7A}"/>
          </ac:grpSpMkLst>
        </pc:grpChg>
        <pc:picChg chg="del mod topLvl">
          <ac:chgData name="Monica Rodrigues" userId="1f4bc43b-b654-490d-ae46-447fe031c3d8" providerId="ADAL" clId="{F04E76F1-66A1-4C1C-8AA3-EA778EE0EFFB}" dt="2023-11-15T22:59:50.495" v="1106" actId="478"/>
          <ac:picMkLst>
            <pc:docMk/>
            <pc:sldMk cId="0" sldId="276"/>
            <ac:picMk id="13" creationId="{F987FC9F-DFDD-26FD-46B8-C08D746281F0}"/>
          </ac:picMkLst>
        </pc:picChg>
        <pc:picChg chg="del mod topLvl">
          <ac:chgData name="Monica Rodrigues" userId="1f4bc43b-b654-490d-ae46-447fe031c3d8" providerId="ADAL" clId="{F04E76F1-66A1-4C1C-8AA3-EA778EE0EFFB}" dt="2023-11-15T23:00:52.931" v="1121" actId="478"/>
          <ac:picMkLst>
            <pc:docMk/>
            <pc:sldMk cId="0" sldId="276"/>
            <ac:picMk id="19" creationId="{387236A0-6806-0440-1692-59AD9DABBAD4}"/>
          </ac:picMkLst>
        </pc:picChg>
        <pc:picChg chg="del mod topLvl">
          <ac:chgData name="Monica Rodrigues" userId="1f4bc43b-b654-490d-ae46-447fe031c3d8" providerId="ADAL" clId="{F04E76F1-66A1-4C1C-8AA3-EA778EE0EFFB}" dt="2023-11-15T23:02:06.522" v="1137" actId="478"/>
          <ac:picMkLst>
            <pc:docMk/>
            <pc:sldMk cId="0" sldId="276"/>
            <ac:picMk id="25" creationId="{0BDA29A2-5646-87B8-9CCF-895F1A3610B5}"/>
          </ac:picMkLst>
        </pc:picChg>
        <pc:picChg chg="del mod topLvl">
          <ac:chgData name="Monica Rodrigues" userId="1f4bc43b-b654-490d-ae46-447fe031c3d8" providerId="ADAL" clId="{F04E76F1-66A1-4C1C-8AA3-EA778EE0EFFB}" dt="2023-11-15T23:00:12.525" v="1110" actId="478"/>
          <ac:picMkLst>
            <pc:docMk/>
            <pc:sldMk cId="0" sldId="276"/>
            <ac:picMk id="31" creationId="{6EA9B439-7842-BB64-15AF-D4B0924B153B}"/>
          </ac:picMkLst>
        </pc:picChg>
        <pc:picChg chg="del mod topLvl">
          <ac:chgData name="Monica Rodrigues" userId="1f4bc43b-b654-490d-ae46-447fe031c3d8" providerId="ADAL" clId="{F04E76F1-66A1-4C1C-8AA3-EA778EE0EFFB}" dt="2023-11-15T23:01:05.960" v="1125" actId="478"/>
          <ac:picMkLst>
            <pc:docMk/>
            <pc:sldMk cId="0" sldId="276"/>
            <ac:picMk id="37" creationId="{A4731715-4F85-942F-904C-CCC33688EEED}"/>
          </ac:picMkLst>
        </pc:picChg>
        <pc:picChg chg="del mod topLvl">
          <ac:chgData name="Monica Rodrigues" userId="1f4bc43b-b654-490d-ae46-447fe031c3d8" providerId="ADAL" clId="{F04E76F1-66A1-4C1C-8AA3-EA778EE0EFFB}" dt="2023-11-15T23:02:17.267" v="1141" actId="478"/>
          <ac:picMkLst>
            <pc:docMk/>
            <pc:sldMk cId="0" sldId="276"/>
            <ac:picMk id="43" creationId="{8E2B48F7-F13A-67DC-EC29-C479F7EF6CEC}"/>
          </ac:picMkLst>
        </pc:picChg>
        <pc:picChg chg="del mod topLvl">
          <ac:chgData name="Monica Rodrigues" userId="1f4bc43b-b654-490d-ae46-447fe031c3d8" providerId="ADAL" clId="{F04E76F1-66A1-4C1C-8AA3-EA778EE0EFFB}" dt="2023-11-15T23:00:23.709" v="1114" actId="478"/>
          <ac:picMkLst>
            <pc:docMk/>
            <pc:sldMk cId="0" sldId="276"/>
            <ac:picMk id="49" creationId="{711EF57B-148C-C11F-63BC-9E95BD20D6B7}"/>
          </ac:picMkLst>
        </pc:picChg>
        <pc:picChg chg="del mod topLvl">
          <ac:chgData name="Monica Rodrigues" userId="1f4bc43b-b654-490d-ae46-447fe031c3d8" providerId="ADAL" clId="{F04E76F1-66A1-4C1C-8AA3-EA778EE0EFFB}" dt="2023-11-15T23:01:17.499" v="1129" actId="478"/>
          <ac:picMkLst>
            <pc:docMk/>
            <pc:sldMk cId="0" sldId="276"/>
            <ac:picMk id="55" creationId="{5CB38A3F-0426-26DA-E53D-E9E4E14CEFEF}"/>
          </ac:picMkLst>
        </pc:picChg>
        <pc:picChg chg="del mod topLvl">
          <ac:chgData name="Monica Rodrigues" userId="1f4bc43b-b654-490d-ae46-447fe031c3d8" providerId="ADAL" clId="{F04E76F1-66A1-4C1C-8AA3-EA778EE0EFFB}" dt="2023-11-15T23:02:26.407" v="1145" actId="478"/>
          <ac:picMkLst>
            <pc:docMk/>
            <pc:sldMk cId="0" sldId="276"/>
            <ac:picMk id="61" creationId="{FC30E75B-E05C-DB14-9727-8D07DF8E5B8D}"/>
          </ac:picMkLst>
        </pc:picChg>
        <pc:picChg chg="del mod topLvl">
          <ac:chgData name="Monica Rodrigues" userId="1f4bc43b-b654-490d-ae46-447fe031c3d8" providerId="ADAL" clId="{F04E76F1-66A1-4C1C-8AA3-EA778EE0EFFB}" dt="2023-11-15T23:00:38.024" v="1117" actId="478"/>
          <ac:picMkLst>
            <pc:docMk/>
            <pc:sldMk cId="0" sldId="276"/>
            <ac:picMk id="261" creationId="{978DB56F-D3F3-9C6A-0B9B-5A66AB035710}"/>
          </ac:picMkLst>
        </pc:picChg>
        <pc:picChg chg="del mod topLvl">
          <ac:chgData name="Monica Rodrigues" userId="1f4bc43b-b654-490d-ae46-447fe031c3d8" providerId="ADAL" clId="{F04E76F1-66A1-4C1C-8AA3-EA778EE0EFFB}" dt="2023-11-15T23:01:50.352" v="1133" actId="478"/>
          <ac:picMkLst>
            <pc:docMk/>
            <pc:sldMk cId="0" sldId="276"/>
            <ac:picMk id="267" creationId="{C1B8526D-F818-FC9C-3C14-2E4D8D113641}"/>
          </ac:picMkLst>
        </pc:picChg>
        <pc:picChg chg="mod">
          <ac:chgData name="Monica Rodrigues" userId="1f4bc43b-b654-490d-ae46-447fe031c3d8" providerId="ADAL" clId="{F04E76F1-66A1-4C1C-8AA3-EA778EE0EFFB}" dt="2023-11-15T22:29:47.920" v="959"/>
          <ac:picMkLst>
            <pc:docMk/>
            <pc:sldMk cId="0" sldId="276"/>
            <ac:picMk id="273" creationId="{CC17DE6A-EB11-B96B-9D5B-D68D50B574F9}"/>
          </ac:picMkLst>
        </pc:picChg>
        <pc:picChg chg="del">
          <ac:chgData name="Monica Rodrigues" userId="1f4bc43b-b654-490d-ae46-447fe031c3d8" providerId="ADAL" clId="{F04E76F1-66A1-4C1C-8AA3-EA778EE0EFFB}" dt="2023-11-15T22:10:15.590" v="504" actId="478"/>
          <ac:picMkLst>
            <pc:docMk/>
            <pc:sldMk cId="0" sldId="276"/>
            <ac:picMk id="290" creationId="{00000000-0000-0000-0000-000000000000}"/>
          </ac:picMkLst>
        </pc:picChg>
      </pc:sldChg>
      <pc:sldChg chg="add del">
        <pc:chgData name="Monica Rodrigues" userId="1f4bc43b-b654-490d-ae46-447fe031c3d8" providerId="ADAL" clId="{F04E76F1-66A1-4C1C-8AA3-EA778EE0EFFB}" dt="2023-11-16T21:38:08.437" v="5626" actId="47"/>
        <pc:sldMkLst>
          <pc:docMk/>
          <pc:sldMk cId="1182887406" sldId="277"/>
        </pc:sldMkLst>
      </pc:sldChg>
      <pc:sldChg chg="addSp delSp modSp new del mod setBg">
        <pc:chgData name="Monica Rodrigues" userId="1f4bc43b-b654-490d-ae46-447fe031c3d8" providerId="ADAL" clId="{F04E76F1-66A1-4C1C-8AA3-EA778EE0EFFB}" dt="2023-11-15T22:27:28.334" v="864" actId="47"/>
        <pc:sldMkLst>
          <pc:docMk/>
          <pc:sldMk cId="1624271430" sldId="277"/>
        </pc:sldMkLst>
        <pc:spChg chg="add del mod">
          <ac:chgData name="Monica Rodrigues" userId="1f4bc43b-b654-490d-ae46-447fe031c3d8" providerId="ADAL" clId="{F04E76F1-66A1-4C1C-8AA3-EA778EE0EFFB}" dt="2023-11-15T22:18:35.042" v="615" actId="403"/>
          <ac:spMkLst>
            <pc:docMk/>
            <pc:sldMk cId="1624271430" sldId="277"/>
            <ac:spMk id="2" creationId="{159E1071-8DA0-3E9E-04A2-464960A14195}"/>
          </ac:spMkLst>
        </pc:spChg>
        <pc:spChg chg="del mod">
          <ac:chgData name="Monica Rodrigues" userId="1f4bc43b-b654-490d-ae46-447fe031c3d8" providerId="ADAL" clId="{F04E76F1-66A1-4C1C-8AA3-EA778EE0EFFB}" dt="2023-11-15T22:27:27.240" v="863" actId="478"/>
          <ac:spMkLst>
            <pc:docMk/>
            <pc:sldMk cId="1624271430" sldId="277"/>
            <ac:spMk id="3" creationId="{9EC68931-C90D-27C5-34E3-17865F01407F}"/>
          </ac:spMkLst>
        </pc:spChg>
        <pc:spChg chg="add mod">
          <ac:chgData name="Monica Rodrigues" userId="1f4bc43b-b654-490d-ae46-447fe031c3d8" providerId="ADAL" clId="{F04E76F1-66A1-4C1C-8AA3-EA778EE0EFFB}" dt="2023-11-15T22:27:27.240" v="863" actId="478"/>
          <ac:spMkLst>
            <pc:docMk/>
            <pc:sldMk cId="1624271430" sldId="277"/>
            <ac:spMk id="6" creationId="{865EE51E-09BC-B5CA-E35B-3925BC4D42DC}"/>
          </ac:spMkLst>
        </pc:spChg>
      </pc:sldChg>
      <pc:sldChg chg="addSp delSp modSp add del mod delAnim modAnim">
        <pc:chgData name="Monica Rodrigues" userId="1f4bc43b-b654-490d-ae46-447fe031c3d8" providerId="ADAL" clId="{F04E76F1-66A1-4C1C-8AA3-EA778EE0EFFB}" dt="2023-11-15T22:17:48.471" v="601" actId="47"/>
        <pc:sldMkLst>
          <pc:docMk/>
          <pc:sldMk cId="2761352723" sldId="277"/>
        </pc:sldMkLst>
        <pc:spChg chg="add del mod">
          <ac:chgData name="Monica Rodrigues" userId="1f4bc43b-b654-490d-ae46-447fe031c3d8" providerId="ADAL" clId="{F04E76F1-66A1-4C1C-8AA3-EA778EE0EFFB}" dt="2023-11-15T22:15:03.106" v="573" actId="478"/>
          <ac:spMkLst>
            <pc:docMk/>
            <pc:sldMk cId="2761352723" sldId="277"/>
            <ac:spMk id="2" creationId="{F25781EA-ED0B-CF94-D3EA-AE6CBFC0EA38}"/>
          </ac:spMkLst>
        </pc:spChg>
        <pc:spChg chg="mod">
          <ac:chgData name="Monica Rodrigues" userId="1f4bc43b-b654-490d-ae46-447fe031c3d8" providerId="ADAL" clId="{F04E76F1-66A1-4C1C-8AA3-EA778EE0EFFB}" dt="2023-11-15T22:14:05.671" v="556"/>
          <ac:spMkLst>
            <pc:docMk/>
            <pc:sldMk cId="2761352723" sldId="277"/>
            <ac:spMk id="4" creationId="{7FFB8217-C8AB-2F02-D500-32E0F64569B2}"/>
          </ac:spMkLst>
        </pc:spChg>
        <pc:spChg chg="add del mod">
          <ac:chgData name="Monica Rodrigues" userId="1f4bc43b-b654-490d-ae46-447fe031c3d8" providerId="ADAL" clId="{F04E76F1-66A1-4C1C-8AA3-EA778EE0EFFB}" dt="2023-11-15T22:17:38.228" v="599" actId="478"/>
          <ac:spMkLst>
            <pc:docMk/>
            <pc:sldMk cId="2761352723" sldId="277"/>
            <ac:spMk id="7" creationId="{50BA8B57-9732-517D-6231-F0B74512B292}"/>
          </ac:spMkLst>
        </pc:spChg>
        <pc:spChg chg="del mod">
          <ac:chgData name="Monica Rodrigues" userId="1f4bc43b-b654-490d-ae46-447fe031c3d8" providerId="ADAL" clId="{F04E76F1-66A1-4C1C-8AA3-EA778EE0EFFB}" dt="2023-11-15T22:17:37.183" v="598" actId="478"/>
          <ac:spMkLst>
            <pc:docMk/>
            <pc:sldMk cId="2761352723" sldId="277"/>
            <ac:spMk id="291" creationId="{00000000-0000-0000-0000-000000000000}"/>
          </ac:spMkLst>
        </pc:spChg>
        <pc:grpChg chg="add del mod">
          <ac:chgData name="Monica Rodrigues" userId="1f4bc43b-b654-490d-ae46-447fe031c3d8" providerId="ADAL" clId="{F04E76F1-66A1-4C1C-8AA3-EA778EE0EFFB}" dt="2023-11-15T22:16:51.404" v="575" actId="478"/>
          <ac:grpSpMkLst>
            <pc:docMk/>
            <pc:sldMk cId="2761352723" sldId="277"/>
            <ac:grpSpMk id="3" creationId="{548D1032-CAE7-60FD-EBB7-ED838C3183F4}"/>
          </ac:grpSpMkLst>
        </pc:grpChg>
        <pc:picChg chg="mod">
          <ac:chgData name="Monica Rodrigues" userId="1f4bc43b-b654-490d-ae46-447fe031c3d8" providerId="ADAL" clId="{F04E76F1-66A1-4C1C-8AA3-EA778EE0EFFB}" dt="2023-11-15T22:14:05.671" v="556"/>
          <ac:picMkLst>
            <pc:docMk/>
            <pc:sldMk cId="2761352723" sldId="277"/>
            <ac:picMk id="5" creationId="{1E1B194D-22CE-B6F2-952A-18EED69825CF}"/>
          </ac:picMkLst>
        </pc:picChg>
      </pc:sldChg>
      <pc:sldChg chg="addSp delSp modSp add mod modTransition setBg modAnim">
        <pc:chgData name="Monica Rodrigues" userId="1f4bc43b-b654-490d-ae46-447fe031c3d8" providerId="ADAL" clId="{F04E76F1-66A1-4C1C-8AA3-EA778EE0EFFB}" dt="2023-11-17T09:43:49.610" v="8460"/>
        <pc:sldMkLst>
          <pc:docMk/>
          <pc:sldMk cId="0" sldId="278"/>
        </pc:sldMkLst>
        <pc:spChg chg="del mod">
          <ac:chgData name="Monica Rodrigues" userId="1f4bc43b-b654-490d-ae46-447fe031c3d8" providerId="ADAL" clId="{F04E76F1-66A1-4C1C-8AA3-EA778EE0EFFB}" dt="2023-11-16T20:13:29.584" v="3748" actId="478"/>
          <ac:spMkLst>
            <pc:docMk/>
            <pc:sldMk cId="0" sldId="278"/>
            <ac:spMk id="2" creationId="{00000000-0000-0000-0000-000000000000}"/>
          </ac:spMkLst>
        </pc:spChg>
        <pc:spChg chg="add mod">
          <ac:chgData name="Monica Rodrigues" userId="1f4bc43b-b654-490d-ae46-447fe031c3d8" providerId="ADAL" clId="{F04E76F1-66A1-4C1C-8AA3-EA778EE0EFFB}" dt="2023-11-17T09:16:19.671" v="8000" actId="207"/>
          <ac:spMkLst>
            <pc:docMk/>
            <pc:sldMk cId="0" sldId="278"/>
            <ac:spMk id="3" creationId="{7B662B6B-4E19-BB4B-291C-417FFD6BFD0F}"/>
          </ac:spMkLst>
        </pc:spChg>
        <pc:spChg chg="add del mod">
          <ac:chgData name="Monica Rodrigues" userId="1f4bc43b-b654-490d-ae46-447fe031c3d8" providerId="ADAL" clId="{F04E76F1-66A1-4C1C-8AA3-EA778EE0EFFB}" dt="2023-11-17T09:28:28.011" v="8079" actId="478"/>
          <ac:spMkLst>
            <pc:docMk/>
            <pc:sldMk cId="0" sldId="278"/>
            <ac:spMk id="4" creationId="{B320716F-72E1-31F2-CD78-CA9B6285F581}"/>
          </ac:spMkLst>
        </pc:spChg>
        <pc:spChg chg="add del mod">
          <ac:chgData name="Monica Rodrigues" userId="1f4bc43b-b654-490d-ae46-447fe031c3d8" providerId="ADAL" clId="{F04E76F1-66A1-4C1C-8AA3-EA778EE0EFFB}" dt="2023-11-17T09:23:33.106" v="8010" actId="478"/>
          <ac:spMkLst>
            <pc:docMk/>
            <pc:sldMk cId="0" sldId="278"/>
            <ac:spMk id="5" creationId="{433906D4-813B-491D-F920-C31A46C9E184}"/>
          </ac:spMkLst>
        </pc:spChg>
        <pc:spChg chg="add del mod">
          <ac:chgData name="Monica Rodrigues" userId="1f4bc43b-b654-490d-ae46-447fe031c3d8" providerId="ADAL" clId="{F04E76F1-66A1-4C1C-8AA3-EA778EE0EFFB}" dt="2023-11-17T09:23:33.106" v="8010" actId="478"/>
          <ac:spMkLst>
            <pc:docMk/>
            <pc:sldMk cId="0" sldId="278"/>
            <ac:spMk id="6" creationId="{0E7F3892-376C-342C-7915-0A97A336DF3B}"/>
          </ac:spMkLst>
        </pc:spChg>
        <pc:spChg chg="add del mod">
          <ac:chgData name="Monica Rodrigues" userId="1f4bc43b-b654-490d-ae46-447fe031c3d8" providerId="ADAL" clId="{F04E76F1-66A1-4C1C-8AA3-EA778EE0EFFB}" dt="2023-11-17T09:23:33.106" v="8010" actId="478"/>
          <ac:spMkLst>
            <pc:docMk/>
            <pc:sldMk cId="0" sldId="278"/>
            <ac:spMk id="7" creationId="{176569A3-FC4B-350B-4B32-F1893380F3FC}"/>
          </ac:spMkLst>
        </pc:spChg>
        <pc:spChg chg="add del mod">
          <ac:chgData name="Monica Rodrigues" userId="1f4bc43b-b654-490d-ae46-447fe031c3d8" providerId="ADAL" clId="{F04E76F1-66A1-4C1C-8AA3-EA778EE0EFFB}" dt="2023-11-17T09:23:33.784" v="8011" actId="478"/>
          <ac:spMkLst>
            <pc:docMk/>
            <pc:sldMk cId="0" sldId="278"/>
            <ac:spMk id="8" creationId="{2363DAB2-7196-0BF9-BEA9-1E8DB3101FDB}"/>
          </ac:spMkLst>
        </pc:spChg>
        <pc:spChg chg="add mod">
          <ac:chgData name="Monica Rodrigues" userId="1f4bc43b-b654-490d-ae46-447fe031c3d8" providerId="ADAL" clId="{F04E76F1-66A1-4C1C-8AA3-EA778EE0EFFB}" dt="2023-11-17T09:41:45.398" v="8452" actId="12789"/>
          <ac:spMkLst>
            <pc:docMk/>
            <pc:sldMk cId="0" sldId="278"/>
            <ac:spMk id="9" creationId="{3872F453-7B6F-360C-8AC7-C8A37747E60C}"/>
          </ac:spMkLst>
        </pc:spChg>
        <pc:spChg chg="add mod">
          <ac:chgData name="Monica Rodrigues" userId="1f4bc43b-b654-490d-ae46-447fe031c3d8" providerId="ADAL" clId="{F04E76F1-66A1-4C1C-8AA3-EA778EE0EFFB}" dt="2023-11-17T09:41:52.108" v="8453" actId="12789"/>
          <ac:spMkLst>
            <pc:docMk/>
            <pc:sldMk cId="0" sldId="278"/>
            <ac:spMk id="10" creationId="{C60A2D49-2128-4BE6-26E6-B04355EAB556}"/>
          </ac:spMkLst>
        </pc:spChg>
        <pc:spChg chg="add mod">
          <ac:chgData name="Monica Rodrigues" userId="1f4bc43b-b654-490d-ae46-447fe031c3d8" providerId="ADAL" clId="{F04E76F1-66A1-4C1C-8AA3-EA778EE0EFFB}" dt="2023-11-17T09:42:03.651" v="8455" actId="12789"/>
          <ac:spMkLst>
            <pc:docMk/>
            <pc:sldMk cId="0" sldId="278"/>
            <ac:spMk id="11" creationId="{E1B2E12F-3CEF-30F7-AEDA-675A3BBB41AB}"/>
          </ac:spMkLst>
        </pc:spChg>
        <pc:spChg chg="add mod">
          <ac:chgData name="Monica Rodrigues" userId="1f4bc43b-b654-490d-ae46-447fe031c3d8" providerId="ADAL" clId="{F04E76F1-66A1-4C1C-8AA3-EA778EE0EFFB}" dt="2023-11-17T09:42:12.819" v="8456" actId="12789"/>
          <ac:spMkLst>
            <pc:docMk/>
            <pc:sldMk cId="0" sldId="278"/>
            <ac:spMk id="12" creationId="{304E44DA-9F96-58A3-3D23-C8E63E8D7DE4}"/>
          </ac:spMkLst>
        </pc:spChg>
        <pc:spChg chg="add mod">
          <ac:chgData name="Monica Rodrigues" userId="1f4bc43b-b654-490d-ae46-447fe031c3d8" providerId="ADAL" clId="{F04E76F1-66A1-4C1C-8AA3-EA778EE0EFFB}" dt="2023-11-17T09:41:45.398" v="8452" actId="12789"/>
          <ac:spMkLst>
            <pc:docMk/>
            <pc:sldMk cId="0" sldId="278"/>
            <ac:spMk id="13" creationId="{93BB16BC-752E-3F6B-E6CA-37AEC9A894CC}"/>
          </ac:spMkLst>
        </pc:spChg>
        <pc:spChg chg="add mod">
          <ac:chgData name="Monica Rodrigues" userId="1f4bc43b-b654-490d-ae46-447fe031c3d8" providerId="ADAL" clId="{F04E76F1-66A1-4C1C-8AA3-EA778EE0EFFB}" dt="2023-11-17T09:41:45.398" v="8452" actId="12789"/>
          <ac:spMkLst>
            <pc:docMk/>
            <pc:sldMk cId="0" sldId="278"/>
            <ac:spMk id="14" creationId="{9B51C74B-B74A-A65C-0312-2AD116D13019}"/>
          </ac:spMkLst>
        </pc:spChg>
        <pc:spChg chg="add mod">
          <ac:chgData name="Monica Rodrigues" userId="1f4bc43b-b654-490d-ae46-447fe031c3d8" providerId="ADAL" clId="{F04E76F1-66A1-4C1C-8AA3-EA778EE0EFFB}" dt="2023-11-17T09:41:45.398" v="8452" actId="12789"/>
          <ac:spMkLst>
            <pc:docMk/>
            <pc:sldMk cId="0" sldId="278"/>
            <ac:spMk id="15" creationId="{33B945B6-8406-A415-98AE-D0AC3F90A19F}"/>
          </ac:spMkLst>
        </pc:spChg>
        <pc:spChg chg="add mod">
          <ac:chgData name="Monica Rodrigues" userId="1f4bc43b-b654-490d-ae46-447fe031c3d8" providerId="ADAL" clId="{F04E76F1-66A1-4C1C-8AA3-EA778EE0EFFB}" dt="2023-11-17T09:42:12.819" v="8456" actId="12789"/>
          <ac:spMkLst>
            <pc:docMk/>
            <pc:sldMk cId="0" sldId="278"/>
            <ac:spMk id="16" creationId="{36E96170-DE8F-3E1E-8A39-1645FC7BEDE8}"/>
          </ac:spMkLst>
        </pc:spChg>
        <pc:spChg chg="add mod">
          <ac:chgData name="Monica Rodrigues" userId="1f4bc43b-b654-490d-ae46-447fe031c3d8" providerId="ADAL" clId="{F04E76F1-66A1-4C1C-8AA3-EA778EE0EFFB}" dt="2023-11-17T09:42:03.651" v="8455" actId="12789"/>
          <ac:spMkLst>
            <pc:docMk/>
            <pc:sldMk cId="0" sldId="278"/>
            <ac:spMk id="17" creationId="{2264B65E-B0C9-0CCA-EB06-36422A0E8EAF}"/>
          </ac:spMkLst>
        </pc:spChg>
        <pc:spChg chg="add mod">
          <ac:chgData name="Monica Rodrigues" userId="1f4bc43b-b654-490d-ae46-447fe031c3d8" providerId="ADAL" clId="{F04E76F1-66A1-4C1C-8AA3-EA778EE0EFFB}" dt="2023-11-17T09:41:52.108" v="8453" actId="12789"/>
          <ac:spMkLst>
            <pc:docMk/>
            <pc:sldMk cId="0" sldId="278"/>
            <ac:spMk id="18" creationId="{FBC88B5B-F72D-19CB-6C62-F52834F28598}"/>
          </ac:spMkLst>
        </pc:spChg>
        <pc:spChg chg="add del mod">
          <ac:chgData name="Monica Rodrigues" userId="1f4bc43b-b654-490d-ae46-447fe031c3d8" providerId="ADAL" clId="{F04E76F1-66A1-4C1C-8AA3-EA778EE0EFFB}" dt="2023-11-17T09:24:36.830" v="8040" actId="478"/>
          <ac:spMkLst>
            <pc:docMk/>
            <pc:sldMk cId="0" sldId="278"/>
            <ac:spMk id="19" creationId="{5AB3BC7F-27FC-0664-F87B-7E09AB527874}"/>
          </ac:spMkLst>
        </pc:spChg>
        <pc:spChg chg="add del mod">
          <ac:chgData name="Monica Rodrigues" userId="1f4bc43b-b654-490d-ae46-447fe031c3d8" providerId="ADAL" clId="{F04E76F1-66A1-4C1C-8AA3-EA778EE0EFFB}" dt="2023-11-17T09:24:36.830" v="8040" actId="478"/>
          <ac:spMkLst>
            <pc:docMk/>
            <pc:sldMk cId="0" sldId="278"/>
            <ac:spMk id="20" creationId="{88E098AC-2DF9-3D2C-01E5-42210AA7A385}"/>
          </ac:spMkLst>
        </pc:spChg>
        <pc:spChg chg="add del mod">
          <ac:chgData name="Monica Rodrigues" userId="1f4bc43b-b654-490d-ae46-447fe031c3d8" providerId="ADAL" clId="{F04E76F1-66A1-4C1C-8AA3-EA778EE0EFFB}" dt="2023-11-17T09:24:36.830" v="8040" actId="478"/>
          <ac:spMkLst>
            <pc:docMk/>
            <pc:sldMk cId="0" sldId="278"/>
            <ac:spMk id="21" creationId="{E120BD94-1967-05AA-812E-622F6B9D1E52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22" creationId="{6AF07C01-DA77-DB00-C9BF-59D982748139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23" creationId="{164754C3-CEEB-E04F-B167-96D684FB4B2D}"/>
          </ac:spMkLst>
        </pc:spChg>
        <pc:spChg chg="add mod">
          <ac:chgData name="Monica Rodrigues" userId="1f4bc43b-b654-490d-ae46-447fe031c3d8" providerId="ADAL" clId="{F04E76F1-66A1-4C1C-8AA3-EA778EE0EFFB}" dt="2023-11-17T09:42:12.819" v="8456" actId="12789"/>
          <ac:spMkLst>
            <pc:docMk/>
            <pc:sldMk cId="0" sldId="278"/>
            <ac:spMk id="24" creationId="{A1F15FE6-EF74-84F5-6B11-05DED9C2BBBF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25" creationId="{795C4876-3626-D01B-0C65-6AE41E69BFB6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26" creationId="{2794C259-7F88-E931-1CFD-2985825908B5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27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2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30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31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2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4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5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6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7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8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39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0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1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2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3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4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5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6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7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4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49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0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2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3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4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5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6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0:13:40.352" v="3764" actId="1036"/>
          <ac:spMkLst>
            <pc:docMk/>
            <pc:sldMk cId="0" sldId="278"/>
            <ac:spMk id="57" creationId="{00000000-0000-0000-0000-000000000000}"/>
          </ac:spMkLst>
        </pc:spChg>
        <pc:spChg chg="add mod">
          <ac:chgData name="Monica Rodrigues" userId="1f4bc43b-b654-490d-ae46-447fe031c3d8" providerId="ADAL" clId="{F04E76F1-66A1-4C1C-8AA3-EA778EE0EFFB}" dt="2023-11-17T09:41:52.108" v="8453" actId="12789"/>
          <ac:spMkLst>
            <pc:docMk/>
            <pc:sldMk cId="0" sldId="278"/>
            <ac:spMk id="58" creationId="{7F2A6B89-4C12-A010-7E7E-74BD02080864}"/>
          </ac:spMkLst>
        </pc:spChg>
        <pc:spChg chg="add mod">
          <ac:chgData name="Monica Rodrigues" userId="1f4bc43b-b654-490d-ae46-447fe031c3d8" providerId="ADAL" clId="{F04E76F1-66A1-4C1C-8AA3-EA778EE0EFFB}" dt="2023-11-17T09:42:03.651" v="8455" actId="12789"/>
          <ac:spMkLst>
            <pc:docMk/>
            <pc:sldMk cId="0" sldId="278"/>
            <ac:spMk id="59" creationId="{BBA49F3F-9F98-C1DD-D811-3CDE9A4CAA33}"/>
          </ac:spMkLst>
        </pc:spChg>
        <pc:spChg chg="add mod">
          <ac:chgData name="Monica Rodrigues" userId="1f4bc43b-b654-490d-ae46-447fe031c3d8" providerId="ADAL" clId="{F04E76F1-66A1-4C1C-8AA3-EA778EE0EFFB}" dt="2023-11-17T09:42:12.819" v="8456" actId="12789"/>
          <ac:spMkLst>
            <pc:docMk/>
            <pc:sldMk cId="0" sldId="278"/>
            <ac:spMk id="60" creationId="{83326740-3F49-F985-7177-31169E426951}"/>
          </ac:spMkLst>
        </pc:spChg>
        <pc:spChg chg="add mod">
          <ac:chgData name="Monica Rodrigues" userId="1f4bc43b-b654-490d-ae46-447fe031c3d8" providerId="ADAL" clId="{F04E76F1-66A1-4C1C-8AA3-EA778EE0EFFB}" dt="2023-11-17T09:42:03.651" v="8455" actId="12789"/>
          <ac:spMkLst>
            <pc:docMk/>
            <pc:sldMk cId="0" sldId="278"/>
            <ac:spMk id="61" creationId="{BE691896-6804-6D3D-DD6E-6BA898D169BA}"/>
          </ac:spMkLst>
        </pc:spChg>
        <pc:spChg chg="add mod">
          <ac:chgData name="Monica Rodrigues" userId="1f4bc43b-b654-490d-ae46-447fe031c3d8" providerId="ADAL" clId="{F04E76F1-66A1-4C1C-8AA3-EA778EE0EFFB}" dt="2023-11-17T09:41:52.108" v="8453" actId="12789"/>
          <ac:spMkLst>
            <pc:docMk/>
            <pc:sldMk cId="0" sldId="278"/>
            <ac:spMk id="62" creationId="{37E02990-B3AE-C3D0-9A90-12AC9C90E594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63" creationId="{18022683-9D94-ACE0-D57B-272D86BC8D1B}"/>
          </ac:spMkLst>
        </pc:spChg>
        <pc:spChg chg="add del mod">
          <ac:chgData name="Monica Rodrigues" userId="1f4bc43b-b654-490d-ae46-447fe031c3d8" providerId="ADAL" clId="{F04E76F1-66A1-4C1C-8AA3-EA778EE0EFFB}" dt="2023-11-16T20:52:13.172" v="4122" actId="478"/>
          <ac:spMkLst>
            <pc:docMk/>
            <pc:sldMk cId="0" sldId="278"/>
            <ac:spMk id="64" creationId="{2A758AC5-1FED-CFB7-BA61-7F7970F46734}"/>
          </ac:spMkLst>
        </pc:spChg>
        <pc:spChg chg="add del mod">
          <ac:chgData name="Monica Rodrigues" userId="1f4bc43b-b654-490d-ae46-447fe031c3d8" providerId="ADAL" clId="{F04E76F1-66A1-4C1C-8AA3-EA778EE0EFFB}" dt="2023-11-16T20:53:45.610" v="4213" actId="478"/>
          <ac:spMkLst>
            <pc:docMk/>
            <pc:sldMk cId="0" sldId="278"/>
            <ac:spMk id="66" creationId="{D4320C61-3251-75AE-F659-C8F94D7948D7}"/>
          </ac:spMkLst>
        </pc:spChg>
        <pc:spChg chg="add del mod">
          <ac:chgData name="Monica Rodrigues" userId="1f4bc43b-b654-490d-ae46-447fe031c3d8" providerId="ADAL" clId="{F04E76F1-66A1-4C1C-8AA3-EA778EE0EFFB}" dt="2023-11-16T20:53:34.147" v="4197" actId="478"/>
          <ac:spMkLst>
            <pc:docMk/>
            <pc:sldMk cId="0" sldId="278"/>
            <ac:spMk id="67" creationId="{FBB807EA-7549-F7D4-277B-502C08ACE9E7}"/>
          </ac:spMkLst>
        </pc:spChg>
        <pc:spChg chg="add del mod">
          <ac:chgData name="Monica Rodrigues" userId="1f4bc43b-b654-490d-ae46-447fe031c3d8" providerId="ADAL" clId="{F04E76F1-66A1-4C1C-8AA3-EA778EE0EFFB}" dt="2023-11-16T20:53:34.147" v="4197" actId="478"/>
          <ac:spMkLst>
            <pc:docMk/>
            <pc:sldMk cId="0" sldId="278"/>
            <ac:spMk id="68" creationId="{52E5EC71-1D68-2CF0-B002-40ACA2AF9273}"/>
          </ac:spMkLst>
        </pc:spChg>
        <pc:spChg chg="add del mod">
          <ac:chgData name="Monica Rodrigues" userId="1f4bc43b-b654-490d-ae46-447fe031c3d8" providerId="ADAL" clId="{F04E76F1-66A1-4C1C-8AA3-EA778EE0EFFB}" dt="2023-11-16T20:53:34.147" v="4197" actId="478"/>
          <ac:spMkLst>
            <pc:docMk/>
            <pc:sldMk cId="0" sldId="278"/>
            <ac:spMk id="69" creationId="{84F3768D-2A8B-FE7B-4DB7-3304A5849F7B}"/>
          </ac:spMkLst>
        </pc:spChg>
        <pc:spChg chg="add mod">
          <ac:chgData name="Monica Rodrigues" userId="1f4bc43b-b654-490d-ae46-447fe031c3d8" providerId="ADAL" clId="{F04E76F1-66A1-4C1C-8AA3-EA778EE0EFFB}" dt="2023-11-16T21:56:53.999" v="5634"/>
          <ac:spMkLst>
            <pc:docMk/>
            <pc:sldMk cId="0" sldId="278"/>
            <ac:spMk id="70" creationId="{24DB4054-54FB-C645-9B45-FD4AF6147A6B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77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78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79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80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81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20:48:12.936" v="3811" actId="478"/>
          <ac:spMkLst>
            <pc:docMk/>
            <pc:sldMk cId="0" sldId="278"/>
            <ac:spMk id="82" creationId="{00000000-0000-0000-0000-000000000000}"/>
          </ac:spMkLst>
        </pc:spChg>
        <pc:spChg chg="add mod">
          <ac:chgData name="Monica Rodrigues" userId="1f4bc43b-b654-490d-ae46-447fe031c3d8" providerId="ADAL" clId="{F04E76F1-66A1-4C1C-8AA3-EA778EE0EFFB}" dt="2023-11-17T09:37:50.767" v="8398" actId="164"/>
          <ac:spMkLst>
            <pc:docMk/>
            <pc:sldMk cId="0" sldId="278"/>
            <ac:spMk id="105" creationId="{A2C4E76F-8FAB-702C-74F0-77081E9A1D9A}"/>
          </ac:spMkLst>
        </pc:spChg>
        <pc:spChg chg="add mod">
          <ac:chgData name="Monica Rodrigues" userId="1f4bc43b-b654-490d-ae46-447fe031c3d8" providerId="ADAL" clId="{F04E76F1-66A1-4C1C-8AA3-EA778EE0EFFB}" dt="2023-11-17T09:36:10.253" v="8274" actId="164"/>
          <ac:spMkLst>
            <pc:docMk/>
            <pc:sldMk cId="0" sldId="278"/>
            <ac:spMk id="110" creationId="{A89297FE-5B49-9B43-FBFE-41D09880D36D}"/>
          </ac:spMkLst>
        </pc:spChg>
        <pc:spChg chg="add mod">
          <ac:chgData name="Monica Rodrigues" userId="1f4bc43b-b654-490d-ae46-447fe031c3d8" providerId="ADAL" clId="{F04E76F1-66A1-4C1C-8AA3-EA778EE0EFFB}" dt="2023-11-17T09:36:05.874" v="8273" actId="164"/>
          <ac:spMkLst>
            <pc:docMk/>
            <pc:sldMk cId="0" sldId="278"/>
            <ac:spMk id="113" creationId="{50F2866C-3FEA-1929-A0B0-74DB619FBB62}"/>
          </ac:spMkLst>
        </pc:spChg>
        <pc:spChg chg="add mod">
          <ac:chgData name="Monica Rodrigues" userId="1f4bc43b-b654-490d-ae46-447fe031c3d8" providerId="ADAL" clId="{F04E76F1-66A1-4C1C-8AA3-EA778EE0EFFB}" dt="2023-11-17T09:36:01.772" v="8272" actId="164"/>
          <ac:spMkLst>
            <pc:docMk/>
            <pc:sldMk cId="0" sldId="278"/>
            <ac:spMk id="118" creationId="{51F906E7-6CC8-0FF5-70F4-D0CFD88D4CD4}"/>
          </ac:spMkLst>
        </pc:spChg>
        <pc:spChg chg="mod topLvl">
          <ac:chgData name="Monica Rodrigues" userId="1f4bc43b-b654-490d-ae46-447fe031c3d8" providerId="ADAL" clId="{F04E76F1-66A1-4C1C-8AA3-EA778EE0EFFB}" dt="2023-11-17T09:38:23.781" v="8405" actId="164"/>
          <ac:spMkLst>
            <pc:docMk/>
            <pc:sldMk cId="0" sldId="278"/>
            <ac:spMk id="125" creationId="{65C23213-CFE1-503A-654B-DD6DF80B4AC5}"/>
          </ac:spMkLst>
        </pc:spChg>
        <pc:spChg chg="add mod">
          <ac:chgData name="Monica Rodrigues" userId="1f4bc43b-b654-490d-ae46-447fe031c3d8" providerId="ADAL" clId="{F04E76F1-66A1-4C1C-8AA3-EA778EE0EFFB}" dt="2023-11-17T09:37:40.451" v="8395" actId="164"/>
          <ac:spMkLst>
            <pc:docMk/>
            <pc:sldMk cId="0" sldId="278"/>
            <ac:spMk id="128" creationId="{6AC32928-808E-B50C-C148-DEBC33250D76}"/>
          </ac:spMkLst>
        </pc:spChg>
        <pc:spChg chg="mod topLvl">
          <ac:chgData name="Monica Rodrigues" userId="1f4bc43b-b654-490d-ae46-447fe031c3d8" providerId="ADAL" clId="{F04E76F1-66A1-4C1C-8AA3-EA778EE0EFFB}" dt="2023-11-17T09:40:00.139" v="8432" actId="164"/>
          <ac:spMkLst>
            <pc:docMk/>
            <pc:sldMk cId="0" sldId="278"/>
            <ac:spMk id="137" creationId="{D9B7FFB0-1A69-A0BB-4B0E-B82DAB8DEB64}"/>
          </ac:spMkLst>
        </pc:spChg>
        <pc:spChg chg="mod topLvl">
          <ac:chgData name="Monica Rodrigues" userId="1f4bc43b-b654-490d-ae46-447fe031c3d8" providerId="ADAL" clId="{F04E76F1-66A1-4C1C-8AA3-EA778EE0EFFB}" dt="2023-11-17T09:41:25.511" v="8448" actId="164"/>
          <ac:spMkLst>
            <pc:docMk/>
            <pc:sldMk cId="0" sldId="278"/>
            <ac:spMk id="140" creationId="{0DB5B7A8-8B1C-2121-24DE-7C73A36557FD}"/>
          </ac:spMkLst>
        </pc:spChg>
        <pc:grpChg chg="del mod">
          <ac:chgData name="Monica Rodrigues" userId="1f4bc43b-b654-490d-ae46-447fe031c3d8" providerId="ADAL" clId="{F04E76F1-66A1-4C1C-8AA3-EA778EE0EFFB}" dt="2023-11-16T20:48:12.936" v="3811" actId="478"/>
          <ac:grpSpMkLst>
            <pc:docMk/>
            <pc:sldMk cId="0" sldId="278"/>
            <ac:grpSpMk id="29" creationId="{00000000-0000-0000-0000-000000000000}"/>
          </ac:grpSpMkLst>
        </pc:grpChg>
        <pc:grpChg chg="del mod">
          <ac:chgData name="Monica Rodrigues" userId="1f4bc43b-b654-490d-ae46-447fe031c3d8" providerId="ADAL" clId="{F04E76F1-66A1-4C1C-8AA3-EA778EE0EFFB}" dt="2023-11-16T20:48:12.936" v="3811" actId="478"/>
          <ac:grpSpMkLst>
            <pc:docMk/>
            <pc:sldMk cId="0" sldId="278"/>
            <ac:grpSpMk id="33" creationId="{00000000-0000-0000-0000-000000000000}"/>
          </ac:grpSpMkLst>
        </pc:grpChg>
        <pc:grpChg chg="del mod">
          <ac:chgData name="Monica Rodrigues" userId="1f4bc43b-b654-490d-ae46-447fe031c3d8" providerId="ADAL" clId="{F04E76F1-66A1-4C1C-8AA3-EA778EE0EFFB}" dt="2023-11-16T20:48:12.936" v="3811" actId="478"/>
          <ac:grpSpMkLst>
            <pc:docMk/>
            <pc:sldMk cId="0" sldId="278"/>
            <ac:grpSpMk id="51" creationId="{00000000-0000-0000-0000-000000000000}"/>
          </ac:grpSpMkLst>
        </pc:grpChg>
        <pc:grpChg chg="add mod">
          <ac:chgData name="Monica Rodrigues" userId="1f4bc43b-b654-490d-ae46-447fe031c3d8" providerId="ADAL" clId="{F04E76F1-66A1-4C1C-8AA3-EA778EE0EFFB}" dt="2023-11-17T09:41:45.398" v="8452" actId="12789"/>
          <ac:grpSpMkLst>
            <pc:docMk/>
            <pc:sldMk cId="0" sldId="278"/>
            <ac:grpSpMk id="120" creationId="{5579EE08-F9BF-706E-A0F1-A653B343D623}"/>
          </ac:grpSpMkLst>
        </pc:grpChg>
        <pc:grpChg chg="add mod">
          <ac:chgData name="Monica Rodrigues" userId="1f4bc43b-b654-490d-ae46-447fe031c3d8" providerId="ADAL" clId="{F04E76F1-66A1-4C1C-8AA3-EA778EE0EFFB}" dt="2023-11-17T09:41:45.398" v="8452" actId="12789"/>
          <ac:grpSpMkLst>
            <pc:docMk/>
            <pc:sldMk cId="0" sldId="278"/>
            <ac:grpSpMk id="121" creationId="{1CEF600E-32E7-19EB-18BE-0F82AE6EE275}"/>
          </ac:grpSpMkLst>
        </pc:grpChg>
        <pc:grpChg chg="add mod">
          <ac:chgData name="Monica Rodrigues" userId="1f4bc43b-b654-490d-ae46-447fe031c3d8" providerId="ADAL" clId="{F04E76F1-66A1-4C1C-8AA3-EA778EE0EFFB}" dt="2023-11-17T09:42:03.651" v="8455" actId="12789"/>
          <ac:grpSpMkLst>
            <pc:docMk/>
            <pc:sldMk cId="0" sldId="278"/>
            <ac:grpSpMk id="122" creationId="{827ACFC6-136A-E786-E198-1E7702DD8433}"/>
          </ac:grpSpMkLst>
        </pc:grpChg>
        <pc:grpChg chg="add del mod">
          <ac:chgData name="Monica Rodrigues" userId="1f4bc43b-b654-490d-ae46-447fe031c3d8" providerId="ADAL" clId="{F04E76F1-66A1-4C1C-8AA3-EA778EE0EFFB}" dt="2023-11-17T09:36:35.045" v="8334" actId="165"/>
          <ac:grpSpMkLst>
            <pc:docMk/>
            <pc:sldMk cId="0" sldId="278"/>
            <ac:grpSpMk id="123" creationId="{814837F7-64D5-94D8-1753-F2D57C3A6FE0}"/>
          </ac:grpSpMkLst>
        </pc:grpChg>
        <pc:grpChg chg="add mod">
          <ac:chgData name="Monica Rodrigues" userId="1f4bc43b-b654-490d-ae46-447fe031c3d8" providerId="ADAL" clId="{F04E76F1-66A1-4C1C-8AA3-EA778EE0EFFB}" dt="2023-11-17T09:42:12.819" v="8456" actId="12789"/>
          <ac:grpSpMkLst>
            <pc:docMk/>
            <pc:sldMk cId="0" sldId="278"/>
            <ac:grpSpMk id="132" creationId="{250AB4D4-06E4-F9D5-AEB3-00D64FFF3F71}"/>
          </ac:grpSpMkLst>
        </pc:grpChg>
        <pc:grpChg chg="add mod">
          <ac:chgData name="Monica Rodrigues" userId="1f4bc43b-b654-490d-ae46-447fe031c3d8" providerId="ADAL" clId="{F04E76F1-66A1-4C1C-8AA3-EA778EE0EFFB}" dt="2023-11-17T09:42:03.651" v="8455" actId="12789"/>
          <ac:grpSpMkLst>
            <pc:docMk/>
            <pc:sldMk cId="0" sldId="278"/>
            <ac:grpSpMk id="133" creationId="{DC457EFC-439F-4DDE-361E-EB80E0CC55DD}"/>
          </ac:grpSpMkLst>
        </pc:grpChg>
        <pc:grpChg chg="add mod">
          <ac:chgData name="Monica Rodrigues" userId="1f4bc43b-b654-490d-ae46-447fe031c3d8" providerId="ADAL" clId="{F04E76F1-66A1-4C1C-8AA3-EA778EE0EFFB}" dt="2023-11-17T09:41:52.108" v="8453" actId="12789"/>
          <ac:grpSpMkLst>
            <pc:docMk/>
            <pc:sldMk cId="0" sldId="278"/>
            <ac:grpSpMk id="134" creationId="{FFDD1C4E-6EFF-F0FC-E0B3-2126AD2970A2}"/>
          </ac:grpSpMkLst>
        </pc:grpChg>
        <pc:grpChg chg="add del mod">
          <ac:chgData name="Monica Rodrigues" userId="1f4bc43b-b654-490d-ae46-447fe031c3d8" providerId="ADAL" clId="{F04E76F1-66A1-4C1C-8AA3-EA778EE0EFFB}" dt="2023-11-17T09:39:45.757" v="8426" actId="165"/>
          <ac:grpSpMkLst>
            <pc:docMk/>
            <pc:sldMk cId="0" sldId="278"/>
            <ac:grpSpMk id="135" creationId="{1ECB28B4-0FF8-98F7-4932-0E1359523ACB}"/>
          </ac:grpSpMkLst>
        </pc:grpChg>
        <pc:grpChg chg="add del mod">
          <ac:chgData name="Monica Rodrigues" userId="1f4bc43b-b654-490d-ae46-447fe031c3d8" providerId="ADAL" clId="{F04E76F1-66A1-4C1C-8AA3-EA778EE0EFFB}" dt="2023-11-17T09:40:04.088" v="8433" actId="165"/>
          <ac:grpSpMkLst>
            <pc:docMk/>
            <pc:sldMk cId="0" sldId="278"/>
            <ac:grpSpMk id="138" creationId="{8F0711AB-B324-D9C1-A926-0062CBED253F}"/>
          </ac:grpSpMkLst>
        </pc:grpChg>
        <pc:grpChg chg="add mod">
          <ac:chgData name="Monica Rodrigues" userId="1f4bc43b-b654-490d-ae46-447fe031c3d8" providerId="ADAL" clId="{F04E76F1-66A1-4C1C-8AA3-EA778EE0EFFB}" dt="2023-11-17T09:42:12.819" v="8456" actId="12789"/>
          <ac:grpSpMkLst>
            <pc:docMk/>
            <pc:sldMk cId="0" sldId="278"/>
            <ac:grpSpMk id="143" creationId="{621D4AF1-6B22-2A6F-71E6-D21585568AE5}"/>
          </ac:grpSpMkLst>
        </pc:grpChg>
        <pc:grpChg chg="add mod">
          <ac:chgData name="Monica Rodrigues" userId="1f4bc43b-b654-490d-ae46-447fe031c3d8" providerId="ADAL" clId="{F04E76F1-66A1-4C1C-8AA3-EA778EE0EFFB}" dt="2023-11-17T09:41:52.108" v="8453" actId="12789"/>
          <ac:grpSpMkLst>
            <pc:docMk/>
            <pc:sldMk cId="0" sldId="278"/>
            <ac:grpSpMk id="146" creationId="{F20A9F70-A250-587B-C59C-47CCDC9E1450}"/>
          </ac:grpSpMkLst>
        </pc:grpChg>
        <pc:picChg chg="add del mod">
          <ac:chgData name="Monica Rodrigues" userId="1f4bc43b-b654-490d-ae46-447fe031c3d8" providerId="ADAL" clId="{F04E76F1-66A1-4C1C-8AA3-EA778EE0EFFB}" dt="2023-11-17T09:27:10.184" v="8071" actId="478"/>
          <ac:picMkLst>
            <pc:docMk/>
            <pc:sldMk cId="0" sldId="278"/>
            <ac:picMk id="72" creationId="{7F8CA364-5A6E-EE60-A01B-BFDCD4C760A1}"/>
          </ac:picMkLst>
        </pc:picChg>
        <pc:picChg chg="add del mod">
          <ac:chgData name="Monica Rodrigues" userId="1f4bc43b-b654-490d-ae46-447fe031c3d8" providerId="ADAL" clId="{F04E76F1-66A1-4C1C-8AA3-EA778EE0EFFB}" dt="2023-11-17T09:24:33.547" v="8039" actId="478"/>
          <ac:picMkLst>
            <pc:docMk/>
            <pc:sldMk cId="0" sldId="278"/>
            <ac:picMk id="74" creationId="{A846972C-FE91-3DDE-97E3-3C698C2CBCFA}"/>
          </ac:picMkLst>
        </pc:picChg>
        <pc:picChg chg="add del mod">
          <ac:chgData name="Monica Rodrigues" userId="1f4bc43b-b654-490d-ae46-447fe031c3d8" providerId="ADAL" clId="{F04E76F1-66A1-4C1C-8AA3-EA778EE0EFFB}" dt="2023-11-17T09:30:09.246" v="8145" actId="478"/>
          <ac:picMkLst>
            <pc:docMk/>
            <pc:sldMk cId="0" sldId="278"/>
            <ac:picMk id="76" creationId="{46B104F7-B0F9-1D90-5328-653680F3B083}"/>
          </ac:picMkLst>
        </pc:picChg>
        <pc:picChg chg="add del mod">
          <ac:chgData name="Monica Rodrigues" userId="1f4bc43b-b654-490d-ae46-447fe031c3d8" providerId="ADAL" clId="{F04E76F1-66A1-4C1C-8AA3-EA778EE0EFFB}" dt="2023-11-17T09:31:50.592" v="8181" actId="478"/>
          <ac:picMkLst>
            <pc:docMk/>
            <pc:sldMk cId="0" sldId="278"/>
            <ac:picMk id="84" creationId="{C992D854-3B05-4140-D758-D53AC5789948}"/>
          </ac:picMkLst>
        </pc:picChg>
        <pc:picChg chg="add del mod">
          <ac:chgData name="Monica Rodrigues" userId="1f4bc43b-b654-490d-ae46-447fe031c3d8" providerId="ADAL" clId="{F04E76F1-66A1-4C1C-8AA3-EA778EE0EFFB}" dt="2023-11-17T09:25:12.267" v="8046" actId="478"/>
          <ac:picMkLst>
            <pc:docMk/>
            <pc:sldMk cId="0" sldId="278"/>
            <ac:picMk id="86" creationId="{57075F35-01C1-A3BE-0803-3D625BB24195}"/>
          </ac:picMkLst>
        </pc:picChg>
        <pc:picChg chg="add del mod">
          <ac:chgData name="Monica Rodrigues" userId="1f4bc43b-b654-490d-ae46-447fe031c3d8" providerId="ADAL" clId="{F04E76F1-66A1-4C1C-8AA3-EA778EE0EFFB}" dt="2023-11-17T09:28:56.363" v="8091" actId="478"/>
          <ac:picMkLst>
            <pc:docMk/>
            <pc:sldMk cId="0" sldId="278"/>
            <ac:picMk id="88" creationId="{E08BE951-301E-9214-891E-B56B490F7DED}"/>
          </ac:picMkLst>
        </pc:picChg>
        <pc:picChg chg="add del mod">
          <ac:chgData name="Monica Rodrigues" userId="1f4bc43b-b654-490d-ae46-447fe031c3d8" providerId="ADAL" clId="{F04E76F1-66A1-4C1C-8AA3-EA778EE0EFFB}" dt="2023-11-17T09:31:50.161" v="8180" actId="478"/>
          <ac:picMkLst>
            <pc:docMk/>
            <pc:sldMk cId="0" sldId="278"/>
            <ac:picMk id="90" creationId="{6AD1379F-3BB9-4561-6657-5F2C5D35666B}"/>
          </ac:picMkLst>
        </pc:picChg>
        <pc:picChg chg="add del mod">
          <ac:chgData name="Monica Rodrigues" userId="1f4bc43b-b654-490d-ae46-447fe031c3d8" providerId="ADAL" clId="{F04E76F1-66A1-4C1C-8AA3-EA778EE0EFFB}" dt="2023-11-17T09:24:04.411" v="8024" actId="478"/>
          <ac:picMkLst>
            <pc:docMk/>
            <pc:sldMk cId="0" sldId="278"/>
            <ac:picMk id="92" creationId="{E6E48782-4D2A-3027-9E0E-2D561C8583E7}"/>
          </ac:picMkLst>
        </pc:picChg>
        <pc:picChg chg="add del mod">
          <ac:chgData name="Monica Rodrigues" userId="1f4bc43b-b654-490d-ae46-447fe031c3d8" providerId="ADAL" clId="{F04E76F1-66A1-4C1C-8AA3-EA778EE0EFFB}" dt="2023-11-17T09:28:54.916" v="8090" actId="478"/>
          <ac:picMkLst>
            <pc:docMk/>
            <pc:sldMk cId="0" sldId="278"/>
            <ac:picMk id="94" creationId="{473DC3E4-6287-A20E-53D9-04556F91DD8C}"/>
          </ac:picMkLst>
        </pc:picChg>
        <pc:picChg chg="add del mod">
          <ac:chgData name="Monica Rodrigues" userId="1f4bc43b-b654-490d-ae46-447fe031c3d8" providerId="ADAL" clId="{F04E76F1-66A1-4C1C-8AA3-EA778EE0EFFB}" dt="2023-11-17T09:31:19.372" v="8173" actId="478"/>
          <ac:picMkLst>
            <pc:docMk/>
            <pc:sldMk cId="0" sldId="278"/>
            <ac:picMk id="96" creationId="{90EBAE50-2BF5-E7B4-E907-03992D90A9BF}"/>
          </ac:picMkLst>
        </pc:picChg>
        <pc:picChg chg="add del mod">
          <ac:chgData name="Monica Rodrigues" userId="1f4bc43b-b654-490d-ae46-447fe031c3d8" providerId="ADAL" clId="{F04E76F1-66A1-4C1C-8AA3-EA778EE0EFFB}" dt="2023-11-17T09:28:12.951" v="8074" actId="478"/>
          <ac:picMkLst>
            <pc:docMk/>
            <pc:sldMk cId="0" sldId="278"/>
            <ac:picMk id="98" creationId="{E70D2128-E779-733B-B069-AFFA5B102E99}"/>
          </ac:picMkLst>
        </pc:picChg>
        <pc:picChg chg="add del mod">
          <ac:chgData name="Monica Rodrigues" userId="1f4bc43b-b654-490d-ae46-447fe031c3d8" providerId="ADAL" clId="{F04E76F1-66A1-4C1C-8AA3-EA778EE0EFFB}" dt="2023-11-17T09:31:18.468" v="8172" actId="478"/>
          <ac:picMkLst>
            <pc:docMk/>
            <pc:sldMk cId="0" sldId="278"/>
            <ac:picMk id="100" creationId="{A7B91953-A2D8-C9D7-2973-5D466C4BB5FB}"/>
          </ac:picMkLst>
        </pc:picChg>
        <pc:picChg chg="add del mod">
          <ac:chgData name="Monica Rodrigues" userId="1f4bc43b-b654-490d-ae46-447fe031c3d8" providerId="ADAL" clId="{F04E76F1-66A1-4C1C-8AA3-EA778EE0EFFB}" dt="2023-11-17T09:31:16.693" v="8170" actId="478"/>
          <ac:picMkLst>
            <pc:docMk/>
            <pc:sldMk cId="0" sldId="278"/>
            <ac:picMk id="102" creationId="{32638839-E96F-6EA5-E901-404BAE985CF4}"/>
          </ac:picMkLst>
        </pc:picChg>
        <pc:picChg chg="add del mod">
          <ac:chgData name="Monica Rodrigues" userId="1f4bc43b-b654-490d-ae46-447fe031c3d8" providerId="ADAL" clId="{F04E76F1-66A1-4C1C-8AA3-EA778EE0EFFB}" dt="2023-11-17T09:31:17.511" v="8171" actId="478"/>
          <ac:picMkLst>
            <pc:docMk/>
            <pc:sldMk cId="0" sldId="278"/>
            <ac:picMk id="104" creationId="{97ACAEE0-2A60-8E84-A288-540C2603E0F1}"/>
          </ac:picMkLst>
        </pc:picChg>
        <pc:picChg chg="add mod">
          <ac:chgData name="Monica Rodrigues" userId="1f4bc43b-b654-490d-ae46-447fe031c3d8" providerId="ADAL" clId="{F04E76F1-66A1-4C1C-8AA3-EA778EE0EFFB}" dt="2023-11-17T09:36:10.253" v="8274" actId="164"/>
          <ac:picMkLst>
            <pc:docMk/>
            <pc:sldMk cId="0" sldId="278"/>
            <ac:picMk id="107" creationId="{F3F54AF5-EDFA-6F74-4D46-EEC35E5EE9E1}"/>
          </ac:picMkLst>
        </pc:picChg>
        <pc:picChg chg="add mod">
          <ac:chgData name="Monica Rodrigues" userId="1f4bc43b-b654-490d-ae46-447fe031c3d8" providerId="ADAL" clId="{F04E76F1-66A1-4C1C-8AA3-EA778EE0EFFB}" dt="2023-11-17T09:37:50.767" v="8398" actId="164"/>
          <ac:picMkLst>
            <pc:docMk/>
            <pc:sldMk cId="0" sldId="278"/>
            <ac:picMk id="109" creationId="{0D78B1EE-5B55-FA95-322F-3BDC15553637}"/>
          </ac:picMkLst>
        </pc:picChg>
        <pc:picChg chg="add del mod">
          <ac:chgData name="Monica Rodrigues" userId="1f4bc43b-b654-490d-ae46-447fe031c3d8" providerId="ADAL" clId="{F04E76F1-66A1-4C1C-8AA3-EA778EE0EFFB}" dt="2023-11-17T09:33:52.076" v="8227" actId="478"/>
          <ac:picMkLst>
            <pc:docMk/>
            <pc:sldMk cId="0" sldId="278"/>
            <ac:picMk id="111" creationId="{1479AAF1-BCB5-85A6-EE91-3E0ED468733A}"/>
          </ac:picMkLst>
        </pc:picChg>
        <pc:picChg chg="add del mod">
          <ac:chgData name="Monica Rodrigues" userId="1f4bc43b-b654-490d-ae46-447fe031c3d8" providerId="ADAL" clId="{F04E76F1-66A1-4C1C-8AA3-EA778EE0EFFB}" dt="2023-11-17T09:34:23.271" v="8237" actId="478"/>
          <ac:picMkLst>
            <pc:docMk/>
            <pc:sldMk cId="0" sldId="278"/>
            <ac:picMk id="112" creationId="{EF8871F9-C48E-CFD5-6434-C54F8164912C}"/>
          </ac:picMkLst>
        </pc:picChg>
        <pc:picChg chg="add mod">
          <ac:chgData name="Monica Rodrigues" userId="1f4bc43b-b654-490d-ae46-447fe031c3d8" providerId="ADAL" clId="{F04E76F1-66A1-4C1C-8AA3-EA778EE0EFFB}" dt="2023-11-17T09:36:16.405" v="8278" actId="1036"/>
          <ac:picMkLst>
            <pc:docMk/>
            <pc:sldMk cId="0" sldId="278"/>
            <ac:picMk id="115" creationId="{302F1E4B-EEB2-A36F-7B3C-380473AE6F3D}"/>
          </ac:picMkLst>
        </pc:picChg>
        <pc:picChg chg="add mod">
          <ac:chgData name="Monica Rodrigues" userId="1f4bc43b-b654-490d-ae46-447fe031c3d8" providerId="ADAL" clId="{F04E76F1-66A1-4C1C-8AA3-EA778EE0EFFB}" dt="2023-11-17T09:36:05.874" v="8273" actId="164"/>
          <ac:picMkLst>
            <pc:docMk/>
            <pc:sldMk cId="0" sldId="278"/>
            <ac:picMk id="117" creationId="{1E1F7A56-ECCB-90BB-BAEA-72E0C8EE4683}"/>
          </ac:picMkLst>
        </pc:picChg>
        <pc:picChg chg="add del mod">
          <ac:chgData name="Monica Rodrigues" userId="1f4bc43b-b654-490d-ae46-447fe031c3d8" providerId="ADAL" clId="{F04E76F1-66A1-4C1C-8AA3-EA778EE0EFFB}" dt="2023-11-17T09:35:31.842" v="8255" actId="478"/>
          <ac:picMkLst>
            <pc:docMk/>
            <pc:sldMk cId="0" sldId="278"/>
            <ac:picMk id="119" creationId="{7FC295B2-D3D2-C104-4F21-AFC4581CA977}"/>
          </ac:picMkLst>
        </pc:picChg>
        <pc:picChg chg="del mod topLvl">
          <ac:chgData name="Monica Rodrigues" userId="1f4bc43b-b654-490d-ae46-447fe031c3d8" providerId="ADAL" clId="{F04E76F1-66A1-4C1C-8AA3-EA778EE0EFFB}" dt="2023-11-17T09:36:36.806" v="8335" actId="478"/>
          <ac:picMkLst>
            <pc:docMk/>
            <pc:sldMk cId="0" sldId="278"/>
            <ac:picMk id="124" creationId="{FC5BDB67-A65B-A9CB-D107-5C3E1574F889}"/>
          </ac:picMkLst>
        </pc:picChg>
        <pc:picChg chg="add mod">
          <ac:chgData name="Monica Rodrigues" userId="1f4bc43b-b654-490d-ae46-447fe031c3d8" providerId="ADAL" clId="{F04E76F1-66A1-4C1C-8AA3-EA778EE0EFFB}" dt="2023-11-17T09:38:23.781" v="8405" actId="164"/>
          <ac:picMkLst>
            <pc:docMk/>
            <pc:sldMk cId="0" sldId="278"/>
            <ac:picMk id="127" creationId="{072123B3-197B-0A6C-4970-5504ED798369}"/>
          </ac:picMkLst>
        </pc:picChg>
        <pc:picChg chg="add del mod">
          <ac:chgData name="Monica Rodrigues" userId="1f4bc43b-b654-490d-ae46-447fe031c3d8" providerId="ADAL" clId="{F04E76F1-66A1-4C1C-8AA3-EA778EE0EFFB}" dt="2023-11-17T09:37:11.427" v="8383" actId="478"/>
          <ac:picMkLst>
            <pc:docMk/>
            <pc:sldMk cId="0" sldId="278"/>
            <ac:picMk id="129" creationId="{2B75404E-3B70-C5D8-F6A2-0E236E10A8AA}"/>
          </ac:picMkLst>
        </pc:picChg>
        <pc:picChg chg="add mod">
          <ac:chgData name="Monica Rodrigues" userId="1f4bc43b-b654-490d-ae46-447fe031c3d8" providerId="ADAL" clId="{F04E76F1-66A1-4C1C-8AA3-EA778EE0EFFB}" dt="2023-11-17T09:37:40.451" v="8395" actId="164"/>
          <ac:picMkLst>
            <pc:docMk/>
            <pc:sldMk cId="0" sldId="278"/>
            <ac:picMk id="131" creationId="{4D85DB3E-1B2D-048D-502C-E32A1DD23D9B}"/>
          </ac:picMkLst>
        </pc:picChg>
        <pc:picChg chg="del mod topLvl">
          <ac:chgData name="Monica Rodrigues" userId="1f4bc43b-b654-490d-ae46-447fe031c3d8" providerId="ADAL" clId="{F04E76F1-66A1-4C1C-8AA3-EA778EE0EFFB}" dt="2023-11-17T09:39:47.254" v="8427" actId="478"/>
          <ac:picMkLst>
            <pc:docMk/>
            <pc:sldMk cId="0" sldId="278"/>
            <ac:picMk id="136" creationId="{F0CE527C-27D3-FFFE-549E-055484F85E35}"/>
          </ac:picMkLst>
        </pc:picChg>
        <pc:picChg chg="del mod topLvl">
          <ac:chgData name="Monica Rodrigues" userId="1f4bc43b-b654-490d-ae46-447fe031c3d8" providerId="ADAL" clId="{F04E76F1-66A1-4C1C-8AA3-EA778EE0EFFB}" dt="2023-11-17T09:40:06.373" v="8434" actId="478"/>
          <ac:picMkLst>
            <pc:docMk/>
            <pc:sldMk cId="0" sldId="278"/>
            <ac:picMk id="139" creationId="{EA066CC1-7548-A630-E700-2B5F9E3D7179}"/>
          </ac:picMkLst>
        </pc:picChg>
        <pc:picChg chg="add mod">
          <ac:chgData name="Monica Rodrigues" userId="1f4bc43b-b654-490d-ae46-447fe031c3d8" providerId="ADAL" clId="{F04E76F1-66A1-4C1C-8AA3-EA778EE0EFFB}" dt="2023-11-17T09:40:00.139" v="8432" actId="164"/>
          <ac:picMkLst>
            <pc:docMk/>
            <pc:sldMk cId="0" sldId="278"/>
            <ac:picMk id="142" creationId="{323024EC-1172-4975-4C15-6E9E6635B029}"/>
          </ac:picMkLst>
        </pc:picChg>
        <pc:picChg chg="add mod ord">
          <ac:chgData name="Monica Rodrigues" userId="1f4bc43b-b654-490d-ae46-447fe031c3d8" providerId="ADAL" clId="{F04E76F1-66A1-4C1C-8AA3-EA778EE0EFFB}" dt="2023-11-17T09:41:25.511" v="8448" actId="164"/>
          <ac:picMkLst>
            <pc:docMk/>
            <pc:sldMk cId="0" sldId="278"/>
            <ac:picMk id="145" creationId="{E5B76DFC-C4EA-1FB5-30BF-D2143993234F}"/>
          </ac:picMkLst>
        </pc:picChg>
      </pc:sldChg>
      <pc:sldChg chg="addSp delSp modSp add del mod modTransition setBg">
        <pc:chgData name="Monica Rodrigues" userId="1f4bc43b-b654-490d-ae46-447fe031c3d8" providerId="ADAL" clId="{F04E76F1-66A1-4C1C-8AA3-EA778EE0EFFB}" dt="2023-11-17T09:43:49.610" v="8460"/>
        <pc:sldMkLst>
          <pc:docMk/>
          <pc:sldMk cId="0" sldId="280"/>
        </pc:sldMkLst>
        <pc:spChg chg="mod">
          <ac:chgData name="Monica Rodrigues" userId="1f4bc43b-b654-490d-ae46-447fe031c3d8" providerId="ADAL" clId="{F04E76F1-66A1-4C1C-8AA3-EA778EE0EFFB}" dt="2023-11-16T11:46:06.644" v="2035" actId="20577"/>
          <ac:spMkLst>
            <pc:docMk/>
            <pc:sldMk cId="0" sldId="280"/>
            <ac:spMk id="3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2:10.980" v="2164" actId="113"/>
          <ac:spMkLst>
            <pc:docMk/>
            <pc:sldMk cId="0" sldId="280"/>
            <ac:spMk id="4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1:47.092" v="2159" actId="2711"/>
          <ac:spMkLst>
            <pc:docMk/>
            <pc:sldMk cId="0" sldId="280"/>
            <ac:spMk id="6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1:51.288" v="2160" actId="113"/>
          <ac:spMkLst>
            <pc:docMk/>
            <pc:sldMk cId="0" sldId="280"/>
            <ac:spMk id="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1:45:48.448" v="2032" actId="164"/>
          <ac:spMkLst>
            <pc:docMk/>
            <pc:sldMk cId="0" sldId="280"/>
            <ac:spMk id="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22:00.862" v="2162" actId="2711"/>
          <ac:spMkLst>
            <pc:docMk/>
            <pc:sldMk cId="0" sldId="280"/>
            <ac:spMk id="9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1:45:43.252" v="2031" actId="12789"/>
          <ac:spMkLst>
            <pc:docMk/>
            <pc:sldMk cId="0" sldId="280"/>
            <ac:spMk id="10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1:45:51.653" v="2033" actId="12789"/>
          <ac:spMkLst>
            <pc:docMk/>
            <pc:sldMk cId="0" sldId="280"/>
            <ac:spMk id="11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1:45:55.463" v="2034" actId="12789"/>
          <ac:spMkLst>
            <pc:docMk/>
            <pc:sldMk cId="0" sldId="280"/>
            <ac:spMk id="12" creationId="{00000000-0000-0000-0000-000000000000}"/>
          </ac:spMkLst>
        </pc:spChg>
        <pc:spChg chg="mod topLvl">
          <ac:chgData name="Monica Rodrigues" userId="1f4bc43b-b654-490d-ae46-447fe031c3d8" providerId="ADAL" clId="{F04E76F1-66A1-4C1C-8AA3-EA778EE0EFFB}" dt="2023-11-16T13:44:52.932" v="2441" actId="1035"/>
          <ac:spMkLst>
            <pc:docMk/>
            <pc:sldMk cId="0" sldId="280"/>
            <ac:spMk id="14" creationId="{00000000-0000-0000-0000-000000000000}"/>
          </ac:spMkLst>
        </pc:spChg>
        <pc:spChg chg="del topLvl">
          <ac:chgData name="Monica Rodrigues" userId="1f4bc43b-b654-490d-ae46-447fe031c3d8" providerId="ADAL" clId="{F04E76F1-66A1-4C1C-8AA3-EA778EE0EFFB}" dt="2023-11-16T11:41:58.985" v="1844" actId="478"/>
          <ac:spMkLst>
            <pc:docMk/>
            <pc:sldMk cId="0" sldId="280"/>
            <ac:spMk id="15" creationId="{00000000-0000-0000-0000-000000000000}"/>
          </ac:spMkLst>
        </pc:spChg>
        <pc:grpChg chg="mod">
          <ac:chgData name="Monica Rodrigues" userId="1f4bc43b-b654-490d-ae46-447fe031c3d8" providerId="ADAL" clId="{F04E76F1-66A1-4C1C-8AA3-EA778EE0EFFB}" dt="2023-11-16T11:45:55.463" v="2034" actId="12789"/>
          <ac:grpSpMkLst>
            <pc:docMk/>
            <pc:sldMk cId="0" sldId="280"/>
            <ac:grpSpMk id="2" creationId="{00000000-0000-0000-0000-000000000000}"/>
          </ac:grpSpMkLst>
        </pc:grpChg>
        <pc:grpChg chg="mod">
          <ac:chgData name="Monica Rodrigues" userId="1f4bc43b-b654-490d-ae46-447fe031c3d8" providerId="ADAL" clId="{F04E76F1-66A1-4C1C-8AA3-EA778EE0EFFB}" dt="2023-11-16T11:45:43.252" v="2031" actId="12789"/>
          <ac:grpSpMkLst>
            <pc:docMk/>
            <pc:sldMk cId="0" sldId="280"/>
            <ac:grpSpMk id="5" creationId="{00000000-0000-0000-0000-000000000000}"/>
          </ac:grpSpMkLst>
        </pc:grpChg>
        <pc:grpChg chg="del">
          <ac:chgData name="Monica Rodrigues" userId="1f4bc43b-b654-490d-ae46-447fe031c3d8" providerId="ADAL" clId="{F04E76F1-66A1-4C1C-8AA3-EA778EE0EFFB}" dt="2023-11-16T11:41:58.985" v="1844" actId="478"/>
          <ac:grpSpMkLst>
            <pc:docMk/>
            <pc:sldMk cId="0" sldId="280"/>
            <ac:grpSpMk id="13" creationId="{00000000-0000-0000-0000-000000000000}"/>
          </ac:grpSpMkLst>
        </pc:grpChg>
        <pc:grpChg chg="add mod">
          <ac:chgData name="Monica Rodrigues" userId="1f4bc43b-b654-490d-ae46-447fe031c3d8" providerId="ADAL" clId="{F04E76F1-66A1-4C1C-8AA3-EA778EE0EFFB}" dt="2023-11-16T11:45:51.653" v="2033" actId="12789"/>
          <ac:grpSpMkLst>
            <pc:docMk/>
            <pc:sldMk cId="0" sldId="280"/>
            <ac:grpSpMk id="16" creationId="{B9E58B04-D561-2BA1-FB0C-5D59426D2FA6}"/>
          </ac:grpSpMkLst>
        </pc:grpChg>
      </pc:sldChg>
      <pc:sldChg chg="addSp delSp modSp add del mod addAnim delAnim modAnim">
        <pc:chgData name="Monica Rodrigues" userId="1f4bc43b-b654-490d-ae46-447fe031c3d8" providerId="ADAL" clId="{F04E76F1-66A1-4C1C-8AA3-EA778EE0EFFB}" dt="2023-11-16T12:37:17.047" v="2103" actId="47"/>
        <pc:sldMkLst>
          <pc:docMk/>
          <pc:sldMk cId="571466559" sldId="281"/>
        </pc:sldMkLst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4" creationId="{77B6534E-6919-4C1E-AED5-FFCC84D092C2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15" creationId="{9B46A439-7DCF-49D6-BF03-9950653E9249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24" creationId="{B0126D33-A2AF-4B18-A39C-CEA16C7E1E75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28" creationId="{9E723EFF-7A5C-4BB7-B4EA-0E8B4F87AA62}"/>
          </ac:spMkLst>
        </pc:spChg>
        <pc:spChg chg="del mod">
          <ac:chgData name="Monica Rodrigues" userId="1f4bc43b-b654-490d-ae46-447fe031c3d8" providerId="ADAL" clId="{F04E76F1-66A1-4C1C-8AA3-EA778EE0EFFB}" dt="2023-11-16T12:35:08.211" v="2088" actId="1036"/>
          <ac:spMkLst>
            <pc:docMk/>
            <pc:sldMk cId="571466559" sldId="281"/>
            <ac:spMk id="30" creationId="{784B15B6-050D-4C1A-AA70-1395436BEF1A}"/>
          </ac:spMkLst>
        </pc:spChg>
        <pc:spChg chg="mod">
          <ac:chgData name="Monica Rodrigues" userId="1f4bc43b-b654-490d-ae46-447fe031c3d8" providerId="ADAL" clId="{F04E76F1-66A1-4C1C-8AA3-EA778EE0EFFB}" dt="2023-11-16T12:36:58.396" v="2102" actId="20577"/>
          <ac:spMkLst>
            <pc:docMk/>
            <pc:sldMk cId="571466559" sldId="281"/>
            <ac:spMk id="31" creationId="{A895A43E-1466-4466-B7C7-D041AD28F5EC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33" creationId="{D6DF7487-AD5D-420E-A053-0334B7DA007C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35" creationId="{E56148A2-5CFD-4883-AD68-786D67A880E7}"/>
          </ac:spMkLst>
        </pc:spChg>
        <pc:spChg chg="del mod">
          <ac:chgData name="Monica Rodrigues" userId="1f4bc43b-b654-490d-ae46-447fe031c3d8" providerId="ADAL" clId="{F04E76F1-66A1-4C1C-8AA3-EA778EE0EFFB}" dt="2023-11-16T12:35:08.211" v="2088" actId="1036"/>
          <ac:spMkLst>
            <pc:docMk/>
            <pc:sldMk cId="571466559" sldId="281"/>
            <ac:spMk id="36" creationId="{59C60734-759D-4AD2-A846-6B875DF28DA2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37" creationId="{BE974CDE-52E8-421E-9C3E-381E61521CE5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74" creationId="{9ACF264F-C987-4D96-B8FD-50DF991BF700}"/>
          </ac:spMkLst>
        </pc:spChg>
        <pc:spChg chg="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75" creationId="{DA087F8C-CCB5-4B5A-B0FD-6BCBA8D7F7D0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76" creationId="{B9CD822D-73D4-46DB-80B5-8C61D6392B67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78" creationId="{E99BDB90-2F5C-4FA7-ADB0-009CEB9AA388}"/>
          </ac:spMkLst>
        </pc:spChg>
        <pc:spChg chg="del mod">
          <ac:chgData name="Monica Rodrigues" userId="1f4bc43b-b654-490d-ae46-447fe031c3d8" providerId="ADAL" clId="{F04E76F1-66A1-4C1C-8AA3-EA778EE0EFFB}" dt="2023-11-16T12:35:08.211" v="2088" actId="1036"/>
          <ac:spMkLst>
            <pc:docMk/>
            <pc:sldMk cId="571466559" sldId="281"/>
            <ac:spMk id="79" creationId="{7DE48E44-E069-4606-8E14-A1E288F46F73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80" creationId="{C804B3D8-467E-4E0E-9FF5-F64315EF898A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1" creationId="{BC15F113-7245-4163-A692-38E46232D014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3" creationId="{1D25C5CA-5AA1-47B4-9937-2B516473526F}"/>
          </ac:spMkLst>
        </pc:spChg>
        <pc:spChg chg="add del mod">
          <ac:chgData name="Monica Rodrigues" userId="1f4bc43b-b654-490d-ae46-447fe031c3d8" providerId="ADAL" clId="{F04E76F1-66A1-4C1C-8AA3-EA778EE0EFFB}" dt="2023-11-16T12:35:08.211" v="2088" actId="1036"/>
          <ac:spMkLst>
            <pc:docMk/>
            <pc:sldMk cId="571466559" sldId="281"/>
            <ac:spMk id="84" creationId="{0D13DAA0-D744-4807-9DF1-C7C858D6882B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5" creationId="{E781EAC1-CD5F-4F4F-B0CE-7228ED1A1059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6" creationId="{448C8539-51D6-4E30-80AA-833225BF2653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7" creationId="{3D2AA9F0-FF05-4642-A923-5899C9995D09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89" creationId="{C6A71914-7420-41A3-A8B9-E75AF145626D}"/>
          </ac:spMkLst>
        </pc:spChg>
        <pc:spChg chg="add del mod">
          <ac:chgData name="Monica Rodrigues" userId="1f4bc43b-b654-490d-ae46-447fe031c3d8" providerId="ADAL" clId="{F04E76F1-66A1-4C1C-8AA3-EA778EE0EFFB}" dt="2023-11-16T12:35:08.211" v="2088" actId="1036"/>
          <ac:spMkLst>
            <pc:docMk/>
            <pc:sldMk cId="571466559" sldId="281"/>
            <ac:spMk id="90" creationId="{5BB0ABD9-AA69-4026-A858-DA4ADBB87F3B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91" creationId="{8C15F0AB-37F7-4D9C-BA04-3707DC372624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93" creationId="{5942BBBA-6E18-4625-BCC6-C7BE0FED6448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94" creationId="{4938AE70-5110-4175-A264-574508EB6872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95" creationId="{283A2E33-B093-40D7-B13A-1867D31CA182}"/>
          </ac:spMkLst>
        </pc:spChg>
        <pc:spChg chg="mod">
          <ac:chgData name="Monica Rodrigues" userId="1f4bc43b-b654-490d-ae46-447fe031c3d8" providerId="ADAL" clId="{F04E76F1-66A1-4C1C-8AA3-EA778EE0EFFB}" dt="2023-11-16T11:40:51.144" v="1829" actId="164"/>
          <ac:spMkLst>
            <pc:docMk/>
            <pc:sldMk cId="571466559" sldId="281"/>
            <ac:spMk id="96" creationId="{AD25F821-76CE-4342-8B28-5BFB832EFFA7}"/>
          </ac:spMkLst>
        </pc:spChg>
        <pc:spChg chg="add del">
          <ac:chgData name="Monica Rodrigues" userId="1f4bc43b-b654-490d-ae46-447fe031c3d8" providerId="ADAL" clId="{F04E76F1-66A1-4C1C-8AA3-EA778EE0EFFB}" dt="2023-11-16T11:40:44.865" v="1828" actId="478"/>
          <ac:spMkLst>
            <pc:docMk/>
            <pc:sldMk cId="571466559" sldId="281"/>
            <ac:spMk id="97" creationId="{4F4B9DB3-E81D-436D-9B63-58ABB1DF38F9}"/>
          </ac:spMkLst>
        </pc:spChg>
        <pc:grpChg chg="add del mod">
          <ac:chgData name="Monica Rodrigues" userId="1f4bc43b-b654-490d-ae46-447fe031c3d8" providerId="ADAL" clId="{F04E76F1-66A1-4C1C-8AA3-EA778EE0EFFB}" dt="2023-11-16T11:41:02.409" v="1831" actId="478"/>
          <ac:grpSpMkLst>
            <pc:docMk/>
            <pc:sldMk cId="571466559" sldId="281"/>
            <ac:grpSpMk id="2" creationId="{4391847A-710C-DF41-E7DD-69E679505833}"/>
          </ac:grpSpMkLst>
        </pc:grpChg>
        <pc:cxnChg chg="mod">
          <ac:chgData name="Monica Rodrigues" userId="1f4bc43b-b654-490d-ae46-447fe031c3d8" providerId="ADAL" clId="{F04E76F1-66A1-4C1C-8AA3-EA778EE0EFFB}" dt="2023-11-16T11:40:51.144" v="1829" actId="164"/>
          <ac:cxnSpMkLst>
            <pc:docMk/>
            <pc:sldMk cId="571466559" sldId="281"/>
            <ac:cxnSpMk id="26" creationId="{9E4AD80F-2068-44B8-9092-F82D33625CFB}"/>
          </ac:cxnSpMkLst>
        </pc:cxnChg>
        <pc:cxnChg chg="mod">
          <ac:chgData name="Monica Rodrigues" userId="1f4bc43b-b654-490d-ae46-447fe031c3d8" providerId="ADAL" clId="{F04E76F1-66A1-4C1C-8AA3-EA778EE0EFFB}" dt="2023-11-16T11:40:51.144" v="1829" actId="164"/>
          <ac:cxnSpMkLst>
            <pc:docMk/>
            <pc:sldMk cId="571466559" sldId="281"/>
            <ac:cxnSpMk id="34" creationId="{64E4BA1C-BEFB-4BB7-AE31-CACEE155B177}"/>
          </ac:cxnSpMkLst>
        </pc:cxnChg>
        <pc:cxnChg chg="mod">
          <ac:chgData name="Monica Rodrigues" userId="1f4bc43b-b654-490d-ae46-447fe031c3d8" providerId="ADAL" clId="{F04E76F1-66A1-4C1C-8AA3-EA778EE0EFFB}" dt="2023-11-16T11:40:51.144" v="1829" actId="164"/>
          <ac:cxnSpMkLst>
            <pc:docMk/>
            <pc:sldMk cId="571466559" sldId="281"/>
            <ac:cxnSpMk id="77" creationId="{17058A38-EE19-433D-A65A-2374C4D0AB53}"/>
          </ac:cxnSpMkLst>
        </pc:cxnChg>
        <pc:cxnChg chg="add del">
          <ac:chgData name="Monica Rodrigues" userId="1f4bc43b-b654-490d-ae46-447fe031c3d8" providerId="ADAL" clId="{F04E76F1-66A1-4C1C-8AA3-EA778EE0EFFB}" dt="2023-11-16T11:40:44.865" v="1828" actId="478"/>
          <ac:cxnSpMkLst>
            <pc:docMk/>
            <pc:sldMk cId="571466559" sldId="281"/>
            <ac:cxnSpMk id="82" creationId="{43F7928B-6403-4C4B-8E81-19633BEE6937}"/>
          </ac:cxnSpMkLst>
        </pc:cxnChg>
        <pc:cxnChg chg="add del">
          <ac:chgData name="Monica Rodrigues" userId="1f4bc43b-b654-490d-ae46-447fe031c3d8" providerId="ADAL" clId="{F04E76F1-66A1-4C1C-8AA3-EA778EE0EFFB}" dt="2023-11-16T11:40:44.865" v="1828" actId="478"/>
          <ac:cxnSpMkLst>
            <pc:docMk/>
            <pc:sldMk cId="571466559" sldId="281"/>
            <ac:cxnSpMk id="88" creationId="{29876F32-1787-464D-8CCA-12EEB31E00D7}"/>
          </ac:cxnSpMkLst>
        </pc:cxnChg>
      </pc:sldChg>
      <pc:sldChg chg="addSp delSp modSp add del mod setBg">
        <pc:chgData name="Monica Rodrigues" userId="1f4bc43b-b654-490d-ae46-447fe031c3d8" providerId="ADAL" clId="{F04E76F1-66A1-4C1C-8AA3-EA778EE0EFFB}" dt="2023-11-15T22:05:26.949" v="412" actId="47"/>
        <pc:sldMkLst>
          <pc:docMk/>
          <pc:sldMk cId="0" sldId="291"/>
        </pc:sldMkLst>
        <pc:spChg chg="mod">
          <ac:chgData name="Monica Rodrigues" userId="1f4bc43b-b654-490d-ae46-447fe031c3d8" providerId="ADAL" clId="{F04E76F1-66A1-4C1C-8AA3-EA778EE0EFFB}" dt="2023-11-15T21:23:39.304" v="313"/>
          <ac:spMkLst>
            <pc:docMk/>
            <pc:sldMk cId="0" sldId="291"/>
            <ac:spMk id="3" creationId="{87F67453-D795-F344-6679-503665C4A863}"/>
          </ac:spMkLst>
        </pc:spChg>
        <pc:spChg chg="mod">
          <ac:chgData name="Monica Rodrigues" userId="1f4bc43b-b654-490d-ae46-447fe031c3d8" providerId="ADAL" clId="{F04E76F1-66A1-4C1C-8AA3-EA778EE0EFFB}" dt="2023-11-15T21:23:39.304" v="313"/>
          <ac:spMkLst>
            <pc:docMk/>
            <pc:sldMk cId="0" sldId="291"/>
            <ac:spMk id="4" creationId="{B3745C64-B789-AB92-45E6-FE50CFEADA64}"/>
          </ac:spMkLst>
        </pc:spChg>
        <pc:spChg chg="mod">
          <ac:chgData name="Monica Rodrigues" userId="1f4bc43b-b654-490d-ae46-447fe031c3d8" providerId="ADAL" clId="{F04E76F1-66A1-4C1C-8AA3-EA778EE0EFFB}" dt="2023-11-15T21:20:27.643" v="251" actId="207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1:22:13.651" v="302" actId="403"/>
          <ac:spMkLst>
            <pc:docMk/>
            <pc:sldMk cId="0" sldId="291"/>
            <ac:spMk id="63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1:23:01.517" v="310" actId="404"/>
          <ac:spMkLst>
            <pc:docMk/>
            <pc:sldMk cId="0" sldId="291"/>
            <ac:spMk id="639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5T21:21:15.051" v="279" actId="207"/>
          <ac:spMkLst>
            <pc:docMk/>
            <pc:sldMk cId="0" sldId="291"/>
            <ac:spMk id="640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5T21:21:07.567" v="276" actId="478"/>
          <ac:spMkLst>
            <pc:docMk/>
            <pc:sldMk cId="0" sldId="291"/>
            <ac:spMk id="641" creationId="{00000000-0000-0000-0000-000000000000}"/>
          </ac:spMkLst>
        </pc:spChg>
        <pc:grpChg chg="add mod">
          <ac:chgData name="Monica Rodrigues" userId="1f4bc43b-b654-490d-ae46-447fe031c3d8" providerId="ADAL" clId="{F04E76F1-66A1-4C1C-8AA3-EA778EE0EFFB}" dt="2023-11-15T21:23:39.304" v="313"/>
          <ac:grpSpMkLst>
            <pc:docMk/>
            <pc:sldMk cId="0" sldId="291"/>
            <ac:grpSpMk id="2" creationId="{8E1C4851-EC85-A1BC-7068-ED6BCEAB574F}"/>
          </ac:grpSpMkLst>
        </pc:grpChg>
        <pc:picChg chg="mod">
          <ac:chgData name="Monica Rodrigues" userId="1f4bc43b-b654-490d-ae46-447fe031c3d8" providerId="ADAL" clId="{F04E76F1-66A1-4C1C-8AA3-EA778EE0EFFB}" dt="2023-11-15T21:21:12.300" v="278" actId="1076"/>
          <ac:picMkLst>
            <pc:docMk/>
            <pc:sldMk cId="0" sldId="291"/>
            <ac:picMk id="635" creationId="{00000000-0000-0000-0000-000000000000}"/>
          </ac:picMkLst>
        </pc:picChg>
      </pc:sldChg>
      <pc:sldChg chg="modSp add del mod setBg">
        <pc:chgData name="Monica Rodrigues" userId="1f4bc43b-b654-490d-ae46-447fe031c3d8" providerId="ADAL" clId="{F04E76F1-66A1-4C1C-8AA3-EA778EE0EFFB}" dt="2023-11-16T13:45:22.277" v="2445" actId="47"/>
        <pc:sldMkLst>
          <pc:docMk/>
          <pc:sldMk cId="2686620372" sldId="296"/>
        </pc:sldMkLst>
        <pc:spChg chg="mod">
          <ac:chgData name="Monica Rodrigues" userId="1f4bc43b-b654-490d-ae46-447fe031c3d8" providerId="ADAL" clId="{F04E76F1-66A1-4C1C-8AA3-EA778EE0EFFB}" dt="2023-11-16T13:43:01.150" v="2415" actId="20577"/>
          <ac:spMkLst>
            <pc:docMk/>
            <pc:sldMk cId="2686620372" sldId="296"/>
            <ac:spMk id="2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3:42:28.673" v="2385" actId="20577"/>
          <ac:spMkLst>
            <pc:docMk/>
            <pc:sldMk cId="2686620372" sldId="296"/>
            <ac:spMk id="6" creationId="{00000000-0000-0000-0000-000000000000}"/>
          </ac:spMkLst>
        </pc:spChg>
      </pc:sldChg>
      <pc:sldChg chg="addSp delSp modSp add del mod delAnim modAnim">
        <pc:chgData name="Monica Rodrigues" userId="1f4bc43b-b654-490d-ae46-447fe031c3d8" providerId="ADAL" clId="{F04E76F1-66A1-4C1C-8AA3-EA778EE0EFFB}" dt="2023-11-17T09:07:29.568" v="7967" actId="47"/>
        <pc:sldMkLst>
          <pc:docMk/>
          <pc:sldMk cId="2803903048" sldId="315"/>
        </pc:sldMkLst>
        <pc:spChg chg="mod">
          <ac:chgData name="Monica Rodrigues" userId="1f4bc43b-b654-490d-ae46-447fe031c3d8" providerId="ADAL" clId="{F04E76F1-66A1-4C1C-8AA3-EA778EE0EFFB}" dt="2023-11-16T20:14:45.412" v="3782" actId="1076"/>
          <ac:spMkLst>
            <pc:docMk/>
            <pc:sldMk cId="2803903048" sldId="315"/>
            <ac:spMk id="3" creationId="{801AA21D-17A7-4B3D-AE1A-FBEF3325470A}"/>
          </ac:spMkLst>
        </pc:spChg>
        <pc:spChg chg="add mod">
          <ac:chgData name="Monica Rodrigues" userId="1f4bc43b-b654-490d-ae46-447fe031c3d8" providerId="ADAL" clId="{F04E76F1-66A1-4C1C-8AA3-EA778EE0EFFB}" dt="2023-11-15T23:54:06.116" v="1678" actId="207"/>
          <ac:spMkLst>
            <pc:docMk/>
            <pc:sldMk cId="2803903048" sldId="315"/>
            <ac:spMk id="6" creationId="{4871496F-C59F-729D-AD7F-4A5394E4BC2B}"/>
          </ac:spMkLst>
        </pc:spChg>
        <pc:spChg chg="add mod">
          <ac:chgData name="Monica Rodrigues" userId="1f4bc43b-b654-490d-ae46-447fe031c3d8" providerId="ADAL" clId="{F04E76F1-66A1-4C1C-8AA3-EA778EE0EFFB}" dt="2023-11-15T23:53:27.698" v="1674" actId="207"/>
          <ac:spMkLst>
            <pc:docMk/>
            <pc:sldMk cId="2803903048" sldId="315"/>
            <ac:spMk id="7" creationId="{C6B758B5-E6FE-06BD-9392-FB830FEEEFFF}"/>
          </ac:spMkLst>
        </pc:spChg>
        <pc:spChg chg="add mod">
          <ac:chgData name="Monica Rodrigues" userId="1f4bc43b-b654-490d-ae46-447fe031c3d8" providerId="ADAL" clId="{F04E76F1-66A1-4C1C-8AA3-EA778EE0EFFB}" dt="2023-11-15T23:54:09.727" v="1679" actId="108"/>
          <ac:spMkLst>
            <pc:docMk/>
            <pc:sldMk cId="2803903048" sldId="315"/>
            <ac:spMk id="8" creationId="{9DA05CCB-BC6D-1D4C-86E5-48B0E8BFAD29}"/>
          </ac:spMkLst>
        </pc:spChg>
        <pc:spChg chg="mod">
          <ac:chgData name="Monica Rodrigues" userId="1f4bc43b-b654-490d-ae46-447fe031c3d8" providerId="ADAL" clId="{F04E76F1-66A1-4C1C-8AA3-EA778EE0EFFB}" dt="2023-11-15T23:53:27.698" v="1674" actId="207"/>
          <ac:spMkLst>
            <pc:docMk/>
            <pc:sldMk cId="2803903048" sldId="315"/>
            <ac:spMk id="26" creationId="{4FD66D26-33C4-4591-88F9-836C1FDD39EF}"/>
          </ac:spMkLst>
        </pc:spChg>
        <pc:spChg chg="del">
          <ac:chgData name="Monica Rodrigues" userId="1f4bc43b-b654-490d-ae46-447fe031c3d8" providerId="ADAL" clId="{F04E76F1-66A1-4C1C-8AA3-EA778EE0EFFB}" dt="2023-11-15T23:30:59.575" v="1546" actId="478"/>
          <ac:spMkLst>
            <pc:docMk/>
            <pc:sldMk cId="2803903048" sldId="315"/>
            <ac:spMk id="27" creationId="{61BF6891-8D3D-4BCD-AAF3-FBC93D531352}"/>
          </ac:spMkLst>
        </pc:spChg>
        <pc:spChg chg="mod topLvl">
          <ac:chgData name="Monica Rodrigues" userId="1f4bc43b-b654-490d-ae46-447fe031c3d8" providerId="ADAL" clId="{F04E76F1-66A1-4C1C-8AA3-EA778EE0EFFB}" dt="2023-11-15T23:31:06.728" v="1547" actId="164"/>
          <ac:spMkLst>
            <pc:docMk/>
            <pc:sldMk cId="2803903048" sldId="315"/>
            <ac:spMk id="31" creationId="{24D74C8E-FA8F-4EFB-838F-FA34D2D4FB06}"/>
          </ac:spMkLst>
        </pc:spChg>
        <pc:spChg chg="mod topLvl">
          <ac:chgData name="Monica Rodrigues" userId="1f4bc43b-b654-490d-ae46-447fe031c3d8" providerId="ADAL" clId="{F04E76F1-66A1-4C1C-8AA3-EA778EE0EFFB}" dt="2023-11-15T23:53:38.452" v="1676" actId="208"/>
          <ac:spMkLst>
            <pc:docMk/>
            <pc:sldMk cId="2803903048" sldId="315"/>
            <ac:spMk id="32" creationId="{3333E891-E260-4F8A-B863-D182F384CFBA}"/>
          </ac:spMkLst>
        </pc:spChg>
        <pc:spChg chg="mod topLvl">
          <ac:chgData name="Monica Rodrigues" userId="1f4bc43b-b654-490d-ae46-447fe031c3d8" providerId="ADAL" clId="{F04E76F1-66A1-4C1C-8AA3-EA778EE0EFFB}" dt="2023-11-15T23:31:15.362" v="1548" actId="164"/>
          <ac:spMkLst>
            <pc:docMk/>
            <pc:sldMk cId="2803903048" sldId="315"/>
            <ac:spMk id="34" creationId="{3D2072F7-FD83-4AC0-A582-4A8A87E9CBD5}"/>
          </ac:spMkLst>
        </pc:spChg>
        <pc:spChg chg="mod topLvl">
          <ac:chgData name="Monica Rodrigues" userId="1f4bc43b-b654-490d-ae46-447fe031c3d8" providerId="ADAL" clId="{F04E76F1-66A1-4C1C-8AA3-EA778EE0EFFB}" dt="2023-11-15T23:53:46.325" v="1677" actId="208"/>
          <ac:spMkLst>
            <pc:docMk/>
            <pc:sldMk cId="2803903048" sldId="315"/>
            <ac:spMk id="35" creationId="{D7583808-55C1-4C36-90E5-1AEC70629776}"/>
          </ac:spMkLst>
        </pc:spChg>
        <pc:grpChg chg="add mod">
          <ac:chgData name="Monica Rodrigues" userId="1f4bc43b-b654-490d-ae46-447fe031c3d8" providerId="ADAL" clId="{F04E76F1-66A1-4C1C-8AA3-EA778EE0EFFB}" dt="2023-11-15T23:31:06.728" v="1547" actId="164"/>
          <ac:grpSpMkLst>
            <pc:docMk/>
            <pc:sldMk cId="2803903048" sldId="315"/>
            <ac:grpSpMk id="9" creationId="{B56166A9-30B1-CADC-BE66-6A1ED85BBE95}"/>
          </ac:grpSpMkLst>
        </pc:grpChg>
        <pc:grpChg chg="add mod">
          <ac:chgData name="Monica Rodrigues" userId="1f4bc43b-b654-490d-ae46-447fe031c3d8" providerId="ADAL" clId="{F04E76F1-66A1-4C1C-8AA3-EA778EE0EFFB}" dt="2023-11-15T23:31:15.362" v="1548" actId="164"/>
          <ac:grpSpMkLst>
            <pc:docMk/>
            <pc:sldMk cId="2803903048" sldId="315"/>
            <ac:grpSpMk id="10" creationId="{84492B4D-80FA-0D4C-C499-9FB218919B45}"/>
          </ac:grpSpMkLst>
        </pc:grpChg>
        <pc:grpChg chg="add mod">
          <ac:chgData name="Monica Rodrigues" userId="1f4bc43b-b654-490d-ae46-447fe031c3d8" providerId="ADAL" clId="{F04E76F1-66A1-4C1C-8AA3-EA778EE0EFFB}" dt="2023-11-15T23:53:27.698" v="1674" actId="207"/>
          <ac:grpSpMkLst>
            <pc:docMk/>
            <pc:sldMk cId="2803903048" sldId="315"/>
            <ac:grpSpMk id="11" creationId="{2E245FAD-85AC-06DD-2A88-30717D7B4C9E}"/>
          </ac:grpSpMkLst>
        </pc:grpChg>
        <pc:grpChg chg="add del mod">
          <ac:chgData name="Monica Rodrigues" userId="1f4bc43b-b654-490d-ae46-447fe031c3d8" providerId="ADAL" clId="{F04E76F1-66A1-4C1C-8AA3-EA778EE0EFFB}" dt="2023-11-15T23:42:27.368" v="1589" actId="165"/>
          <ac:grpSpMkLst>
            <pc:docMk/>
            <pc:sldMk cId="2803903048" sldId="315"/>
            <ac:grpSpMk id="12" creationId="{2F231E59-1F69-DBCE-900B-7C7739DD2F22}"/>
          </ac:grpSpMkLst>
        </pc:grpChg>
        <pc:grpChg chg="del">
          <ac:chgData name="Monica Rodrigues" userId="1f4bc43b-b654-490d-ae46-447fe031c3d8" providerId="ADAL" clId="{F04E76F1-66A1-4C1C-8AA3-EA778EE0EFFB}" dt="2023-11-15T23:27:47.508" v="1427" actId="165"/>
          <ac:grpSpMkLst>
            <pc:docMk/>
            <pc:sldMk cId="2803903048" sldId="315"/>
            <ac:grpSpMk id="30" creationId="{A5321DEF-1550-4775-8E72-52491A23A624}"/>
          </ac:grpSpMkLst>
        </pc:grpChg>
        <pc:grpChg chg="del">
          <ac:chgData name="Monica Rodrigues" userId="1f4bc43b-b654-490d-ae46-447fe031c3d8" providerId="ADAL" clId="{F04E76F1-66A1-4C1C-8AA3-EA778EE0EFFB}" dt="2023-11-15T23:30:21.460" v="1527" actId="165"/>
          <ac:grpSpMkLst>
            <pc:docMk/>
            <pc:sldMk cId="2803903048" sldId="315"/>
            <ac:grpSpMk id="33" creationId="{EE53F0D2-8FF8-43EB-8EF9-A506011C1FB4}"/>
          </ac:grpSpMkLst>
        </pc:grpChg>
        <pc:cxnChg chg="mod topLvl">
          <ac:chgData name="Monica Rodrigues" userId="1f4bc43b-b654-490d-ae46-447fe031c3d8" providerId="ADAL" clId="{F04E76F1-66A1-4C1C-8AA3-EA778EE0EFFB}" dt="2023-11-15T23:53:29.601" v="1675" actId="208"/>
          <ac:cxnSpMkLst>
            <pc:docMk/>
            <pc:sldMk cId="2803903048" sldId="315"/>
            <ac:cxnSpMk id="28" creationId="{95D6D9C9-4A96-467E-9090-51029D27DE49}"/>
          </ac:cxnSpMkLst>
        </pc:cxnChg>
        <pc:cxnChg chg="mod topLvl">
          <ac:chgData name="Monica Rodrigues" userId="1f4bc43b-b654-490d-ae46-447fe031c3d8" providerId="ADAL" clId="{F04E76F1-66A1-4C1C-8AA3-EA778EE0EFFB}" dt="2023-11-15T23:42:27.368" v="1589" actId="165"/>
          <ac:cxnSpMkLst>
            <pc:docMk/>
            <pc:sldMk cId="2803903048" sldId="315"/>
            <ac:cxnSpMk id="29" creationId="{B5AABA0D-056A-419F-A934-69E27E159FB5}"/>
          </ac:cxnSpMkLst>
        </pc:cxnChg>
      </pc:sldChg>
      <pc:sldChg chg="addSp delSp modSp new del mod">
        <pc:chgData name="Monica Rodrigues" userId="1f4bc43b-b654-490d-ae46-447fe031c3d8" providerId="ADAL" clId="{F04E76F1-66A1-4C1C-8AA3-EA778EE0EFFB}" dt="2023-11-16T12:40:06.559" v="2157" actId="47"/>
        <pc:sldMkLst>
          <pc:docMk/>
          <pc:sldMk cId="3264378002" sldId="316"/>
        </pc:sldMkLst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2" creationId="{F8DC0DF2-1758-9FCE-4F7D-966EB3294B49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3" creationId="{3758A614-E4C4-8A82-F474-9ACDE97CB5C6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4" creationId="{73FCD11D-E2CB-7519-FAC0-A76DF17A8DF2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5" creationId="{A9FD6483-3C64-D998-D06F-E9A96E2A4139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6" creationId="{799A08FC-DEA0-B1CD-7EE9-B71B55F891BC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7" creationId="{A26362E8-13DC-58F1-4C6B-399B6A02969F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8" creationId="{81AF1856-A07B-CD32-4179-314DD8A7384A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9" creationId="{B2663E3B-68DE-DBBB-31FD-15CEA8C904F8}"/>
          </ac:spMkLst>
        </pc:spChg>
        <pc:spChg chg="add del mod">
          <ac:chgData name="Monica Rodrigues" userId="1f4bc43b-b654-490d-ae46-447fe031c3d8" providerId="ADAL" clId="{F04E76F1-66A1-4C1C-8AA3-EA778EE0EFFB}" dt="2023-11-16T12:29:58.039" v="2071" actId="478"/>
          <ac:spMkLst>
            <pc:docMk/>
            <pc:sldMk cId="3264378002" sldId="316"/>
            <ac:spMk id="10" creationId="{6638DB86-A931-D5FA-1DAF-E17822FACC25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2" creationId="{65CCFCEE-40D6-62C3-F9BC-8C7991A8AECF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3" creationId="{1B865B9F-A1E4-8E32-2C31-70E1AB4FF036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4" creationId="{818B5ED8-E8FD-844C-4178-2878BCDBC107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5" creationId="{A2CF3AA9-9ABC-BD2D-9B9C-090BC83FB04C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7" creationId="{6C76A67F-9A75-01FA-B5DE-FF77963046E6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8" creationId="{48E15AD7-A9A7-85BE-8E1E-0774F88BEB2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19" creationId="{25B24C5D-4F04-4FFC-886B-D9CB013555F3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0" creationId="{662D005F-8D35-160F-2509-A16414FD0DE5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1" creationId="{E663B3DF-F118-13DC-C3EE-3548B846F02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2" creationId="{00536A35-CEA6-2AE6-2A83-6B043658BEFF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3" creationId="{E233EB21-CDC6-CC4C-9F08-826061871AF1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5" creationId="{22B8E8CF-D88C-98C3-F9DB-6DA0B98650C1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6" creationId="{9E7D4F7E-A596-ECE8-9089-1FA484206519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7" creationId="{C6612E0C-F289-2198-D292-48DCBF002FCE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28" creationId="{D8D69084-A9C1-9364-66DF-8B7B3DF33F38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0" creationId="{6FAAD208-637E-1598-EF3E-9117C1A3193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1" creationId="{C40D6EC0-0EB2-DDEC-6D0E-34463A13A634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2" creationId="{C757BF6A-780C-D45E-BA0B-1D233AF7695A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3" creationId="{5DF9C04C-39B3-FF65-34F4-A78E353774AA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4" creationId="{A1294B91-A47E-3C24-373A-BFE4F7E8484E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6" creationId="{CBCE159F-7B2F-AD70-A2C8-BD3B83555296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7" creationId="{292F8C89-D15B-340C-300B-6C455A2AA89E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8" creationId="{56FFA599-D6BF-4083-5E97-C4C7C7236D9D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39" creationId="{39FC3034-9E3D-D857-E991-34A9CC1181FD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1" creationId="{F431D4DF-B699-5B5E-7EF3-0A0D5922BD4A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2" creationId="{AF9757D5-4031-4E96-95C8-36F550E38BB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3" creationId="{AF6F0EC4-A43A-365F-E87B-7ADF7DC14B2C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4" creationId="{436D36C1-6479-3BF3-1786-73E90A2587FE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5" creationId="{1D275921-E631-00E7-7BF0-F21B46D1DE87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6" creationId="{00508707-1CB8-F8E0-12DB-23BAB7C67B85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7" creationId="{FFFDA339-C636-EBC7-40EE-F16A0708A35F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49" creationId="{32315FDE-6001-C021-0ED0-23B247ADEC2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0" creationId="{B9766C34-E2C3-2BD9-F955-2393E24A4748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1" creationId="{A0987CE0-5BF2-6CA3-7C89-130B99D7AA0D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2" creationId="{FAE34F91-7E12-AF0D-4399-FBC8854C11B2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4" creationId="{03D17C8F-85EC-79B0-8EDF-B9067745F1E8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5" creationId="{A91A43CA-3100-B6EE-8131-EC27671D9278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6" creationId="{E48916F7-5891-95AB-136B-719DA9067199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7" creationId="{BECF71FD-A0C4-E8B6-08D7-09742764491D}"/>
          </ac:spMkLst>
        </pc:spChg>
        <pc:spChg chg="mod">
          <ac:chgData name="Monica Rodrigues" userId="1f4bc43b-b654-490d-ae46-447fe031c3d8" providerId="ADAL" clId="{F04E76F1-66A1-4C1C-8AA3-EA778EE0EFFB}" dt="2023-11-16T12:29:21.348" v="2039"/>
          <ac:spMkLst>
            <pc:docMk/>
            <pc:sldMk cId="3264378002" sldId="316"/>
            <ac:spMk id="58" creationId="{A1201200-24CB-BC8E-CF38-FFF30740236E}"/>
          </ac:spMkLst>
        </pc:spChg>
        <pc:grpChg chg="add del mod">
          <ac:chgData name="Monica Rodrigues" userId="1f4bc43b-b654-490d-ae46-447fe031c3d8" providerId="ADAL" clId="{F04E76F1-66A1-4C1C-8AA3-EA778EE0EFFB}" dt="2023-11-16T12:29:58.039" v="2071" actId="478"/>
          <ac:grpSpMkLst>
            <pc:docMk/>
            <pc:sldMk cId="3264378002" sldId="316"/>
            <ac:grpSpMk id="11" creationId="{C378A2FA-F414-8B1A-A41E-66019B26AF8F}"/>
          </ac:grpSpMkLst>
        </pc:grpChg>
        <pc:grpChg chg="mod">
          <ac:chgData name="Monica Rodrigues" userId="1f4bc43b-b654-490d-ae46-447fe031c3d8" providerId="ADAL" clId="{F04E76F1-66A1-4C1C-8AA3-EA778EE0EFFB}" dt="2023-11-16T12:29:21.348" v="2039"/>
          <ac:grpSpMkLst>
            <pc:docMk/>
            <pc:sldMk cId="3264378002" sldId="316"/>
            <ac:grpSpMk id="16" creationId="{104323FD-1AB2-7847-3336-0DAB7FBF5EF2}"/>
          </ac:grpSpMkLst>
        </pc:grpChg>
        <pc:grpChg chg="add del mod">
          <ac:chgData name="Monica Rodrigues" userId="1f4bc43b-b654-490d-ae46-447fe031c3d8" providerId="ADAL" clId="{F04E76F1-66A1-4C1C-8AA3-EA778EE0EFFB}" dt="2023-11-16T12:29:58.039" v="2071" actId="478"/>
          <ac:grpSpMkLst>
            <pc:docMk/>
            <pc:sldMk cId="3264378002" sldId="316"/>
            <ac:grpSpMk id="24" creationId="{547C6F8C-AAD7-85FD-DA73-719B957A95E7}"/>
          </ac:grpSpMkLst>
        </pc:grpChg>
        <pc:grpChg chg="mod">
          <ac:chgData name="Monica Rodrigues" userId="1f4bc43b-b654-490d-ae46-447fe031c3d8" providerId="ADAL" clId="{F04E76F1-66A1-4C1C-8AA3-EA778EE0EFFB}" dt="2023-11-16T12:29:21.348" v="2039"/>
          <ac:grpSpMkLst>
            <pc:docMk/>
            <pc:sldMk cId="3264378002" sldId="316"/>
            <ac:grpSpMk id="29" creationId="{DE61088C-3492-2EF4-0BA4-F0AD34CC226F}"/>
          </ac:grpSpMkLst>
        </pc:grpChg>
        <pc:grpChg chg="add del mod">
          <ac:chgData name="Monica Rodrigues" userId="1f4bc43b-b654-490d-ae46-447fe031c3d8" providerId="ADAL" clId="{F04E76F1-66A1-4C1C-8AA3-EA778EE0EFFB}" dt="2023-11-16T12:29:58.039" v="2071" actId="478"/>
          <ac:grpSpMkLst>
            <pc:docMk/>
            <pc:sldMk cId="3264378002" sldId="316"/>
            <ac:grpSpMk id="35" creationId="{26EF01C0-6A6E-0A26-1E0C-7E211D88687F}"/>
          </ac:grpSpMkLst>
        </pc:grpChg>
        <pc:grpChg chg="mod">
          <ac:chgData name="Monica Rodrigues" userId="1f4bc43b-b654-490d-ae46-447fe031c3d8" providerId="ADAL" clId="{F04E76F1-66A1-4C1C-8AA3-EA778EE0EFFB}" dt="2023-11-16T12:29:21.348" v="2039"/>
          <ac:grpSpMkLst>
            <pc:docMk/>
            <pc:sldMk cId="3264378002" sldId="316"/>
            <ac:grpSpMk id="40" creationId="{D414B73C-D423-0B8C-7329-609334D9E97E}"/>
          </ac:grpSpMkLst>
        </pc:grpChg>
        <pc:grpChg chg="add del mod">
          <ac:chgData name="Monica Rodrigues" userId="1f4bc43b-b654-490d-ae46-447fe031c3d8" providerId="ADAL" clId="{F04E76F1-66A1-4C1C-8AA3-EA778EE0EFFB}" dt="2023-11-16T12:29:58.039" v="2071" actId="478"/>
          <ac:grpSpMkLst>
            <pc:docMk/>
            <pc:sldMk cId="3264378002" sldId="316"/>
            <ac:grpSpMk id="48" creationId="{51C63009-11EF-CB0C-2D0B-4050F2FD30D6}"/>
          </ac:grpSpMkLst>
        </pc:grpChg>
        <pc:grpChg chg="mod">
          <ac:chgData name="Monica Rodrigues" userId="1f4bc43b-b654-490d-ae46-447fe031c3d8" providerId="ADAL" clId="{F04E76F1-66A1-4C1C-8AA3-EA778EE0EFFB}" dt="2023-11-16T12:29:21.348" v="2039"/>
          <ac:grpSpMkLst>
            <pc:docMk/>
            <pc:sldMk cId="3264378002" sldId="316"/>
            <ac:grpSpMk id="53" creationId="{260D392D-E3B0-EB82-66F1-3A4462A1126B}"/>
          </ac:grpSpMkLst>
        </pc:grpChg>
      </pc:sldChg>
      <pc:sldChg chg="add del">
        <pc:chgData name="Monica Rodrigues" userId="1f4bc43b-b654-490d-ae46-447fe031c3d8" providerId="ADAL" clId="{F04E76F1-66A1-4C1C-8AA3-EA778EE0EFFB}" dt="2023-11-15T23:54:17.707" v="1680" actId="47"/>
        <pc:sldMkLst>
          <pc:docMk/>
          <pc:sldMk cId="3513044933" sldId="316"/>
        </pc:sldMkLst>
      </pc:sldChg>
      <pc:sldChg chg="addSp delSp modSp new add del mod modTransition setBg">
        <pc:chgData name="Monica Rodrigues" userId="1f4bc43b-b654-490d-ae46-447fe031c3d8" providerId="ADAL" clId="{F04E76F1-66A1-4C1C-8AA3-EA778EE0EFFB}" dt="2023-11-17T09:43:49.610" v="8460"/>
        <pc:sldMkLst>
          <pc:docMk/>
          <pc:sldMk cId="3587108274" sldId="316"/>
        </pc:sldMkLst>
        <pc:spChg chg="add mod">
          <ac:chgData name="Monica Rodrigues" userId="1f4bc43b-b654-490d-ae46-447fe031c3d8" providerId="ADAL" clId="{F04E76F1-66A1-4C1C-8AA3-EA778EE0EFFB}" dt="2023-11-16T23:16:30.378" v="7077" actId="1076"/>
          <ac:spMkLst>
            <pc:docMk/>
            <pc:sldMk cId="3587108274" sldId="316"/>
            <ac:spMk id="2" creationId="{6FF73843-E56E-FF4B-CE4A-B2C7BE0C2CFD}"/>
          </ac:spMkLst>
        </pc:spChg>
        <pc:spChg chg="add del mod">
          <ac:chgData name="Monica Rodrigues" userId="1f4bc43b-b654-490d-ae46-447fe031c3d8" providerId="ADAL" clId="{F04E76F1-66A1-4C1C-8AA3-EA778EE0EFFB}" dt="2023-11-16T21:04:00.881" v="4284" actId="478"/>
          <ac:spMkLst>
            <pc:docMk/>
            <pc:sldMk cId="3587108274" sldId="316"/>
            <ac:spMk id="3" creationId="{3059333C-D01F-F060-BA12-D87E9BF497C8}"/>
          </ac:spMkLst>
        </pc:spChg>
        <pc:spChg chg="add del mod">
          <ac:chgData name="Monica Rodrigues" userId="1f4bc43b-b654-490d-ae46-447fe031c3d8" providerId="ADAL" clId="{F04E76F1-66A1-4C1C-8AA3-EA778EE0EFFB}" dt="2023-11-16T21:31:26.010" v="5466" actId="478"/>
          <ac:spMkLst>
            <pc:docMk/>
            <pc:sldMk cId="3587108274" sldId="316"/>
            <ac:spMk id="4" creationId="{8BBFF796-9536-10D4-2C20-0158FC56C873}"/>
          </ac:spMkLst>
        </pc:spChg>
        <pc:spChg chg="add del mod ord topLvl">
          <ac:chgData name="Monica Rodrigues" userId="1f4bc43b-b654-490d-ae46-447fe031c3d8" providerId="ADAL" clId="{F04E76F1-66A1-4C1C-8AA3-EA778EE0EFFB}" dt="2023-11-16T23:10:14.879" v="6849" actId="478"/>
          <ac:spMkLst>
            <pc:docMk/>
            <pc:sldMk cId="3587108274" sldId="316"/>
            <ac:spMk id="5" creationId="{9D2C7976-1D59-5FD7-F528-61CE91F477B0}"/>
          </ac:spMkLst>
        </pc:spChg>
        <pc:spChg chg="add del mod">
          <ac:chgData name="Monica Rodrigues" userId="1f4bc43b-b654-490d-ae46-447fe031c3d8" providerId="ADAL" clId="{F04E76F1-66A1-4C1C-8AA3-EA778EE0EFFB}" dt="2023-11-16T22:01:39.669" v="5783" actId="478"/>
          <ac:spMkLst>
            <pc:docMk/>
            <pc:sldMk cId="3587108274" sldId="316"/>
            <ac:spMk id="6" creationId="{1D7F86CA-BA28-E2E3-3F6B-F1008C04E250}"/>
          </ac:spMkLst>
        </pc:spChg>
        <pc:spChg chg="add del mod">
          <ac:chgData name="Monica Rodrigues" userId="1f4bc43b-b654-490d-ae46-447fe031c3d8" providerId="ADAL" clId="{F04E76F1-66A1-4C1C-8AA3-EA778EE0EFFB}" dt="2023-11-16T22:26:38.684" v="6011" actId="478"/>
          <ac:spMkLst>
            <pc:docMk/>
            <pc:sldMk cId="3587108274" sldId="316"/>
            <ac:spMk id="7" creationId="{70E29B96-5715-4E84-E82E-DBA19A272C89}"/>
          </ac:spMkLst>
        </pc:spChg>
        <pc:spChg chg="add del mod">
          <ac:chgData name="Monica Rodrigues" userId="1f4bc43b-b654-490d-ae46-447fe031c3d8" providerId="ADAL" clId="{F04E76F1-66A1-4C1C-8AA3-EA778EE0EFFB}" dt="2023-11-16T21:04:42.200" v="4319" actId="478"/>
          <ac:spMkLst>
            <pc:docMk/>
            <pc:sldMk cId="3587108274" sldId="316"/>
            <ac:spMk id="8" creationId="{6E1152BC-2CC6-A24E-D408-FA4CDB2EB665}"/>
          </ac:spMkLst>
        </pc:spChg>
        <pc:spChg chg="add del mod">
          <ac:chgData name="Monica Rodrigues" userId="1f4bc43b-b654-490d-ae46-447fe031c3d8" providerId="ADAL" clId="{F04E76F1-66A1-4C1C-8AA3-EA778EE0EFFB}" dt="2023-11-16T21:31:27.270" v="5467" actId="478"/>
          <ac:spMkLst>
            <pc:docMk/>
            <pc:sldMk cId="3587108274" sldId="316"/>
            <ac:spMk id="9" creationId="{F685EF66-E608-FC15-46FD-157DDB923F53}"/>
          </ac:spMkLst>
        </pc:spChg>
        <pc:spChg chg="add mod">
          <ac:chgData name="Monica Rodrigues" userId="1f4bc43b-b654-490d-ae46-447fe031c3d8" providerId="ADAL" clId="{F04E76F1-66A1-4C1C-8AA3-EA778EE0EFFB}" dt="2023-11-16T22:01:07.770" v="5774" actId="207"/>
          <ac:spMkLst>
            <pc:docMk/>
            <pc:sldMk cId="3587108274" sldId="316"/>
            <ac:spMk id="10" creationId="{2C2B2511-5991-CBB2-DE03-9FB89841612C}"/>
          </ac:spMkLst>
        </pc:spChg>
        <pc:spChg chg="add mod">
          <ac:chgData name="Monica Rodrigues" userId="1f4bc43b-b654-490d-ae46-447fe031c3d8" providerId="ADAL" clId="{F04E76F1-66A1-4C1C-8AA3-EA778EE0EFFB}" dt="2023-11-16T21:34:52.229" v="5524" actId="164"/>
          <ac:spMkLst>
            <pc:docMk/>
            <pc:sldMk cId="3587108274" sldId="316"/>
            <ac:spMk id="11" creationId="{8E509760-3F84-46C6-AA91-307033A1AED3}"/>
          </ac:spMkLst>
        </pc:spChg>
        <pc:spChg chg="add mod">
          <ac:chgData name="Monica Rodrigues" userId="1f4bc43b-b654-490d-ae46-447fe031c3d8" providerId="ADAL" clId="{F04E76F1-66A1-4C1C-8AA3-EA778EE0EFFB}" dt="2023-11-16T21:34:52.229" v="5524" actId="164"/>
          <ac:spMkLst>
            <pc:docMk/>
            <pc:sldMk cId="3587108274" sldId="316"/>
            <ac:spMk id="12" creationId="{8AE803BD-0AB5-47F0-80EB-E52E7040FF21}"/>
          </ac:spMkLst>
        </pc:spChg>
        <pc:spChg chg="add mod topLvl">
          <ac:chgData name="Monica Rodrigues" userId="1f4bc43b-b654-490d-ae46-447fe031c3d8" providerId="ADAL" clId="{F04E76F1-66A1-4C1C-8AA3-EA778EE0EFFB}" dt="2023-11-16T23:15:35.547" v="7067" actId="164"/>
          <ac:spMkLst>
            <pc:docMk/>
            <pc:sldMk cId="3587108274" sldId="316"/>
            <ac:spMk id="13" creationId="{B89C21A0-4206-5F41-FCD1-AD8C79C8D0BF}"/>
          </ac:spMkLst>
        </pc:spChg>
        <pc:spChg chg="add mod topLvl">
          <ac:chgData name="Monica Rodrigues" userId="1f4bc43b-b654-490d-ae46-447fe031c3d8" providerId="ADAL" clId="{F04E76F1-66A1-4C1C-8AA3-EA778EE0EFFB}" dt="2023-11-16T23:15:35.547" v="7067" actId="164"/>
          <ac:spMkLst>
            <pc:docMk/>
            <pc:sldMk cId="3587108274" sldId="316"/>
            <ac:spMk id="14" creationId="{9CF01418-6675-8DEB-1799-74FBEB66C802}"/>
          </ac:spMkLst>
        </pc:spChg>
        <pc:spChg chg="add del mod">
          <ac:chgData name="Monica Rodrigues" userId="1f4bc43b-b654-490d-ae46-447fe031c3d8" providerId="ADAL" clId="{F04E76F1-66A1-4C1C-8AA3-EA778EE0EFFB}" dt="2023-11-16T21:35:21.536" v="5530" actId="164"/>
          <ac:spMkLst>
            <pc:docMk/>
            <pc:sldMk cId="3587108274" sldId="316"/>
            <ac:spMk id="15" creationId="{BF2D268D-68BD-E259-FE71-5CEAB302AA66}"/>
          </ac:spMkLst>
        </pc:spChg>
        <pc:spChg chg="add del mod">
          <ac:chgData name="Monica Rodrigues" userId="1f4bc43b-b654-490d-ae46-447fe031c3d8" providerId="ADAL" clId="{F04E76F1-66A1-4C1C-8AA3-EA778EE0EFFB}" dt="2023-11-16T21:35:21.536" v="5530" actId="164"/>
          <ac:spMkLst>
            <pc:docMk/>
            <pc:sldMk cId="3587108274" sldId="316"/>
            <ac:spMk id="16" creationId="{B33154F9-3020-CD5D-94C9-BA9CE9E89120}"/>
          </ac:spMkLst>
        </pc:spChg>
        <pc:spChg chg="add del mod">
          <ac:chgData name="Monica Rodrigues" userId="1f4bc43b-b654-490d-ae46-447fe031c3d8" providerId="ADAL" clId="{F04E76F1-66A1-4C1C-8AA3-EA778EE0EFFB}" dt="2023-11-16T21:35:21.536" v="5530" actId="164"/>
          <ac:spMkLst>
            <pc:docMk/>
            <pc:sldMk cId="3587108274" sldId="316"/>
            <ac:spMk id="17" creationId="{F82A6F19-20F8-73AF-C0D8-74559072931B}"/>
          </ac:spMkLst>
        </pc:spChg>
        <pc:spChg chg="add del mod">
          <ac:chgData name="Monica Rodrigues" userId="1f4bc43b-b654-490d-ae46-447fe031c3d8" providerId="ADAL" clId="{F04E76F1-66A1-4C1C-8AA3-EA778EE0EFFB}" dt="2023-11-16T22:01:41.651" v="5784" actId="478"/>
          <ac:spMkLst>
            <pc:docMk/>
            <pc:sldMk cId="3587108274" sldId="316"/>
            <ac:spMk id="18" creationId="{9F31ACD7-F1B2-7929-42DB-0FE3EE7C6B3A}"/>
          </ac:spMkLst>
        </pc:spChg>
        <pc:spChg chg="add del mod">
          <ac:chgData name="Monica Rodrigues" userId="1f4bc43b-b654-490d-ae46-447fe031c3d8" providerId="ADAL" clId="{F04E76F1-66A1-4C1C-8AA3-EA778EE0EFFB}" dt="2023-11-16T21:10:53.550" v="4490" actId="478"/>
          <ac:spMkLst>
            <pc:docMk/>
            <pc:sldMk cId="3587108274" sldId="316"/>
            <ac:spMk id="19" creationId="{BFC307D2-C7FE-DC34-7BB8-69DE24343B7D}"/>
          </ac:spMkLst>
        </pc:spChg>
        <pc:spChg chg="add del mod">
          <ac:chgData name="Monica Rodrigues" userId="1f4bc43b-b654-490d-ae46-447fe031c3d8" providerId="ADAL" clId="{F04E76F1-66A1-4C1C-8AA3-EA778EE0EFFB}" dt="2023-11-16T21:27:58.041" v="5347" actId="164"/>
          <ac:spMkLst>
            <pc:docMk/>
            <pc:sldMk cId="3587108274" sldId="316"/>
            <ac:spMk id="20" creationId="{331F825F-B4B8-14F2-9918-F0527AD26DBA}"/>
          </ac:spMkLst>
        </pc:spChg>
        <pc:spChg chg="add del mod">
          <ac:chgData name="Monica Rodrigues" userId="1f4bc43b-b654-490d-ae46-447fe031c3d8" providerId="ADAL" clId="{F04E76F1-66A1-4C1C-8AA3-EA778EE0EFFB}" dt="2023-11-16T21:27:58.041" v="5347" actId="164"/>
          <ac:spMkLst>
            <pc:docMk/>
            <pc:sldMk cId="3587108274" sldId="316"/>
            <ac:spMk id="21" creationId="{B6BE00C0-995B-82D9-D37A-91C4F3A25743}"/>
          </ac:spMkLst>
        </pc:spChg>
        <pc:spChg chg="add del mod">
          <ac:chgData name="Monica Rodrigues" userId="1f4bc43b-b654-490d-ae46-447fe031c3d8" providerId="ADAL" clId="{F04E76F1-66A1-4C1C-8AA3-EA778EE0EFFB}" dt="2023-11-16T21:27:58.041" v="5347" actId="164"/>
          <ac:spMkLst>
            <pc:docMk/>
            <pc:sldMk cId="3587108274" sldId="316"/>
            <ac:spMk id="22" creationId="{FD97F635-BDC8-6892-19BE-64320BFAFAF9}"/>
          </ac:spMkLst>
        </pc:spChg>
        <pc:spChg chg="add del mod">
          <ac:chgData name="Monica Rodrigues" userId="1f4bc43b-b654-490d-ae46-447fe031c3d8" providerId="ADAL" clId="{F04E76F1-66A1-4C1C-8AA3-EA778EE0EFFB}" dt="2023-11-16T21:37:27.041" v="5558" actId="12"/>
          <ac:spMkLst>
            <pc:docMk/>
            <pc:sldMk cId="3587108274" sldId="316"/>
            <ac:spMk id="23" creationId="{26A916EE-3522-B28B-9D02-97ED4F2E50D5}"/>
          </ac:spMkLst>
        </pc:spChg>
        <pc:spChg chg="add del mod">
          <ac:chgData name="Monica Rodrigues" userId="1f4bc43b-b654-490d-ae46-447fe031c3d8" providerId="ADAL" clId="{F04E76F1-66A1-4C1C-8AA3-EA778EE0EFFB}" dt="2023-11-16T21:31:56.843" v="5479" actId="255"/>
          <ac:spMkLst>
            <pc:docMk/>
            <pc:sldMk cId="3587108274" sldId="316"/>
            <ac:spMk id="24" creationId="{3133EF2A-F40C-2198-A2F5-B8861ABA764B}"/>
          </ac:spMkLst>
        </pc:spChg>
        <pc:spChg chg="add del mod">
          <ac:chgData name="Monica Rodrigues" userId="1f4bc43b-b654-490d-ae46-447fe031c3d8" providerId="ADAL" clId="{F04E76F1-66A1-4C1C-8AA3-EA778EE0EFFB}" dt="2023-11-16T21:59:32.284" v="5722" actId="478"/>
          <ac:spMkLst>
            <pc:docMk/>
            <pc:sldMk cId="3587108274" sldId="316"/>
            <ac:spMk id="25" creationId="{B30DBA7E-DAB1-3E61-2BC0-AE5B5747335F}"/>
          </ac:spMkLst>
        </pc:spChg>
        <pc:spChg chg="mod">
          <ac:chgData name="Monica Rodrigues" userId="1f4bc43b-b654-490d-ae46-447fe031c3d8" providerId="ADAL" clId="{F04E76F1-66A1-4C1C-8AA3-EA778EE0EFFB}" dt="2023-11-16T21:03:07.423" v="4280"/>
          <ac:spMkLst>
            <pc:docMk/>
            <pc:sldMk cId="3587108274" sldId="316"/>
            <ac:spMk id="27" creationId="{11556927-DD31-453E-F6EC-3D1259D3434B}"/>
          </ac:spMkLst>
        </pc:spChg>
        <pc:spChg chg="mod">
          <ac:chgData name="Monica Rodrigues" userId="1f4bc43b-b654-490d-ae46-447fe031c3d8" providerId="ADAL" clId="{F04E76F1-66A1-4C1C-8AA3-EA778EE0EFFB}" dt="2023-11-16T21:03:07.423" v="4280"/>
          <ac:spMkLst>
            <pc:docMk/>
            <pc:sldMk cId="3587108274" sldId="316"/>
            <ac:spMk id="28" creationId="{90DA50CB-C904-EB99-368A-C759ECA37019}"/>
          </ac:spMkLst>
        </pc:spChg>
        <pc:spChg chg="add del mod">
          <ac:chgData name="Monica Rodrigues" userId="1f4bc43b-b654-490d-ae46-447fe031c3d8" providerId="ADAL" clId="{F04E76F1-66A1-4C1C-8AA3-EA778EE0EFFB}" dt="2023-11-16T22:01:32.601" v="5780" actId="478"/>
          <ac:spMkLst>
            <pc:docMk/>
            <pc:sldMk cId="3587108274" sldId="316"/>
            <ac:spMk id="29" creationId="{9EC01667-FFFF-1E53-945B-D54437038918}"/>
          </ac:spMkLst>
        </pc:spChg>
        <pc:spChg chg="add mod">
          <ac:chgData name="Monica Rodrigues" userId="1f4bc43b-b654-490d-ae46-447fe031c3d8" providerId="ADAL" clId="{F04E76F1-66A1-4C1C-8AA3-EA778EE0EFFB}" dt="2023-11-16T23:13:13.243" v="7001" actId="1036"/>
          <ac:spMkLst>
            <pc:docMk/>
            <pc:sldMk cId="3587108274" sldId="316"/>
            <ac:spMk id="30" creationId="{C78FFE24-860F-6AFD-A500-29235858E905}"/>
          </ac:spMkLst>
        </pc:spChg>
        <pc:spChg chg="add del mod">
          <ac:chgData name="Monica Rodrigues" userId="1f4bc43b-b654-490d-ae46-447fe031c3d8" providerId="ADAL" clId="{F04E76F1-66A1-4C1C-8AA3-EA778EE0EFFB}" dt="2023-11-16T21:31:30.419" v="5470" actId="478"/>
          <ac:spMkLst>
            <pc:docMk/>
            <pc:sldMk cId="3587108274" sldId="316"/>
            <ac:spMk id="32" creationId="{94506F08-77ED-E67D-4F6A-F9247C6C8E50}"/>
          </ac:spMkLst>
        </pc:spChg>
        <pc:spChg chg="add del mod">
          <ac:chgData name="Monica Rodrigues" userId="1f4bc43b-b654-490d-ae46-447fe031c3d8" providerId="ADAL" clId="{F04E76F1-66A1-4C1C-8AA3-EA778EE0EFFB}" dt="2023-11-16T22:09:41.810" v="5795" actId="478"/>
          <ac:spMkLst>
            <pc:docMk/>
            <pc:sldMk cId="3587108274" sldId="316"/>
            <ac:spMk id="33" creationId="{2F353F9E-E4DD-5AC9-9285-2B0582B2DAEB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4" creationId="{3C41E90A-5702-49D0-E074-B76ABD7F11EA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5" creationId="{AEB9C899-C47B-B710-89F6-F1E898D65088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6" creationId="{63FF666B-602A-07E8-3B97-D99825922AA8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7" creationId="{985F0D5E-DF5A-8526-1439-08E027D2DC4F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8" creationId="{FC1B5A2A-BB3F-FBF3-DFAA-7EB00FA29B30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39" creationId="{68F3D656-3CC3-98A9-8DF6-D1D9FE96E33D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0" creationId="{49B4D8C5-D950-E54B-9D3C-3E154BAB80A3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1" creationId="{6075BB6F-6260-3A4B-8AD2-EA69860C322A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2" creationId="{FF2EB96D-4226-8F36-C6DE-9412256096AC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3" creationId="{658D06AE-707C-1F59-4CC4-E3E04F611897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4" creationId="{49D9D430-DCC5-2413-3B39-7B65426C75D5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5" creationId="{0E16F28A-7B75-DEB4-3B65-BF62ECD56DAB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6" creationId="{D5A6C5E3-20E4-73D5-63B1-D1506FEB4741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7" creationId="{12676889-5466-D7A7-48F8-366380723D63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8" creationId="{64C993FF-3FBF-2CC4-D986-579750BE4575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49" creationId="{EEEF89FE-57C6-D49B-7997-99C9FA7C4AC1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50" creationId="{E6E08052-57BF-EBF3-16B2-3CBD0CCE7279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51" creationId="{93D5ED3E-A303-A6E7-20C9-6C4C9BBCDCC7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52" creationId="{4CE8E006-AF88-6265-A6F4-82B748B24517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53" creationId="{01B9BA6F-F424-57F1-55C2-FAA00DE7CDD4}"/>
          </ac:spMkLst>
        </pc:spChg>
        <pc:spChg chg="add del mod">
          <ac:chgData name="Monica Rodrigues" userId="1f4bc43b-b654-490d-ae46-447fe031c3d8" providerId="ADAL" clId="{F04E76F1-66A1-4C1C-8AA3-EA778EE0EFFB}" dt="2023-11-16T21:23:28.051" v="5029" actId="478"/>
          <ac:spMkLst>
            <pc:docMk/>
            <pc:sldMk cId="3587108274" sldId="316"/>
            <ac:spMk id="54" creationId="{9329FCDE-FFF0-7442-ECE8-09AC895FEC49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56" creationId="{6242D2C4-2708-0FED-6004-F4E029D466C9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57" creationId="{67072E88-1FD8-56B3-8F65-84225E828A2B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58" creationId="{EDD59D28-2A2F-509B-8783-3864BACD2371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59" creationId="{378CE200-5408-03C5-650B-6C62746D0E5D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0" creationId="{1B53E2C1-005C-0E1E-129B-017BD7C5B7E3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1" creationId="{BDD8C49B-CCF4-85A5-A3B3-4BEF641667A4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2" creationId="{08D82815-83D1-41E3-2E39-BB6A24F5CE5D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3" creationId="{5A7DD89D-F9D5-BEDA-952A-C39D0AA786B4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5" creationId="{2F76E2C8-00DB-7835-FF26-BCF637F3BDE0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6" creationId="{E19AB454-3081-28CE-B695-BC1858304799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7" creationId="{FDC77E6A-4E7C-5C54-DB35-8C58DF2E9744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69" creationId="{64070FA1-2A4E-0981-71A3-06DEF28D99E8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70" creationId="{FC1BAD91-F203-279D-2A1C-92FFE905F215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71" creationId="{99D8E488-603D-7102-FDB9-87163C306D22}"/>
          </ac:spMkLst>
        </pc:spChg>
        <pc:spChg chg="mod">
          <ac:chgData name="Monica Rodrigues" userId="1f4bc43b-b654-490d-ae46-447fe031c3d8" providerId="ADAL" clId="{F04E76F1-66A1-4C1C-8AA3-EA778EE0EFFB}" dt="2023-11-16T21:23:25.418" v="5028"/>
          <ac:spMkLst>
            <pc:docMk/>
            <pc:sldMk cId="3587108274" sldId="316"/>
            <ac:spMk id="72" creationId="{42214598-075F-904F-57B3-DE1AF33DFF2B}"/>
          </ac:spMkLst>
        </pc:spChg>
        <pc:spChg chg="add del mod">
          <ac:chgData name="Monica Rodrigues" userId="1f4bc43b-b654-490d-ae46-447fe031c3d8" providerId="ADAL" clId="{F04E76F1-66A1-4C1C-8AA3-EA778EE0EFFB}" dt="2023-11-16T21:31:28.525" v="5469" actId="478"/>
          <ac:spMkLst>
            <pc:docMk/>
            <pc:sldMk cId="3587108274" sldId="316"/>
            <ac:spMk id="73" creationId="{6E3AD3D8-360C-1D56-71FB-2836D35590AF}"/>
          </ac:spMkLst>
        </pc:spChg>
        <pc:spChg chg="add del mod">
          <ac:chgData name="Monica Rodrigues" userId="1f4bc43b-b654-490d-ae46-447fe031c3d8" providerId="ADAL" clId="{F04E76F1-66A1-4C1C-8AA3-EA778EE0EFFB}" dt="2023-11-16T22:10:48.728" v="5813" actId="478"/>
          <ac:spMkLst>
            <pc:docMk/>
            <pc:sldMk cId="3587108274" sldId="316"/>
            <ac:spMk id="74" creationId="{1AB43F6B-AB2F-9E5C-09A7-6E0D673F8BF4}"/>
          </ac:spMkLst>
        </pc:spChg>
        <pc:spChg chg="add del mod">
          <ac:chgData name="Monica Rodrigues" userId="1f4bc43b-b654-490d-ae46-447fe031c3d8" providerId="ADAL" clId="{F04E76F1-66A1-4C1C-8AA3-EA778EE0EFFB}" dt="2023-11-16T22:23:25.301" v="5919" actId="478"/>
          <ac:spMkLst>
            <pc:docMk/>
            <pc:sldMk cId="3587108274" sldId="316"/>
            <ac:spMk id="75" creationId="{81B72048-690B-A000-C2B9-255279DAA26C}"/>
          </ac:spMkLst>
        </pc:spChg>
        <pc:spChg chg="add del mod">
          <ac:chgData name="Monica Rodrigues" userId="1f4bc43b-b654-490d-ae46-447fe031c3d8" providerId="ADAL" clId="{F04E76F1-66A1-4C1C-8AA3-EA778EE0EFFB}" dt="2023-11-16T22:23:36.454" v="5925" actId="478"/>
          <ac:spMkLst>
            <pc:docMk/>
            <pc:sldMk cId="3587108274" sldId="316"/>
            <ac:spMk id="76" creationId="{7BB9ABEB-2401-9920-67C5-A1C90B08C965}"/>
          </ac:spMkLst>
        </pc:spChg>
        <pc:spChg chg="add del mod">
          <ac:chgData name="Monica Rodrigues" userId="1f4bc43b-b654-490d-ae46-447fe031c3d8" providerId="ADAL" clId="{F04E76F1-66A1-4C1C-8AA3-EA778EE0EFFB}" dt="2023-11-16T21:31:28.009" v="5468" actId="478"/>
          <ac:spMkLst>
            <pc:docMk/>
            <pc:sldMk cId="3587108274" sldId="316"/>
            <ac:spMk id="77" creationId="{FFA1C87B-B436-B684-BE98-7EBCB25A21CE}"/>
          </ac:spMkLst>
        </pc:spChg>
        <pc:spChg chg="add mod">
          <ac:chgData name="Monica Rodrigues" userId="1f4bc43b-b654-490d-ae46-447fe031c3d8" providerId="ADAL" clId="{F04E76F1-66A1-4C1C-8AA3-EA778EE0EFFB}" dt="2023-11-16T21:35:37.021" v="5533" actId="164"/>
          <ac:spMkLst>
            <pc:docMk/>
            <pc:sldMk cId="3587108274" sldId="316"/>
            <ac:spMk id="78" creationId="{2E72E13F-ABCB-D7EE-8733-6CFDF53F2DD2}"/>
          </ac:spMkLst>
        </pc:spChg>
        <pc:spChg chg="add mod">
          <ac:chgData name="Monica Rodrigues" userId="1f4bc43b-b654-490d-ae46-447fe031c3d8" providerId="ADAL" clId="{F04E76F1-66A1-4C1C-8AA3-EA778EE0EFFB}" dt="2023-11-16T21:35:37.021" v="5533" actId="164"/>
          <ac:spMkLst>
            <pc:docMk/>
            <pc:sldMk cId="3587108274" sldId="316"/>
            <ac:spMk id="79" creationId="{CE9C6E86-EC87-B09D-8591-CCA440920E9E}"/>
          </ac:spMkLst>
        </pc:spChg>
        <pc:spChg chg="add mod">
          <ac:chgData name="Monica Rodrigues" userId="1f4bc43b-b654-490d-ae46-447fe031c3d8" providerId="ADAL" clId="{F04E76F1-66A1-4C1C-8AA3-EA778EE0EFFB}" dt="2023-11-16T21:35:37.021" v="5533" actId="164"/>
          <ac:spMkLst>
            <pc:docMk/>
            <pc:sldMk cId="3587108274" sldId="316"/>
            <ac:spMk id="80" creationId="{F1434E3A-11C0-4603-569E-16592318105C}"/>
          </ac:spMkLst>
        </pc:spChg>
        <pc:spChg chg="add del mod">
          <ac:chgData name="Monica Rodrigues" userId="1f4bc43b-b654-490d-ae46-447fe031c3d8" providerId="ADAL" clId="{F04E76F1-66A1-4C1C-8AA3-EA778EE0EFFB}" dt="2023-11-16T22:10:48.728" v="5813" actId="478"/>
          <ac:spMkLst>
            <pc:docMk/>
            <pc:sldMk cId="3587108274" sldId="316"/>
            <ac:spMk id="81" creationId="{4354E728-A7C4-D147-C37D-BD4AC348AE7C}"/>
          </ac:spMkLst>
        </pc:spChg>
        <pc:spChg chg="add del mod">
          <ac:chgData name="Monica Rodrigues" userId="1f4bc43b-b654-490d-ae46-447fe031c3d8" providerId="ADAL" clId="{F04E76F1-66A1-4C1C-8AA3-EA778EE0EFFB}" dt="2023-11-16T22:10:48.728" v="5813" actId="478"/>
          <ac:spMkLst>
            <pc:docMk/>
            <pc:sldMk cId="3587108274" sldId="316"/>
            <ac:spMk id="82" creationId="{6675FB88-2748-B684-EBCF-AE66465BC1E0}"/>
          </ac:spMkLst>
        </pc:spChg>
        <pc:spChg chg="add mod">
          <ac:chgData name="Monica Rodrigues" userId="1f4bc43b-b654-490d-ae46-447fe031c3d8" providerId="ADAL" clId="{F04E76F1-66A1-4C1C-8AA3-EA778EE0EFFB}" dt="2023-11-16T21:29:53.151" v="5405" actId="164"/>
          <ac:spMkLst>
            <pc:docMk/>
            <pc:sldMk cId="3587108274" sldId="316"/>
            <ac:spMk id="83" creationId="{E6418463-6673-7CB6-4EA2-E66A8C76EBF4}"/>
          </ac:spMkLst>
        </pc:spChg>
        <pc:spChg chg="add mod">
          <ac:chgData name="Monica Rodrigues" userId="1f4bc43b-b654-490d-ae46-447fe031c3d8" providerId="ADAL" clId="{F04E76F1-66A1-4C1C-8AA3-EA778EE0EFFB}" dt="2023-11-16T21:29:53.151" v="5405" actId="164"/>
          <ac:spMkLst>
            <pc:docMk/>
            <pc:sldMk cId="3587108274" sldId="316"/>
            <ac:spMk id="84" creationId="{ACF613D1-3495-A681-D8B1-943A41322921}"/>
          </ac:spMkLst>
        </pc:spChg>
        <pc:spChg chg="add mod">
          <ac:chgData name="Monica Rodrigues" userId="1f4bc43b-b654-490d-ae46-447fe031c3d8" providerId="ADAL" clId="{F04E76F1-66A1-4C1C-8AA3-EA778EE0EFFB}" dt="2023-11-16T21:29:53.151" v="5405" actId="164"/>
          <ac:spMkLst>
            <pc:docMk/>
            <pc:sldMk cId="3587108274" sldId="316"/>
            <ac:spMk id="85" creationId="{DB39675C-04DD-5E39-DBC2-67A7B38FF1EB}"/>
          </ac:spMkLst>
        </pc:spChg>
        <pc:spChg chg="add del mod">
          <ac:chgData name="Monica Rodrigues" userId="1f4bc43b-b654-490d-ae46-447fe031c3d8" providerId="ADAL" clId="{F04E76F1-66A1-4C1C-8AA3-EA778EE0EFFB}" dt="2023-11-16T22:23:25.301" v="5919" actId="478"/>
          <ac:spMkLst>
            <pc:docMk/>
            <pc:sldMk cId="3587108274" sldId="316"/>
            <ac:spMk id="86" creationId="{E8BA04D0-DC3C-724C-3FAA-847A8BD79935}"/>
          </ac:spMkLst>
        </pc:spChg>
        <pc:spChg chg="add mod">
          <ac:chgData name="Monica Rodrigues" userId="1f4bc43b-b654-490d-ae46-447fe031c3d8" providerId="ADAL" clId="{F04E76F1-66A1-4C1C-8AA3-EA778EE0EFFB}" dt="2023-11-16T21:31:36.113" v="5471" actId="14100"/>
          <ac:spMkLst>
            <pc:docMk/>
            <pc:sldMk cId="3587108274" sldId="316"/>
            <ac:spMk id="87" creationId="{7C97AB2D-010D-1CD1-011B-827CBE26830A}"/>
          </ac:spMkLst>
        </pc:spChg>
        <pc:spChg chg="add mod">
          <ac:chgData name="Monica Rodrigues" userId="1f4bc43b-b654-490d-ae46-447fe031c3d8" providerId="ADAL" clId="{F04E76F1-66A1-4C1C-8AA3-EA778EE0EFFB}" dt="2023-11-16T21:28:48.584" v="5358" actId="164"/>
          <ac:spMkLst>
            <pc:docMk/>
            <pc:sldMk cId="3587108274" sldId="316"/>
            <ac:spMk id="88" creationId="{F8D986DE-C127-831B-32C0-D67C96353126}"/>
          </ac:spMkLst>
        </pc:spChg>
        <pc:spChg chg="add mod">
          <ac:chgData name="Monica Rodrigues" userId="1f4bc43b-b654-490d-ae46-447fe031c3d8" providerId="ADAL" clId="{F04E76F1-66A1-4C1C-8AA3-EA778EE0EFFB}" dt="2023-11-16T21:31:42.491" v="5475" actId="20577"/>
          <ac:spMkLst>
            <pc:docMk/>
            <pc:sldMk cId="3587108274" sldId="316"/>
            <ac:spMk id="89" creationId="{CFF9728F-3657-744A-75D6-0A6BFD21572E}"/>
          </ac:spMkLst>
        </pc:spChg>
        <pc:spChg chg="add del mod">
          <ac:chgData name="Monica Rodrigues" userId="1f4bc43b-b654-490d-ae46-447fe031c3d8" providerId="ADAL" clId="{F04E76F1-66A1-4C1C-8AA3-EA778EE0EFFB}" dt="2023-11-16T22:23:35.320" v="5924" actId="478"/>
          <ac:spMkLst>
            <pc:docMk/>
            <pc:sldMk cId="3587108274" sldId="316"/>
            <ac:spMk id="90" creationId="{E9C82E68-D996-9593-1E36-5C4E46CE3327}"/>
          </ac:spMkLst>
        </pc:spChg>
        <pc:spChg chg="add del mod">
          <ac:chgData name="Monica Rodrigues" userId="1f4bc43b-b654-490d-ae46-447fe031c3d8" providerId="ADAL" clId="{F04E76F1-66A1-4C1C-8AA3-EA778EE0EFFB}" dt="2023-11-16T22:24:16.610" v="5934" actId="478"/>
          <ac:spMkLst>
            <pc:docMk/>
            <pc:sldMk cId="3587108274" sldId="316"/>
            <ac:spMk id="91" creationId="{0C1E3D1B-5C57-F0E6-B238-C1CE052EFAE9}"/>
          </ac:spMkLst>
        </pc:spChg>
        <pc:spChg chg="add del mod">
          <ac:chgData name="Monica Rodrigues" userId="1f4bc43b-b654-490d-ae46-447fe031c3d8" providerId="ADAL" clId="{F04E76F1-66A1-4C1C-8AA3-EA778EE0EFFB}" dt="2023-11-16T22:10:48.728" v="5813" actId="478"/>
          <ac:spMkLst>
            <pc:docMk/>
            <pc:sldMk cId="3587108274" sldId="316"/>
            <ac:spMk id="92" creationId="{3F50F95A-559D-88D6-3615-9010FC02A6FF}"/>
          </ac:spMkLst>
        </pc:spChg>
        <pc:spChg chg="mod">
          <ac:chgData name="Monica Rodrigues" userId="1f4bc43b-b654-490d-ae46-447fe031c3d8" providerId="ADAL" clId="{F04E76F1-66A1-4C1C-8AA3-EA778EE0EFFB}" dt="2023-11-16T21:23:30.778" v="5030"/>
          <ac:spMkLst>
            <pc:docMk/>
            <pc:sldMk cId="3587108274" sldId="316"/>
            <ac:spMk id="94" creationId="{C5CED784-00F5-CE16-6AAF-39F7D9D5DDD9}"/>
          </ac:spMkLst>
        </pc:spChg>
        <pc:spChg chg="mod">
          <ac:chgData name="Monica Rodrigues" userId="1f4bc43b-b654-490d-ae46-447fe031c3d8" providerId="ADAL" clId="{F04E76F1-66A1-4C1C-8AA3-EA778EE0EFFB}" dt="2023-11-16T21:23:30.778" v="5030"/>
          <ac:spMkLst>
            <pc:docMk/>
            <pc:sldMk cId="3587108274" sldId="316"/>
            <ac:spMk id="95" creationId="{4984DB2F-F912-6E82-C142-F1F64A48AAAA}"/>
          </ac:spMkLst>
        </pc:spChg>
        <pc:spChg chg="add del mod">
          <ac:chgData name="Monica Rodrigues" userId="1f4bc43b-b654-490d-ae46-447fe031c3d8" providerId="ADAL" clId="{F04E76F1-66A1-4C1C-8AA3-EA778EE0EFFB}" dt="2023-11-16T22:23:25.301" v="5919" actId="478"/>
          <ac:spMkLst>
            <pc:docMk/>
            <pc:sldMk cId="3587108274" sldId="316"/>
            <ac:spMk id="96" creationId="{F09807EC-100B-A363-5AB9-EB4843EF2195}"/>
          </ac:spMkLst>
        </pc:spChg>
        <pc:spChg chg="add del mod">
          <ac:chgData name="Monica Rodrigues" userId="1f4bc43b-b654-490d-ae46-447fe031c3d8" providerId="ADAL" clId="{F04E76F1-66A1-4C1C-8AA3-EA778EE0EFFB}" dt="2023-11-16T22:23:25.301" v="5919" actId="478"/>
          <ac:spMkLst>
            <pc:docMk/>
            <pc:sldMk cId="3587108274" sldId="316"/>
            <ac:spMk id="97" creationId="{F4C40B2C-EF8C-E843-F652-9B80048508F4}"/>
          </ac:spMkLst>
        </pc:spChg>
        <pc:spChg chg="add del mod">
          <ac:chgData name="Monica Rodrigues" userId="1f4bc43b-b654-490d-ae46-447fe031c3d8" providerId="ADAL" clId="{F04E76F1-66A1-4C1C-8AA3-EA778EE0EFFB}" dt="2023-11-16T22:26:38.684" v="6011" actId="478"/>
          <ac:spMkLst>
            <pc:docMk/>
            <pc:sldMk cId="3587108274" sldId="316"/>
            <ac:spMk id="107" creationId="{4E55548B-033E-93C8-FE65-09100E587E6C}"/>
          </ac:spMkLst>
        </pc:spChg>
        <pc:spChg chg="add mod">
          <ac:chgData name="Monica Rodrigues" userId="1f4bc43b-b654-490d-ae46-447fe031c3d8" providerId="ADAL" clId="{F04E76F1-66A1-4C1C-8AA3-EA778EE0EFFB}" dt="2023-11-16T22:28:24.811" v="6035" actId="1076"/>
          <ac:spMkLst>
            <pc:docMk/>
            <pc:sldMk cId="3587108274" sldId="316"/>
            <ac:spMk id="108" creationId="{18D8A252-7C17-5B6C-3553-7BD7A8209AEA}"/>
          </ac:spMkLst>
        </pc:spChg>
        <pc:spChg chg="add del mod ord">
          <ac:chgData name="Monica Rodrigues" userId="1f4bc43b-b654-490d-ae46-447fe031c3d8" providerId="ADAL" clId="{F04E76F1-66A1-4C1C-8AA3-EA778EE0EFFB}" dt="2023-11-16T22:01:22.590" v="5776" actId="478"/>
          <ac:spMkLst>
            <pc:docMk/>
            <pc:sldMk cId="3587108274" sldId="316"/>
            <ac:spMk id="109" creationId="{7F597851-EEAA-5B21-5559-61C84C0A08BA}"/>
          </ac:spMkLst>
        </pc:spChg>
        <pc:spChg chg="add del mod topLvl">
          <ac:chgData name="Monica Rodrigues" userId="1f4bc43b-b654-490d-ae46-447fe031c3d8" providerId="ADAL" clId="{F04E76F1-66A1-4C1C-8AA3-EA778EE0EFFB}" dt="2023-11-16T23:10:19.098" v="6851" actId="478"/>
          <ac:spMkLst>
            <pc:docMk/>
            <pc:sldMk cId="3587108274" sldId="316"/>
            <ac:spMk id="110" creationId="{54255150-7808-3391-C0A5-F781CFA73A56}"/>
          </ac:spMkLst>
        </pc:spChg>
        <pc:spChg chg="add mod topLvl">
          <ac:chgData name="Monica Rodrigues" userId="1f4bc43b-b654-490d-ae46-447fe031c3d8" providerId="ADAL" clId="{F04E76F1-66A1-4C1C-8AA3-EA778EE0EFFB}" dt="2023-11-16T23:15:49.157" v="7069" actId="164"/>
          <ac:spMkLst>
            <pc:docMk/>
            <pc:sldMk cId="3587108274" sldId="316"/>
            <ac:spMk id="111" creationId="{26512DB6-9688-483D-FF0C-57E05683BADD}"/>
          </ac:spMkLst>
        </pc:spChg>
        <pc:spChg chg="add mod topLvl">
          <ac:chgData name="Monica Rodrigues" userId="1f4bc43b-b654-490d-ae46-447fe031c3d8" providerId="ADAL" clId="{F04E76F1-66A1-4C1C-8AA3-EA778EE0EFFB}" dt="2023-11-16T23:15:49.157" v="7069" actId="164"/>
          <ac:spMkLst>
            <pc:docMk/>
            <pc:sldMk cId="3587108274" sldId="316"/>
            <ac:spMk id="112" creationId="{3A06E83D-FA52-D1C4-D043-BBABC62063E7}"/>
          </ac:spMkLst>
        </pc:spChg>
        <pc:spChg chg="add del mod topLvl">
          <ac:chgData name="Monica Rodrigues" userId="1f4bc43b-b654-490d-ae46-447fe031c3d8" providerId="ADAL" clId="{F04E76F1-66A1-4C1C-8AA3-EA778EE0EFFB}" dt="2023-11-16T23:10:24.344" v="6853" actId="478"/>
          <ac:spMkLst>
            <pc:docMk/>
            <pc:sldMk cId="3587108274" sldId="316"/>
            <ac:spMk id="113" creationId="{D61AE321-11E5-97E4-6645-33309AD524D0}"/>
          </ac:spMkLst>
        </pc:spChg>
        <pc:spChg chg="add mod topLvl">
          <ac:chgData name="Monica Rodrigues" userId="1f4bc43b-b654-490d-ae46-447fe031c3d8" providerId="ADAL" clId="{F04E76F1-66A1-4C1C-8AA3-EA778EE0EFFB}" dt="2023-11-16T23:15:56.246" v="7070" actId="164"/>
          <ac:spMkLst>
            <pc:docMk/>
            <pc:sldMk cId="3587108274" sldId="316"/>
            <ac:spMk id="114" creationId="{EB0B8510-0B77-230B-6CA2-AF7F8826AB02}"/>
          </ac:spMkLst>
        </pc:spChg>
        <pc:spChg chg="add mod topLvl">
          <ac:chgData name="Monica Rodrigues" userId="1f4bc43b-b654-490d-ae46-447fe031c3d8" providerId="ADAL" clId="{F04E76F1-66A1-4C1C-8AA3-EA778EE0EFFB}" dt="2023-11-16T23:15:56.246" v="7070" actId="164"/>
          <ac:spMkLst>
            <pc:docMk/>
            <pc:sldMk cId="3587108274" sldId="316"/>
            <ac:spMk id="115" creationId="{9849DAED-ECA5-F367-61B8-9221AC7F8727}"/>
          </ac:spMkLst>
        </pc:spChg>
        <pc:spChg chg="add del mod topLvl">
          <ac:chgData name="Monica Rodrigues" userId="1f4bc43b-b654-490d-ae46-447fe031c3d8" providerId="ADAL" clId="{F04E76F1-66A1-4C1C-8AA3-EA778EE0EFFB}" dt="2023-11-16T23:10:29.076" v="6855" actId="478"/>
          <ac:spMkLst>
            <pc:docMk/>
            <pc:sldMk cId="3587108274" sldId="316"/>
            <ac:spMk id="116" creationId="{E02FA1E7-D3F9-B1EE-1BE6-5196190FD983}"/>
          </ac:spMkLst>
        </pc:spChg>
        <pc:spChg chg="add mod topLvl">
          <ac:chgData name="Monica Rodrigues" userId="1f4bc43b-b654-490d-ae46-447fe031c3d8" providerId="ADAL" clId="{F04E76F1-66A1-4C1C-8AA3-EA778EE0EFFB}" dt="2023-11-16T23:15:35.547" v="7067" actId="164"/>
          <ac:spMkLst>
            <pc:docMk/>
            <pc:sldMk cId="3587108274" sldId="316"/>
            <ac:spMk id="117" creationId="{07A31A2F-0B51-D157-5317-4D91C14169CB}"/>
          </ac:spMkLst>
        </pc:spChg>
        <pc:spChg chg="add mod topLvl">
          <ac:chgData name="Monica Rodrigues" userId="1f4bc43b-b654-490d-ae46-447fe031c3d8" providerId="ADAL" clId="{F04E76F1-66A1-4C1C-8AA3-EA778EE0EFFB}" dt="2023-11-16T23:15:35.547" v="7067" actId="164"/>
          <ac:spMkLst>
            <pc:docMk/>
            <pc:sldMk cId="3587108274" sldId="316"/>
            <ac:spMk id="118" creationId="{AF01E940-646A-FBD1-8FAE-46518363E68B}"/>
          </ac:spMkLst>
        </pc:spChg>
        <pc:spChg chg="add del mod topLvl">
          <ac:chgData name="Monica Rodrigues" userId="1f4bc43b-b654-490d-ae46-447fe031c3d8" providerId="ADAL" clId="{F04E76F1-66A1-4C1C-8AA3-EA778EE0EFFB}" dt="2023-11-16T23:10:33.126" v="6857" actId="478"/>
          <ac:spMkLst>
            <pc:docMk/>
            <pc:sldMk cId="3587108274" sldId="316"/>
            <ac:spMk id="119" creationId="{461AE66F-0BE4-CB55-1BE5-16577DE19166}"/>
          </ac:spMkLst>
        </pc:spChg>
        <pc:spChg chg="add mod topLvl">
          <ac:chgData name="Monica Rodrigues" userId="1f4bc43b-b654-490d-ae46-447fe031c3d8" providerId="ADAL" clId="{F04E76F1-66A1-4C1C-8AA3-EA778EE0EFFB}" dt="2023-11-16T23:15:49.157" v="7069" actId="164"/>
          <ac:spMkLst>
            <pc:docMk/>
            <pc:sldMk cId="3587108274" sldId="316"/>
            <ac:spMk id="120" creationId="{3FBB41CF-A0CA-9A20-A5A4-051AFEA84867}"/>
          </ac:spMkLst>
        </pc:spChg>
        <pc:spChg chg="add mod topLvl">
          <ac:chgData name="Monica Rodrigues" userId="1f4bc43b-b654-490d-ae46-447fe031c3d8" providerId="ADAL" clId="{F04E76F1-66A1-4C1C-8AA3-EA778EE0EFFB}" dt="2023-11-16T23:15:49.157" v="7069" actId="164"/>
          <ac:spMkLst>
            <pc:docMk/>
            <pc:sldMk cId="3587108274" sldId="316"/>
            <ac:spMk id="121" creationId="{B8B8C3DB-C630-1C8D-62C5-1583DB90D521}"/>
          </ac:spMkLst>
        </pc:spChg>
        <pc:spChg chg="add del mod ord topLvl">
          <ac:chgData name="Monica Rodrigues" userId="1f4bc43b-b654-490d-ae46-447fe031c3d8" providerId="ADAL" clId="{F04E76F1-66A1-4C1C-8AA3-EA778EE0EFFB}" dt="2023-11-16T23:16:27.080" v="7076" actId="1036"/>
          <ac:spMkLst>
            <pc:docMk/>
            <pc:sldMk cId="3587108274" sldId="316"/>
            <ac:spMk id="122" creationId="{83F309F3-F925-CE9B-1E57-4BFAA3EE93EE}"/>
          </ac:spMkLst>
        </pc:spChg>
        <pc:spChg chg="add mod topLvl">
          <ac:chgData name="Monica Rodrigues" userId="1f4bc43b-b654-490d-ae46-447fe031c3d8" providerId="ADAL" clId="{F04E76F1-66A1-4C1C-8AA3-EA778EE0EFFB}" dt="2023-11-16T23:15:56.246" v="7070" actId="164"/>
          <ac:spMkLst>
            <pc:docMk/>
            <pc:sldMk cId="3587108274" sldId="316"/>
            <ac:spMk id="123" creationId="{B80DFF5C-E513-EF9B-FA70-A03020C5A293}"/>
          </ac:spMkLst>
        </pc:spChg>
        <pc:spChg chg="add mod topLvl">
          <ac:chgData name="Monica Rodrigues" userId="1f4bc43b-b654-490d-ae46-447fe031c3d8" providerId="ADAL" clId="{F04E76F1-66A1-4C1C-8AA3-EA778EE0EFFB}" dt="2023-11-16T23:15:56.246" v="7070" actId="164"/>
          <ac:spMkLst>
            <pc:docMk/>
            <pc:sldMk cId="3587108274" sldId="316"/>
            <ac:spMk id="124" creationId="{7369A9AF-F21D-1FDD-7A0C-30E53064520E}"/>
          </ac:spMkLst>
        </pc:spChg>
        <pc:spChg chg="add del mod">
          <ac:chgData name="Monica Rodrigues" userId="1f4bc43b-b654-490d-ae46-447fe031c3d8" providerId="ADAL" clId="{F04E76F1-66A1-4C1C-8AA3-EA778EE0EFFB}" dt="2023-11-16T23:15:11.651" v="7039" actId="478"/>
          <ac:spMkLst>
            <pc:docMk/>
            <pc:sldMk cId="3587108274" sldId="316"/>
            <ac:spMk id="133" creationId="{A40EBC65-875B-ECD7-C496-0E0A036F48E5}"/>
          </ac:spMkLst>
        </pc:spChg>
        <pc:grpChg chg="add del mod">
          <ac:chgData name="Monica Rodrigues" userId="1f4bc43b-b654-490d-ae46-447fe031c3d8" providerId="ADAL" clId="{F04E76F1-66A1-4C1C-8AA3-EA778EE0EFFB}" dt="2023-11-16T22:26:38.684" v="6011" actId="478"/>
          <ac:grpSpMkLst>
            <pc:docMk/>
            <pc:sldMk cId="3587108274" sldId="316"/>
            <ac:grpSpMk id="26" creationId="{15A24826-FEF3-4B7B-17AE-C6C296F5D00E}"/>
          </ac:grpSpMkLst>
        </pc:grpChg>
        <pc:grpChg chg="add del mod">
          <ac:chgData name="Monica Rodrigues" userId="1f4bc43b-b654-490d-ae46-447fe031c3d8" providerId="ADAL" clId="{F04E76F1-66A1-4C1C-8AA3-EA778EE0EFFB}" dt="2023-11-16T21:23:28.051" v="5029" actId="478"/>
          <ac:grpSpMkLst>
            <pc:docMk/>
            <pc:sldMk cId="3587108274" sldId="316"/>
            <ac:grpSpMk id="55" creationId="{C0CEFDF8-DB50-739F-730E-F335F470B005}"/>
          </ac:grpSpMkLst>
        </pc:grpChg>
        <pc:grpChg chg="add del mod">
          <ac:chgData name="Monica Rodrigues" userId="1f4bc43b-b654-490d-ae46-447fe031c3d8" providerId="ADAL" clId="{F04E76F1-66A1-4C1C-8AA3-EA778EE0EFFB}" dt="2023-11-16T21:23:28.051" v="5029" actId="478"/>
          <ac:grpSpMkLst>
            <pc:docMk/>
            <pc:sldMk cId="3587108274" sldId="316"/>
            <ac:grpSpMk id="64" creationId="{C01EFFF2-A9E4-C503-74E9-0E27ACFC4F0E}"/>
          </ac:grpSpMkLst>
        </pc:grpChg>
        <pc:grpChg chg="add del mod">
          <ac:chgData name="Monica Rodrigues" userId="1f4bc43b-b654-490d-ae46-447fe031c3d8" providerId="ADAL" clId="{F04E76F1-66A1-4C1C-8AA3-EA778EE0EFFB}" dt="2023-11-16T21:23:28.051" v="5029" actId="478"/>
          <ac:grpSpMkLst>
            <pc:docMk/>
            <pc:sldMk cId="3587108274" sldId="316"/>
            <ac:grpSpMk id="68" creationId="{772743E2-3497-38CF-5431-9E0567F32895}"/>
          </ac:grpSpMkLst>
        </pc:grpChg>
        <pc:grpChg chg="add del mod">
          <ac:chgData name="Monica Rodrigues" userId="1f4bc43b-b654-490d-ae46-447fe031c3d8" providerId="ADAL" clId="{F04E76F1-66A1-4C1C-8AA3-EA778EE0EFFB}" dt="2023-11-16T22:23:33.119" v="5922" actId="478"/>
          <ac:grpSpMkLst>
            <pc:docMk/>
            <pc:sldMk cId="3587108274" sldId="316"/>
            <ac:grpSpMk id="93" creationId="{C7858E82-ECF9-1BB5-6B12-172985C498E2}"/>
          </ac:grpSpMkLst>
        </pc:grpChg>
        <pc:grpChg chg="add del mod">
          <ac:chgData name="Monica Rodrigues" userId="1f4bc43b-b654-490d-ae46-447fe031c3d8" providerId="ADAL" clId="{F04E76F1-66A1-4C1C-8AA3-EA778EE0EFFB}" dt="2023-11-16T22:26:38.684" v="6011" actId="478"/>
          <ac:grpSpMkLst>
            <pc:docMk/>
            <pc:sldMk cId="3587108274" sldId="316"/>
            <ac:grpSpMk id="98" creationId="{0B069890-6DE6-35C9-8544-E61AE2439537}"/>
          </ac:grpSpMkLst>
        </pc:grpChg>
        <pc:grpChg chg="add del mod">
          <ac:chgData name="Monica Rodrigues" userId="1f4bc43b-b654-490d-ae46-447fe031c3d8" providerId="ADAL" clId="{F04E76F1-66A1-4C1C-8AA3-EA778EE0EFFB}" dt="2023-11-16T22:26:38.684" v="6011" actId="478"/>
          <ac:grpSpMkLst>
            <pc:docMk/>
            <pc:sldMk cId="3587108274" sldId="316"/>
            <ac:grpSpMk id="99" creationId="{3DE25951-B7E0-9207-5792-1BF7B2453D3F}"/>
          </ac:grpSpMkLst>
        </pc:grpChg>
        <pc:grpChg chg="add del mod">
          <ac:chgData name="Monica Rodrigues" userId="1f4bc43b-b654-490d-ae46-447fe031c3d8" providerId="ADAL" clId="{F04E76F1-66A1-4C1C-8AA3-EA778EE0EFFB}" dt="2023-11-16T22:24:17.091" v="5935" actId="478"/>
          <ac:grpSpMkLst>
            <pc:docMk/>
            <pc:sldMk cId="3587108274" sldId="316"/>
            <ac:grpSpMk id="100" creationId="{9C19D3E5-476F-D7D1-6CF5-0DDAE18E97F9}"/>
          </ac:grpSpMkLst>
        </pc:grpChg>
        <pc:grpChg chg="add mod">
          <ac:chgData name="Monica Rodrigues" userId="1f4bc43b-b654-490d-ae46-447fe031c3d8" providerId="ADAL" clId="{F04E76F1-66A1-4C1C-8AA3-EA778EE0EFFB}" dt="2023-11-16T21:29:41.034" v="5395" actId="164"/>
          <ac:grpSpMkLst>
            <pc:docMk/>
            <pc:sldMk cId="3587108274" sldId="316"/>
            <ac:grpSpMk id="101" creationId="{8A538DBA-FBFC-1C9F-53BB-C5D332F41E88}"/>
          </ac:grpSpMkLst>
        </pc:grpChg>
        <pc:grpChg chg="add mod">
          <ac:chgData name="Monica Rodrigues" userId="1f4bc43b-b654-490d-ae46-447fe031c3d8" providerId="ADAL" clId="{F04E76F1-66A1-4C1C-8AA3-EA778EE0EFFB}" dt="2023-11-16T21:29:40.576" v="5394" actId="164"/>
          <ac:grpSpMkLst>
            <pc:docMk/>
            <pc:sldMk cId="3587108274" sldId="316"/>
            <ac:grpSpMk id="102" creationId="{00CB40C6-CC15-A10E-2B5E-2D2004E64A61}"/>
          </ac:grpSpMkLst>
        </pc:grpChg>
        <pc:grpChg chg="add del mod">
          <ac:chgData name="Monica Rodrigues" userId="1f4bc43b-b654-490d-ae46-447fe031c3d8" providerId="ADAL" clId="{F04E76F1-66A1-4C1C-8AA3-EA778EE0EFFB}" dt="2023-11-16T22:23:25.301" v="5919" actId="478"/>
          <ac:grpSpMkLst>
            <pc:docMk/>
            <pc:sldMk cId="3587108274" sldId="316"/>
            <ac:grpSpMk id="103" creationId="{DF360616-F1A0-4D38-58E7-EB24E18DD7F5}"/>
          </ac:grpSpMkLst>
        </pc:grpChg>
        <pc:grpChg chg="add del mod">
          <ac:chgData name="Monica Rodrigues" userId="1f4bc43b-b654-490d-ae46-447fe031c3d8" providerId="ADAL" clId="{F04E76F1-66A1-4C1C-8AA3-EA778EE0EFFB}" dt="2023-11-16T22:01:25.257" v="5777" actId="478"/>
          <ac:grpSpMkLst>
            <pc:docMk/>
            <pc:sldMk cId="3587108274" sldId="316"/>
            <ac:grpSpMk id="104" creationId="{0C7F47FC-FD50-8465-46BC-9D34FC9E6E24}"/>
          </ac:grpSpMkLst>
        </pc:grpChg>
        <pc:grpChg chg="add del mod">
          <ac:chgData name="Monica Rodrigues" userId="1f4bc43b-b654-490d-ae46-447fe031c3d8" providerId="ADAL" clId="{F04E76F1-66A1-4C1C-8AA3-EA778EE0EFFB}" dt="2023-11-16T22:09:40.769" v="5793" actId="478"/>
          <ac:grpSpMkLst>
            <pc:docMk/>
            <pc:sldMk cId="3587108274" sldId="316"/>
            <ac:grpSpMk id="105" creationId="{04CDE711-F989-C76F-32EE-2A4A42F520E4}"/>
          </ac:grpSpMkLst>
        </pc:grpChg>
        <pc:grpChg chg="add del mod">
          <ac:chgData name="Monica Rodrigues" userId="1f4bc43b-b654-490d-ae46-447fe031c3d8" providerId="ADAL" clId="{F04E76F1-66A1-4C1C-8AA3-EA778EE0EFFB}" dt="2023-11-16T22:10:48.728" v="5813" actId="478"/>
          <ac:grpSpMkLst>
            <pc:docMk/>
            <pc:sldMk cId="3587108274" sldId="316"/>
            <ac:grpSpMk id="106" creationId="{870B55FD-C754-931B-9FAF-8385B7AF087D}"/>
          </ac:grpSpMkLst>
        </pc:grpChg>
        <pc:grpChg chg="add del mod">
          <ac:chgData name="Monica Rodrigues" userId="1f4bc43b-b654-490d-ae46-447fe031c3d8" providerId="ADAL" clId="{F04E76F1-66A1-4C1C-8AA3-EA778EE0EFFB}" dt="2023-11-16T23:10:27.378" v="6854" actId="165"/>
          <ac:grpSpMkLst>
            <pc:docMk/>
            <pc:sldMk cId="3587108274" sldId="316"/>
            <ac:grpSpMk id="125" creationId="{191B360B-0BCC-6356-11B2-24E40AF6D89F}"/>
          </ac:grpSpMkLst>
        </pc:grpChg>
        <pc:grpChg chg="add del mod">
          <ac:chgData name="Monica Rodrigues" userId="1f4bc43b-b654-490d-ae46-447fe031c3d8" providerId="ADAL" clId="{F04E76F1-66A1-4C1C-8AA3-EA778EE0EFFB}" dt="2023-11-16T23:10:23.263" v="6852" actId="165"/>
          <ac:grpSpMkLst>
            <pc:docMk/>
            <pc:sldMk cId="3587108274" sldId="316"/>
            <ac:grpSpMk id="126" creationId="{282353BD-36C3-04B3-DCAF-83377B92EC14}"/>
          </ac:grpSpMkLst>
        </pc:grpChg>
        <pc:grpChg chg="add del mod">
          <ac:chgData name="Monica Rodrigues" userId="1f4bc43b-b654-490d-ae46-447fe031c3d8" providerId="ADAL" clId="{F04E76F1-66A1-4C1C-8AA3-EA778EE0EFFB}" dt="2023-11-16T23:10:17.700" v="6850" actId="165"/>
          <ac:grpSpMkLst>
            <pc:docMk/>
            <pc:sldMk cId="3587108274" sldId="316"/>
            <ac:grpSpMk id="127" creationId="{119BCEAC-12A5-F6F9-8558-2569ABFDBB0E}"/>
          </ac:grpSpMkLst>
        </pc:grpChg>
        <pc:grpChg chg="add del mod">
          <ac:chgData name="Monica Rodrigues" userId="1f4bc43b-b654-490d-ae46-447fe031c3d8" providerId="ADAL" clId="{F04E76F1-66A1-4C1C-8AA3-EA778EE0EFFB}" dt="2023-11-16T23:10:05.444" v="6845" actId="165"/>
          <ac:grpSpMkLst>
            <pc:docMk/>
            <pc:sldMk cId="3587108274" sldId="316"/>
            <ac:grpSpMk id="128" creationId="{B034679C-7F37-632F-8A06-A9954F3E5CAA}"/>
          </ac:grpSpMkLst>
        </pc:grpChg>
        <pc:grpChg chg="add del mod">
          <ac:chgData name="Monica Rodrigues" userId="1f4bc43b-b654-490d-ae46-447fe031c3d8" providerId="ADAL" clId="{F04E76F1-66A1-4C1C-8AA3-EA778EE0EFFB}" dt="2023-11-16T23:10:31.835" v="6856" actId="165"/>
          <ac:grpSpMkLst>
            <pc:docMk/>
            <pc:sldMk cId="3587108274" sldId="316"/>
            <ac:grpSpMk id="129" creationId="{70238FB6-CD1F-AF67-C3E5-077F28B89660}"/>
          </ac:grpSpMkLst>
        </pc:grpChg>
        <pc:grpChg chg="add del mod">
          <ac:chgData name="Monica Rodrigues" userId="1f4bc43b-b654-490d-ae46-447fe031c3d8" providerId="ADAL" clId="{F04E76F1-66A1-4C1C-8AA3-EA778EE0EFFB}" dt="2023-11-16T23:10:36.537" v="6858" actId="165"/>
          <ac:grpSpMkLst>
            <pc:docMk/>
            <pc:sldMk cId="3587108274" sldId="316"/>
            <ac:grpSpMk id="130" creationId="{A070C4DF-0E9D-AA41-AF8A-40F04367BEE5}"/>
          </ac:grpSpMkLst>
        </pc:grpChg>
        <pc:grpChg chg="add mod">
          <ac:chgData name="Monica Rodrigues" userId="1f4bc43b-b654-490d-ae46-447fe031c3d8" providerId="ADAL" clId="{F04E76F1-66A1-4C1C-8AA3-EA778EE0EFFB}" dt="2023-11-16T23:16:27.080" v="7076" actId="1036"/>
          <ac:grpSpMkLst>
            <pc:docMk/>
            <pc:sldMk cId="3587108274" sldId="316"/>
            <ac:grpSpMk id="136" creationId="{5F5A0514-729B-5412-341F-9678B5B8C8B8}"/>
          </ac:grpSpMkLst>
        </pc:grpChg>
        <pc:grpChg chg="add mod">
          <ac:chgData name="Monica Rodrigues" userId="1f4bc43b-b654-490d-ae46-447fe031c3d8" providerId="ADAL" clId="{F04E76F1-66A1-4C1C-8AA3-EA778EE0EFFB}" dt="2023-11-16T23:16:27.080" v="7076" actId="1036"/>
          <ac:grpSpMkLst>
            <pc:docMk/>
            <pc:sldMk cId="3587108274" sldId="316"/>
            <ac:grpSpMk id="137" creationId="{F9CA897A-3202-FDC9-7F7A-0C8A85A8CDA0}"/>
          </ac:grpSpMkLst>
        </pc:grpChg>
        <pc:grpChg chg="add mod">
          <ac:chgData name="Monica Rodrigues" userId="1f4bc43b-b654-490d-ae46-447fe031c3d8" providerId="ADAL" clId="{F04E76F1-66A1-4C1C-8AA3-EA778EE0EFFB}" dt="2023-11-16T23:16:27.080" v="7076" actId="1036"/>
          <ac:grpSpMkLst>
            <pc:docMk/>
            <pc:sldMk cId="3587108274" sldId="316"/>
            <ac:grpSpMk id="138" creationId="{371939A1-F8EB-DA6F-717B-D37E31CDD82B}"/>
          </ac:grpSpMkLst>
        </pc:grpChg>
        <pc:cxnChg chg="add del mod">
          <ac:chgData name="Monica Rodrigues" userId="1f4bc43b-b654-490d-ae46-447fe031c3d8" providerId="ADAL" clId="{F04E76F1-66A1-4C1C-8AA3-EA778EE0EFFB}" dt="2023-11-16T23:14:17.075" v="7022" actId="478"/>
          <ac:cxnSpMkLst>
            <pc:docMk/>
            <pc:sldMk cId="3587108274" sldId="316"/>
            <ac:cxnSpMk id="132" creationId="{85B4BED1-D454-A5C2-A880-657145503F46}"/>
          </ac:cxnSpMkLst>
        </pc:cxnChg>
        <pc:cxnChg chg="add mod">
          <ac:chgData name="Monica Rodrigues" userId="1f4bc43b-b654-490d-ae46-447fe031c3d8" providerId="ADAL" clId="{F04E76F1-66A1-4C1C-8AA3-EA778EE0EFFB}" dt="2023-11-16T23:16:27.080" v="7076" actId="1036"/>
          <ac:cxnSpMkLst>
            <pc:docMk/>
            <pc:sldMk cId="3587108274" sldId="316"/>
            <ac:cxnSpMk id="135" creationId="{39D05A0F-313C-1754-E2EF-4DD2D3A7ECE2}"/>
          </ac:cxnSpMkLst>
        </pc:cxnChg>
      </pc:sldChg>
      <pc:sldChg chg="addSp delSp modSp add del mod modTransition modAnim">
        <pc:chgData name="Monica Rodrigues" userId="1f4bc43b-b654-490d-ae46-447fe031c3d8" providerId="ADAL" clId="{F04E76F1-66A1-4C1C-8AA3-EA778EE0EFFB}" dt="2023-11-16T23:03:53.402" v="6785" actId="47"/>
        <pc:sldMkLst>
          <pc:docMk/>
          <pc:sldMk cId="172787379" sldId="317"/>
        </pc:sldMkLst>
        <pc:spChg chg="del">
          <ac:chgData name="Monica Rodrigues" userId="1f4bc43b-b654-490d-ae46-447fe031c3d8" providerId="ADAL" clId="{F04E76F1-66A1-4C1C-8AA3-EA778EE0EFFB}" dt="2023-11-16T22:33:57.273" v="6071" actId="478"/>
          <ac:spMkLst>
            <pc:docMk/>
            <pc:sldMk cId="172787379" sldId="317"/>
            <ac:spMk id="2" creationId="{6FF73843-E56E-FF4B-CE4A-B2C7BE0C2CFD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3" creationId="{7FAD7458-5136-7793-E961-5FB461D308B7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4" creationId="{55FB94B5-9CAC-93B9-8844-8BA96CAFBCE7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5" creationId="{9D2C7976-1D59-5FD7-F528-61CE91F477B0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6" creationId="{CCCCB21C-A521-A7BB-6780-0648FE871495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7" creationId="{D8F540E4-60D0-F712-EF25-1C60763F9DF8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8" creationId="{5736A4CB-673A-A886-E5F2-CF298CB04A62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10" creationId="{E1353703-0EFA-7F90-0BA8-6C10886C92D5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3" creationId="{B89C21A0-4206-5F41-FCD1-AD8C79C8D0BF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4" creationId="{9CF01418-6675-8DEB-1799-74FBEB66C802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17" creationId="{A0F510F8-1C9B-D7D1-9AB5-63742E31CF68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18" creationId="{D0BC897A-5990-9499-F749-BB667E3312D2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19" creationId="{C2322217-0144-13FB-933D-550E86E7420D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0" creationId="{6B7114B5-32EB-BB8C-9131-B239729E8A59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1" creationId="{65432FDB-099E-8A76-D529-1B311D28D4AB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2" creationId="{43996333-8F41-5861-F058-02D727FD9CA2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3" creationId="{0A23A991-1433-3B05-5A74-F3B14A53AB81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4" creationId="{8DCAC000-57F5-977E-52A4-4FFEC692045D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5" creationId="{4E708DC4-9F81-04D7-38B8-B358C00BE0F8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6" creationId="{F7BF0538-8105-0961-3BFC-56551A56B8D1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7" creationId="{72E96FAF-3C3E-BC25-F86F-528FE54A16F0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8" creationId="{2011A9F7-DA43-2EF6-B863-DD425EC4642F}"/>
          </ac:spMkLst>
        </pc:spChg>
        <pc:spChg chg="add 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29" creationId="{368D7D5A-2015-B694-FC2D-959072B355A6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30" creationId="{C78FFE24-860F-6AFD-A500-29235858E905}"/>
          </ac:spMkLst>
        </pc:spChg>
        <pc:spChg chg="mod topLvl">
          <ac:chgData name="Monica Rodrigues" userId="1f4bc43b-b654-490d-ae46-447fe031c3d8" providerId="ADAL" clId="{F04E76F1-66A1-4C1C-8AA3-EA778EE0EFFB}" dt="2023-11-16T22:43:06.999" v="6209" actId="404"/>
          <ac:spMkLst>
            <pc:docMk/>
            <pc:sldMk cId="172787379" sldId="317"/>
            <ac:spMk id="32" creationId="{492473F7-235D-E0E9-40A9-2203C814E9CF}"/>
          </ac:spMkLst>
        </pc:spChg>
        <pc:spChg chg="mod topLvl">
          <ac:chgData name="Monica Rodrigues" userId="1f4bc43b-b654-490d-ae46-447fe031c3d8" providerId="ADAL" clId="{F04E76F1-66A1-4C1C-8AA3-EA778EE0EFFB}" dt="2023-11-16T22:43:09.955" v="6210" actId="1035"/>
          <ac:spMkLst>
            <pc:docMk/>
            <pc:sldMk cId="172787379" sldId="317"/>
            <ac:spMk id="33" creationId="{CE287BD7-590C-8876-DC17-288FC87A2A99}"/>
          </ac:spMkLst>
        </pc:spChg>
        <pc:spChg chg="mod">
          <ac:chgData name="Monica Rodrigues" userId="1f4bc43b-b654-490d-ae46-447fe031c3d8" providerId="ADAL" clId="{F04E76F1-66A1-4C1C-8AA3-EA778EE0EFFB}" dt="2023-11-16T22:45:15.570" v="6265" actId="1036"/>
          <ac:spMkLst>
            <pc:docMk/>
            <pc:sldMk cId="172787379" sldId="317"/>
            <ac:spMk id="35" creationId="{2127DE97-C46E-E558-4225-C960D6F1281D}"/>
          </ac:spMkLst>
        </pc:spChg>
        <pc:spChg chg="mod">
          <ac:chgData name="Monica Rodrigues" userId="1f4bc43b-b654-490d-ae46-447fe031c3d8" providerId="ADAL" clId="{F04E76F1-66A1-4C1C-8AA3-EA778EE0EFFB}" dt="2023-11-16T22:47:14.491" v="6392" actId="20577"/>
          <ac:spMkLst>
            <pc:docMk/>
            <pc:sldMk cId="172787379" sldId="317"/>
            <ac:spMk id="36" creationId="{107751BF-5312-C1BE-17FB-1F9C3C7BCF7D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38" creationId="{060D5125-6C60-E76B-E6D7-B7D5F14BD2A2}"/>
          </ac:spMkLst>
        </pc:spChg>
        <pc:spChg chg="mod">
          <ac:chgData name="Monica Rodrigues" userId="1f4bc43b-b654-490d-ae46-447fe031c3d8" providerId="ADAL" clId="{F04E76F1-66A1-4C1C-8AA3-EA778EE0EFFB}" dt="2023-11-16T22:39:51.505" v="6078" actId="1035"/>
          <ac:spMkLst>
            <pc:docMk/>
            <pc:sldMk cId="172787379" sldId="317"/>
            <ac:spMk id="39" creationId="{B51CB8FF-52CB-315B-607E-BC388E46E602}"/>
          </ac:spMkLst>
        </pc:spChg>
        <pc:spChg chg="mod">
          <ac:chgData name="Monica Rodrigues" userId="1f4bc43b-b654-490d-ae46-447fe031c3d8" providerId="ADAL" clId="{F04E76F1-66A1-4C1C-8AA3-EA778EE0EFFB}" dt="2023-11-16T22:43:29.667" v="6218" actId="20577"/>
          <ac:spMkLst>
            <pc:docMk/>
            <pc:sldMk cId="172787379" sldId="317"/>
            <ac:spMk id="41" creationId="{971D9DDD-C5CB-0A78-1FF1-1E5958CE19CB}"/>
          </ac:spMkLst>
        </pc:spChg>
        <pc:spChg chg="mod">
          <ac:chgData name="Monica Rodrigues" userId="1f4bc43b-b654-490d-ae46-447fe031c3d8" providerId="ADAL" clId="{F04E76F1-66A1-4C1C-8AA3-EA778EE0EFFB}" dt="2023-11-16T22:44:14.281" v="6228" actId="14100"/>
          <ac:spMkLst>
            <pc:docMk/>
            <pc:sldMk cId="172787379" sldId="317"/>
            <ac:spMk id="42" creationId="{8FFC1FB2-86FA-32CA-54D8-969EF2278C02}"/>
          </ac:spMkLst>
        </pc:spChg>
        <pc:spChg chg="mod">
          <ac:chgData name="Monica Rodrigues" userId="1f4bc43b-b654-490d-ae46-447fe031c3d8" providerId="ADAL" clId="{F04E76F1-66A1-4C1C-8AA3-EA778EE0EFFB}" dt="2023-11-16T22:48:02.548" v="6426" actId="1035"/>
          <ac:spMkLst>
            <pc:docMk/>
            <pc:sldMk cId="172787379" sldId="317"/>
            <ac:spMk id="44" creationId="{BB94F554-C619-F2F5-5F48-CFEBA461FB74}"/>
          </ac:spMkLst>
        </pc:spChg>
        <pc:spChg chg="mod">
          <ac:chgData name="Monica Rodrigues" userId="1f4bc43b-b654-490d-ae46-447fe031c3d8" providerId="ADAL" clId="{F04E76F1-66A1-4C1C-8AA3-EA778EE0EFFB}" dt="2023-11-16T22:48:02.548" v="6426" actId="1035"/>
          <ac:spMkLst>
            <pc:docMk/>
            <pc:sldMk cId="172787379" sldId="317"/>
            <ac:spMk id="45" creationId="{BF657E54-A4C5-230B-B8BC-B78C55A75C96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0" creationId="{54255150-7808-3391-C0A5-F781CFA73A56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1" creationId="{26512DB6-9688-483D-FF0C-57E05683BADD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2" creationId="{3A06E83D-FA52-D1C4-D043-BBABC62063E7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3" creationId="{D61AE321-11E5-97E4-6645-33309AD524D0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4" creationId="{EB0B8510-0B77-230B-6CA2-AF7F8826AB02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5" creationId="{9849DAED-ECA5-F367-61B8-9221AC7F8727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6" creationId="{E02FA1E7-D3F9-B1EE-1BE6-5196190FD983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7" creationId="{07A31A2F-0B51-D157-5317-4D91C14169CB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8" creationId="{AF01E940-646A-FBD1-8FAE-46518363E68B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19" creationId="{461AE66F-0BE4-CB55-1BE5-16577DE19166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20" creationId="{3FBB41CF-A0CA-9A20-A5A4-051AFEA84867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21" creationId="{B8B8C3DB-C630-1C8D-62C5-1583DB90D521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22" creationId="{83F309F3-F925-CE9B-1E57-4BFAA3EE93EE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23" creationId="{B80DFF5C-E513-EF9B-FA70-A03020C5A293}"/>
          </ac:spMkLst>
        </pc:spChg>
        <pc:spChg chg="del">
          <ac:chgData name="Monica Rodrigues" userId="1f4bc43b-b654-490d-ae46-447fe031c3d8" providerId="ADAL" clId="{F04E76F1-66A1-4C1C-8AA3-EA778EE0EFFB}" dt="2023-11-16T22:33:56.192" v="6070" actId="478"/>
          <ac:spMkLst>
            <pc:docMk/>
            <pc:sldMk cId="172787379" sldId="317"/>
            <ac:spMk id="124" creationId="{7369A9AF-F21D-1FDD-7A0C-30E53064520E}"/>
          </ac:spMkLst>
        </pc:spChg>
        <pc:grpChg chg="add 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9" creationId="{8F396495-6882-9D0A-1368-8B5432460FDF}"/>
          </ac:grpSpMkLst>
        </pc:grpChg>
        <pc:grpChg chg="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11" creationId="{BFBDC580-0D2D-99CB-ABED-3EE460EACB88}"/>
          </ac:grpSpMkLst>
        </pc:grpChg>
        <pc:grpChg chg="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12" creationId="{B0EC2AC6-F0C4-C3AC-F43B-52B0841CF10F}"/>
          </ac:grpSpMkLst>
        </pc:grpChg>
        <pc:grpChg chg="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15" creationId="{DE1CC144-0E24-49BD-03B3-D00F5E3D2AE7}"/>
          </ac:grpSpMkLst>
        </pc:grpChg>
        <pc:grpChg chg="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16" creationId="{7BEC9DFD-1245-F45E-E21A-2C6B19D22FAD}"/>
          </ac:grpSpMkLst>
        </pc:grpChg>
        <pc:grpChg chg="add del mod">
          <ac:chgData name="Monica Rodrigues" userId="1f4bc43b-b654-490d-ae46-447fe031c3d8" providerId="ADAL" clId="{F04E76F1-66A1-4C1C-8AA3-EA778EE0EFFB}" dt="2023-11-16T22:39:56.861" v="6079" actId="165"/>
          <ac:grpSpMkLst>
            <pc:docMk/>
            <pc:sldMk cId="172787379" sldId="317"/>
            <ac:grpSpMk id="31" creationId="{6D792B0F-F0CB-BF4C-0144-4942728649F7}"/>
          </ac:grpSpMkLst>
        </pc:grpChg>
        <pc:grpChg chg="add mod">
          <ac:chgData name="Monica Rodrigues" userId="1f4bc43b-b654-490d-ae46-447fe031c3d8" providerId="ADAL" clId="{F04E76F1-66A1-4C1C-8AA3-EA778EE0EFFB}" dt="2023-11-16T22:45:15.570" v="6265" actId="1036"/>
          <ac:grpSpMkLst>
            <pc:docMk/>
            <pc:sldMk cId="172787379" sldId="317"/>
            <ac:grpSpMk id="34" creationId="{886ED53A-0823-5A0A-F9CD-29AD0ADEB3EB}"/>
          </ac:grpSpMkLst>
        </pc:grpChg>
        <pc:grpChg chg="add mod">
          <ac:chgData name="Monica Rodrigues" userId="1f4bc43b-b654-490d-ae46-447fe031c3d8" providerId="ADAL" clId="{F04E76F1-66A1-4C1C-8AA3-EA778EE0EFFB}" dt="2023-11-16T22:39:51.505" v="6078" actId="1035"/>
          <ac:grpSpMkLst>
            <pc:docMk/>
            <pc:sldMk cId="172787379" sldId="317"/>
            <ac:grpSpMk id="37" creationId="{ABE97983-43B4-561D-2404-8C8026507098}"/>
          </ac:grpSpMkLst>
        </pc:grpChg>
        <pc:grpChg chg="add mod">
          <ac:chgData name="Monica Rodrigues" userId="1f4bc43b-b654-490d-ae46-447fe031c3d8" providerId="ADAL" clId="{F04E76F1-66A1-4C1C-8AA3-EA778EE0EFFB}" dt="2023-11-16T22:43:17.185" v="6211" actId="108"/>
          <ac:grpSpMkLst>
            <pc:docMk/>
            <pc:sldMk cId="172787379" sldId="317"/>
            <ac:grpSpMk id="40" creationId="{3D7141D1-F68F-369E-A6AD-488348211243}"/>
          </ac:grpSpMkLst>
        </pc:grpChg>
        <pc:grpChg chg="add mod">
          <ac:chgData name="Monica Rodrigues" userId="1f4bc43b-b654-490d-ae46-447fe031c3d8" providerId="ADAL" clId="{F04E76F1-66A1-4C1C-8AA3-EA778EE0EFFB}" dt="2023-11-16T22:48:02.548" v="6426" actId="1035"/>
          <ac:grpSpMkLst>
            <pc:docMk/>
            <pc:sldMk cId="172787379" sldId="317"/>
            <ac:grpSpMk id="43" creationId="{AB665660-AACA-C68A-8455-816A91F9D15B}"/>
          </ac:grpSpMkLst>
        </pc:grpChg>
      </pc:sldChg>
      <pc:sldChg chg="modSp add del mod">
        <pc:chgData name="Monica Rodrigues" userId="1f4bc43b-b654-490d-ae46-447fe031c3d8" providerId="ADAL" clId="{F04E76F1-66A1-4C1C-8AA3-EA778EE0EFFB}" dt="2023-11-15T22:16:47.613" v="574" actId="47"/>
        <pc:sldMkLst>
          <pc:docMk/>
          <pc:sldMk cId="3639319639" sldId="335"/>
        </pc:sldMkLst>
        <pc:spChg chg="mod">
          <ac:chgData name="Monica Rodrigues" userId="1f4bc43b-b654-490d-ae46-447fe031c3d8" providerId="ADAL" clId="{F04E76F1-66A1-4C1C-8AA3-EA778EE0EFFB}" dt="2023-11-15T22:13:47.433" v="555" actId="207"/>
          <ac:spMkLst>
            <pc:docMk/>
            <pc:sldMk cId="3639319639" sldId="335"/>
            <ac:spMk id="3" creationId="{8869E558-4BBF-4B4F-AC1B-EADD75431205}"/>
          </ac:spMkLst>
        </pc:spChg>
      </pc:sldChg>
      <pc:sldChg chg="addSp delSp modSp add del mod delAnim modAnim">
        <pc:chgData name="Monica Rodrigues" userId="1f4bc43b-b654-490d-ae46-447fe031c3d8" providerId="ADAL" clId="{F04E76F1-66A1-4C1C-8AA3-EA778EE0EFFB}" dt="2023-11-16T20:06:44.692" v="3737" actId="47"/>
        <pc:sldMkLst>
          <pc:docMk/>
          <pc:sldMk cId="2560474148" sldId="358"/>
        </pc:sldMkLst>
        <pc:spChg chg="del">
          <ac:chgData name="Monica Rodrigues" userId="1f4bc43b-b654-490d-ae46-447fe031c3d8" providerId="ADAL" clId="{F04E76F1-66A1-4C1C-8AA3-EA778EE0EFFB}" dt="2023-11-16T13:22:45.994" v="2165" actId="478"/>
          <ac:spMkLst>
            <pc:docMk/>
            <pc:sldMk cId="2560474148" sldId="358"/>
            <ac:spMk id="2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4:50:29.903" v="2921" actId="478"/>
          <ac:spMkLst>
            <pc:docMk/>
            <pc:sldMk cId="2560474148" sldId="358"/>
            <ac:spMk id="3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4:21:53.690" v="2709" actId="478"/>
          <ac:spMkLst>
            <pc:docMk/>
            <pc:sldMk cId="2560474148" sldId="358"/>
            <ac:spMk id="4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10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11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4:50:15.530" v="2918" actId="478"/>
          <ac:spMkLst>
            <pc:docMk/>
            <pc:sldMk cId="2560474148" sldId="358"/>
            <ac:spMk id="15" creationId="{00000000-0000-0000-0000-000000000000}"/>
          </ac:spMkLst>
        </pc:spChg>
        <pc:spChg chg="del mod">
          <ac:chgData name="Monica Rodrigues" userId="1f4bc43b-b654-490d-ae46-447fe031c3d8" providerId="ADAL" clId="{F04E76F1-66A1-4C1C-8AA3-EA778EE0EFFB}" dt="2023-11-16T14:50:15.530" v="2918" actId="478"/>
          <ac:spMkLst>
            <pc:docMk/>
            <pc:sldMk cId="2560474148" sldId="358"/>
            <ac:spMk id="16" creationId="{00000000-0000-0000-0000-000000000000}"/>
          </ac:spMkLst>
        </pc:spChg>
        <pc:spChg chg="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17" creationId="{00000000-0000-0000-0000-000000000000}"/>
          </ac:spMkLst>
        </pc:spChg>
        <pc:spChg chg="mod topLvl">
          <ac:chgData name="Monica Rodrigues" userId="1f4bc43b-b654-490d-ae46-447fe031c3d8" providerId="ADAL" clId="{F04E76F1-66A1-4C1C-8AA3-EA778EE0EFFB}" dt="2023-11-16T15:01:22.344" v="3052" actId="403"/>
          <ac:spMkLst>
            <pc:docMk/>
            <pc:sldMk cId="2560474148" sldId="358"/>
            <ac:spMk id="18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4:22:47.044" v="2718" actId="478"/>
          <ac:spMkLst>
            <pc:docMk/>
            <pc:sldMk cId="2560474148" sldId="358"/>
            <ac:spMk id="19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14:22:47.044" v="2718" actId="478"/>
          <ac:spMkLst>
            <pc:docMk/>
            <pc:sldMk cId="2560474148" sldId="358"/>
            <ac:spMk id="20" creationId="{00000000-0000-0000-0000-000000000000}"/>
          </ac:spMkLst>
        </pc:spChg>
        <pc:spChg chg="add del mod">
          <ac:chgData name="Monica Rodrigues" userId="1f4bc43b-b654-490d-ae46-447fe031c3d8" providerId="ADAL" clId="{F04E76F1-66A1-4C1C-8AA3-EA778EE0EFFB}" dt="2023-11-16T13:22:48.567" v="2166" actId="478"/>
          <ac:spMkLst>
            <pc:docMk/>
            <pc:sldMk cId="2560474148" sldId="358"/>
            <ac:spMk id="21" creationId="{B4E3CA4F-5A3C-7D28-3797-67E5464EAF5E}"/>
          </ac:spMkLst>
        </pc:spChg>
        <pc:spChg chg="del">
          <ac:chgData name="Monica Rodrigues" userId="1f4bc43b-b654-490d-ae46-447fe031c3d8" providerId="ADAL" clId="{F04E76F1-66A1-4C1C-8AA3-EA778EE0EFFB}" dt="2023-11-16T13:22:49.740" v="2167" actId="478"/>
          <ac:spMkLst>
            <pc:docMk/>
            <pc:sldMk cId="2560474148" sldId="358"/>
            <ac:spMk id="25" creationId="{78FB30C3-E265-4F80-BF62-964541B458C7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26" creationId="{B5E623BC-9816-0AF8-9243-D3CAE4B81A37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27" creationId="{B8D4B4D7-F6BF-AA93-2341-476B0995DEA0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29" creationId="{59EB6DE2-EA64-A5F7-E296-F71F3B4AB74C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30" creationId="{12125001-11FF-8112-6D9E-FD658A2E08C7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32" creationId="{C2544C68-4840-0962-7943-609D295840D4}"/>
          </ac:spMkLst>
        </pc:spChg>
        <pc:spChg chg="mod">
          <ac:chgData name="Monica Rodrigues" userId="1f4bc43b-b654-490d-ae46-447fe031c3d8" providerId="ADAL" clId="{F04E76F1-66A1-4C1C-8AA3-EA778EE0EFFB}" dt="2023-11-16T13:22:52.172" v="2168"/>
          <ac:spMkLst>
            <pc:docMk/>
            <pc:sldMk cId="2560474148" sldId="358"/>
            <ac:spMk id="33" creationId="{AA038DF8-157F-9A6E-3C71-090F9408EDE9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4" creationId="{24C0A097-AC97-170B-218C-D540C40EAE97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5" creationId="{70728F66-9C76-3597-DC9C-8CE53DBFED42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6" creationId="{DFF46D1E-4049-CC9E-3215-4730AD2767E9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7" creationId="{7940645D-3915-BFF1-CE55-0293315E5944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8" creationId="{8DC33FF7-DCD3-042E-82E8-B1376A35D853}"/>
          </ac:spMkLst>
        </pc:spChg>
        <pc:spChg chg="add del mod">
          <ac:chgData name="Monica Rodrigues" userId="1f4bc43b-b654-490d-ae46-447fe031c3d8" providerId="ADAL" clId="{F04E76F1-66A1-4C1C-8AA3-EA778EE0EFFB}" dt="2023-11-16T13:22:55.769" v="2171"/>
          <ac:spMkLst>
            <pc:docMk/>
            <pc:sldMk cId="2560474148" sldId="358"/>
            <ac:spMk id="39" creationId="{CA8A7178-896B-E007-C39C-39EDA5A1D259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42" creationId="{7354E04B-5CDE-8ED8-BBD2-35575FD7AF88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43" creationId="{86A4861C-4A03-88CB-E5E3-39E9BB3E7C35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45" creationId="{F23B5CEE-057D-C74D-5F33-A838E98F2241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46" creationId="{B442A599-FED9-8A16-2BE2-483289208BE4}"/>
          </ac:spMkLst>
        </pc:spChg>
        <pc:spChg chg="mod">
          <ac:chgData name="Monica Rodrigues" userId="1f4bc43b-b654-490d-ae46-447fe031c3d8" providerId="ADAL" clId="{F04E76F1-66A1-4C1C-8AA3-EA778EE0EFFB}" dt="2023-11-16T13:22:56.842" v="2172"/>
          <ac:spMkLst>
            <pc:docMk/>
            <pc:sldMk cId="2560474148" sldId="358"/>
            <ac:spMk id="48" creationId="{159E693C-B23C-FF73-6330-5D32263B7120}"/>
          </ac:spMkLst>
        </pc:spChg>
        <pc:spChg chg="mod">
          <ac:chgData name="Monica Rodrigues" userId="1f4bc43b-b654-490d-ae46-447fe031c3d8" providerId="ADAL" clId="{F04E76F1-66A1-4C1C-8AA3-EA778EE0EFFB}" dt="2023-11-16T13:22:56.842" v="2172"/>
          <ac:spMkLst>
            <pc:docMk/>
            <pc:sldMk cId="2560474148" sldId="358"/>
            <ac:spMk id="49" creationId="{BDF370E0-F287-7E0E-A119-3A6BDD9D26BF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50" creationId="{90780450-BB02-EA1E-2B43-64130FE2E6B9}"/>
          </ac:spMkLst>
        </pc:spChg>
        <pc:spChg chg="add mod topLvl">
          <ac:chgData name="Monica Rodrigues" userId="1f4bc43b-b654-490d-ae46-447fe031c3d8" providerId="ADAL" clId="{F04E76F1-66A1-4C1C-8AA3-EA778EE0EFFB}" dt="2023-11-16T15:01:33.282" v="3053" actId="14100"/>
          <ac:spMkLst>
            <pc:docMk/>
            <pc:sldMk cId="2560474148" sldId="358"/>
            <ac:spMk id="51" creationId="{B8375009-2FEF-7B88-1281-5C8C5FF8F36D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52" creationId="{606FEF76-30C0-DBD2-4429-59D4AEE10DCB}"/>
          </ac:spMkLst>
        </pc:spChg>
        <pc:spChg chg="add mod topLvl">
          <ac:chgData name="Monica Rodrigues" userId="1f4bc43b-b654-490d-ae46-447fe031c3d8" providerId="ADAL" clId="{F04E76F1-66A1-4C1C-8AA3-EA778EE0EFFB}" dt="2023-11-16T15:01:22.344" v="3052" actId="403"/>
          <ac:spMkLst>
            <pc:docMk/>
            <pc:sldMk cId="2560474148" sldId="358"/>
            <ac:spMk id="53" creationId="{0B4318EB-3EC2-89B2-1324-516F968A54EF}"/>
          </ac:spMkLst>
        </pc:spChg>
        <pc:spChg chg="add del mod">
          <ac:chgData name="Monica Rodrigues" userId="1f4bc43b-b654-490d-ae46-447fe031c3d8" providerId="ADAL" clId="{F04E76F1-66A1-4C1C-8AA3-EA778EE0EFFB}" dt="2023-11-16T14:22:47.044" v="2718" actId="478"/>
          <ac:spMkLst>
            <pc:docMk/>
            <pc:sldMk cId="2560474148" sldId="358"/>
            <ac:spMk id="54" creationId="{C22E0460-7CDC-45DB-C803-A21ABDA21F5D}"/>
          </ac:spMkLst>
        </pc:spChg>
        <pc:spChg chg="add del mod">
          <ac:chgData name="Monica Rodrigues" userId="1f4bc43b-b654-490d-ae46-447fe031c3d8" providerId="ADAL" clId="{F04E76F1-66A1-4C1C-8AA3-EA778EE0EFFB}" dt="2023-11-16T14:22:47.044" v="2718" actId="478"/>
          <ac:spMkLst>
            <pc:docMk/>
            <pc:sldMk cId="2560474148" sldId="358"/>
            <ac:spMk id="55" creationId="{4397EBA9-FDDF-B0ED-67BB-BC7B3EECB850}"/>
          </ac:spMkLst>
        </pc:spChg>
        <pc:spChg chg="add del mod">
          <ac:chgData name="Monica Rodrigues" userId="1f4bc43b-b654-490d-ae46-447fe031c3d8" providerId="ADAL" clId="{F04E76F1-66A1-4C1C-8AA3-EA778EE0EFFB}" dt="2023-11-16T14:21:55.033" v="2710" actId="478"/>
          <ac:spMkLst>
            <pc:docMk/>
            <pc:sldMk cId="2560474148" sldId="358"/>
            <ac:spMk id="57" creationId="{271AFE04-140E-AC4C-72B7-F87D0A9A8337}"/>
          </ac:spMkLst>
        </pc:spChg>
        <pc:spChg chg="add del mod">
          <ac:chgData name="Monica Rodrigues" userId="1f4bc43b-b654-490d-ae46-447fe031c3d8" providerId="ADAL" clId="{F04E76F1-66A1-4C1C-8AA3-EA778EE0EFFB}" dt="2023-11-16T14:23:08.995" v="2770" actId="478"/>
          <ac:spMkLst>
            <pc:docMk/>
            <pc:sldMk cId="2560474148" sldId="358"/>
            <ac:spMk id="58" creationId="{FBB177AC-8547-1482-9008-A99385858105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59" creationId="{F7C5A353-FDBA-D71D-DA79-38060797B7DD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0" creationId="{343B9860-CB0E-4EB3-0D6F-BBA66E9F80CF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2" creationId="{5AC2B3E3-A21F-43FE-AE0C-953A1A21FF6A}"/>
          </ac:spMkLst>
        </pc:spChg>
        <pc:spChg chg="mod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3" creationId="{B28B139B-CA76-E8C4-3ADB-D25C359B1BB5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4" creationId="{3BE12A16-DDD1-33DA-E483-5317D65CA7B1}"/>
          </ac:spMkLst>
        </pc:spChg>
        <pc:spChg chg="add mod topLvl">
          <ac:chgData name="Monica Rodrigues" userId="1f4bc43b-b654-490d-ae46-447fe031c3d8" providerId="ADAL" clId="{F04E76F1-66A1-4C1C-8AA3-EA778EE0EFFB}" dt="2023-11-16T15:01:22.344" v="3052" actId="403"/>
          <ac:spMkLst>
            <pc:docMk/>
            <pc:sldMk cId="2560474148" sldId="358"/>
            <ac:spMk id="65" creationId="{0AF4E194-5113-110E-2493-29DA6F04440E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6" creationId="{C2805E45-6F6A-238D-59AC-23507DE854C8}"/>
          </ac:spMkLst>
        </pc:spChg>
        <pc:spChg chg="add mod topLvl">
          <ac:chgData name="Monica Rodrigues" userId="1f4bc43b-b654-490d-ae46-447fe031c3d8" providerId="ADAL" clId="{F04E76F1-66A1-4C1C-8AA3-EA778EE0EFFB}" dt="2023-11-16T15:01:12.778" v="3050" actId="165"/>
          <ac:spMkLst>
            <pc:docMk/>
            <pc:sldMk cId="2560474148" sldId="358"/>
            <ac:spMk id="67" creationId="{45FBFCE9-A1B0-89A1-EAFE-8384DDBEE78E}"/>
          </ac:spMkLst>
        </pc:spChg>
        <pc:grpChg chg="del mod">
          <ac:chgData name="Monica Rodrigues" userId="1f4bc43b-b654-490d-ae46-447fe031c3d8" providerId="ADAL" clId="{F04E76F1-66A1-4C1C-8AA3-EA778EE0EFFB}" dt="2023-11-16T14:50:15.530" v="2918" actId="478"/>
          <ac:grpSpMkLst>
            <pc:docMk/>
            <pc:sldMk cId="2560474148" sldId="358"/>
            <ac:grpSpMk id="8" creationId="{00000000-0000-0000-0000-000000000000}"/>
          </ac:grpSpMkLst>
        </pc:grpChg>
        <pc:grpChg chg="mod topLvl">
          <ac:chgData name="Monica Rodrigues" userId="1f4bc43b-b654-490d-ae46-447fe031c3d8" providerId="ADAL" clId="{F04E76F1-66A1-4C1C-8AA3-EA778EE0EFFB}" dt="2023-11-16T15:01:12.778" v="3050" actId="165"/>
          <ac:grpSpMkLst>
            <pc:docMk/>
            <pc:sldMk cId="2560474148" sldId="358"/>
            <ac:grpSpMk id="9" creationId="{00000000-0000-0000-0000-000000000000}"/>
          </ac:grpSpMkLst>
        </pc:grpChg>
        <pc:grpChg chg="del">
          <ac:chgData name="Monica Rodrigues" userId="1f4bc43b-b654-490d-ae46-447fe031c3d8" providerId="ADAL" clId="{F04E76F1-66A1-4C1C-8AA3-EA778EE0EFFB}" dt="2023-11-16T14:22:47.044" v="2718" actId="478"/>
          <ac:grpSpMkLst>
            <pc:docMk/>
            <pc:sldMk cId="2560474148" sldId="358"/>
            <ac:grpSpMk id="12" creationId="{00000000-0000-0000-0000-000000000000}"/>
          </ac:grpSpMkLst>
        </pc:grpChg>
        <pc:grpChg chg="add del mod">
          <ac:chgData name="Monica Rodrigues" userId="1f4bc43b-b654-490d-ae46-447fe031c3d8" providerId="ADAL" clId="{F04E76F1-66A1-4C1C-8AA3-EA778EE0EFFB}" dt="2023-11-16T13:22:55.769" v="2171"/>
          <ac:grpSpMkLst>
            <pc:docMk/>
            <pc:sldMk cId="2560474148" sldId="358"/>
            <ac:grpSpMk id="24" creationId="{C248069A-FA9D-A497-DA5C-C472F9C7FB2E}"/>
          </ac:grpSpMkLst>
        </pc:grpChg>
        <pc:grpChg chg="add del mod">
          <ac:chgData name="Monica Rodrigues" userId="1f4bc43b-b654-490d-ae46-447fe031c3d8" providerId="ADAL" clId="{F04E76F1-66A1-4C1C-8AA3-EA778EE0EFFB}" dt="2023-11-16T13:22:55.769" v="2171"/>
          <ac:grpSpMkLst>
            <pc:docMk/>
            <pc:sldMk cId="2560474148" sldId="358"/>
            <ac:grpSpMk id="28" creationId="{457F1881-ECEC-584C-981A-65F3B9C20D44}"/>
          </ac:grpSpMkLst>
        </pc:grpChg>
        <pc:grpChg chg="add del mod">
          <ac:chgData name="Monica Rodrigues" userId="1f4bc43b-b654-490d-ae46-447fe031c3d8" providerId="ADAL" clId="{F04E76F1-66A1-4C1C-8AA3-EA778EE0EFFB}" dt="2023-11-16T13:22:55.769" v="2171"/>
          <ac:grpSpMkLst>
            <pc:docMk/>
            <pc:sldMk cId="2560474148" sldId="358"/>
            <ac:grpSpMk id="31" creationId="{213F7B95-78D2-2609-6309-62DBD8173428}"/>
          </ac:grpSpMkLst>
        </pc:grpChg>
        <pc:grpChg chg="add mod topLvl">
          <ac:chgData name="Monica Rodrigues" userId="1f4bc43b-b654-490d-ae46-447fe031c3d8" providerId="ADAL" clId="{F04E76F1-66A1-4C1C-8AA3-EA778EE0EFFB}" dt="2023-11-16T15:01:12.778" v="3050" actId="165"/>
          <ac:grpSpMkLst>
            <pc:docMk/>
            <pc:sldMk cId="2560474148" sldId="358"/>
            <ac:grpSpMk id="41" creationId="{D407146F-F24D-C0D2-730C-5F4768ECBFE1}"/>
          </ac:grpSpMkLst>
        </pc:grpChg>
        <pc:grpChg chg="add mod topLvl">
          <ac:chgData name="Monica Rodrigues" userId="1f4bc43b-b654-490d-ae46-447fe031c3d8" providerId="ADAL" clId="{F04E76F1-66A1-4C1C-8AA3-EA778EE0EFFB}" dt="2023-11-16T15:01:12.778" v="3050" actId="165"/>
          <ac:grpSpMkLst>
            <pc:docMk/>
            <pc:sldMk cId="2560474148" sldId="358"/>
            <ac:grpSpMk id="44" creationId="{47F3DE52-46A7-8AE6-C09B-6D68D81BCBE8}"/>
          </ac:grpSpMkLst>
        </pc:grpChg>
        <pc:grpChg chg="add del mod">
          <ac:chgData name="Monica Rodrigues" userId="1f4bc43b-b654-490d-ae46-447fe031c3d8" providerId="ADAL" clId="{F04E76F1-66A1-4C1C-8AA3-EA778EE0EFFB}" dt="2023-11-16T14:22:47.044" v="2718" actId="478"/>
          <ac:grpSpMkLst>
            <pc:docMk/>
            <pc:sldMk cId="2560474148" sldId="358"/>
            <ac:grpSpMk id="47" creationId="{E2F7A351-FC52-9CFE-0F9B-99FE0885B49C}"/>
          </ac:grpSpMkLst>
        </pc:grpChg>
        <pc:grpChg chg="add mod topLvl">
          <ac:chgData name="Monica Rodrigues" userId="1f4bc43b-b654-490d-ae46-447fe031c3d8" providerId="ADAL" clId="{F04E76F1-66A1-4C1C-8AA3-EA778EE0EFFB}" dt="2023-11-16T15:01:12.778" v="3050" actId="165"/>
          <ac:grpSpMkLst>
            <pc:docMk/>
            <pc:sldMk cId="2560474148" sldId="358"/>
            <ac:grpSpMk id="61" creationId="{5592183D-97BD-FAB9-63AD-A1ED6D7C6A9F}"/>
          </ac:grpSpMkLst>
        </pc:grpChg>
        <pc:grpChg chg="add del mod">
          <ac:chgData name="Monica Rodrigues" userId="1f4bc43b-b654-490d-ae46-447fe031c3d8" providerId="ADAL" clId="{F04E76F1-66A1-4C1C-8AA3-EA778EE0EFFB}" dt="2023-11-16T15:01:12.778" v="3050" actId="165"/>
          <ac:grpSpMkLst>
            <pc:docMk/>
            <pc:sldMk cId="2560474148" sldId="358"/>
            <ac:grpSpMk id="68" creationId="{45C6CDBF-A33E-5A9E-ECBE-83BA54EB617D}"/>
          </ac:grpSpMkLst>
        </pc:grpChg>
        <pc:cxnChg chg="mod topLvl">
          <ac:chgData name="Monica Rodrigues" userId="1f4bc43b-b654-490d-ae46-447fe031c3d8" providerId="ADAL" clId="{F04E76F1-66A1-4C1C-8AA3-EA778EE0EFFB}" dt="2023-11-16T15:01:12.778" v="3050" actId="165"/>
          <ac:cxnSpMkLst>
            <pc:docMk/>
            <pc:sldMk cId="2560474148" sldId="358"/>
            <ac:cxnSpMk id="22" creationId="{00000000-0000-0000-0000-000000000000}"/>
          </ac:cxnSpMkLst>
        </pc:cxnChg>
        <pc:cxnChg chg="add del mod">
          <ac:chgData name="Monica Rodrigues" userId="1f4bc43b-b654-490d-ae46-447fe031c3d8" providerId="ADAL" clId="{F04E76F1-66A1-4C1C-8AA3-EA778EE0EFFB}" dt="2023-11-16T13:22:55.769" v="2171"/>
          <ac:cxnSpMkLst>
            <pc:docMk/>
            <pc:sldMk cId="2560474148" sldId="358"/>
            <ac:cxnSpMk id="23" creationId="{6FBADF2B-22E2-7472-6846-2E7B8BBA58E5}"/>
          </ac:cxnSpMkLst>
        </pc:cxnChg>
        <pc:cxnChg chg="add mod topLvl">
          <ac:chgData name="Monica Rodrigues" userId="1f4bc43b-b654-490d-ae46-447fe031c3d8" providerId="ADAL" clId="{F04E76F1-66A1-4C1C-8AA3-EA778EE0EFFB}" dt="2023-11-16T15:01:12.778" v="3050" actId="165"/>
          <ac:cxnSpMkLst>
            <pc:docMk/>
            <pc:sldMk cId="2560474148" sldId="358"/>
            <ac:cxnSpMk id="40" creationId="{C766F681-39C9-51F7-2ACE-AEDEC95C82A1}"/>
          </ac:cxnSpMkLst>
        </pc:cxnChg>
      </pc:sldChg>
      <pc:sldChg chg="new del">
        <pc:chgData name="Monica Rodrigues" userId="1f4bc43b-b654-490d-ae46-447fe031c3d8" providerId="ADAL" clId="{F04E76F1-66A1-4C1C-8AA3-EA778EE0EFFB}" dt="2023-11-16T14:05:55.321" v="2642" actId="47"/>
        <pc:sldMkLst>
          <pc:docMk/>
          <pc:sldMk cId="1720910337" sldId="359"/>
        </pc:sldMkLst>
      </pc:sldChg>
      <pc:sldChg chg="addSp delSp modSp new del mod modAnim">
        <pc:chgData name="Monica Rodrigues" userId="1f4bc43b-b654-490d-ae46-447fe031c3d8" providerId="ADAL" clId="{F04E76F1-66A1-4C1C-8AA3-EA778EE0EFFB}" dt="2023-11-16T14:22:11.322" v="2711" actId="47"/>
        <pc:sldMkLst>
          <pc:docMk/>
          <pc:sldMk cId="3740400038" sldId="359"/>
        </pc:sldMkLst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" creationId="{179ECD3D-3980-6E74-F3E0-239CEE0D6A51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3" creationId="{97035D4A-EA39-51A8-4F56-D38E94784403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4" creationId="{2DE0B85E-FA94-80A8-4842-CD12464810EB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5" creationId="{F9F5C199-198C-353C-D598-B54C2379209C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6" creationId="{2C282205-41A8-9468-1A16-9EF4FD131B06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8" creationId="{2FCA4DED-B2AC-B926-85A6-060E92BD967B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3" creationId="{A0D893B7-B6BB-8B11-1AAD-8687DA540FC5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4" creationId="{A9F017DE-BB69-57E1-2A03-FEC2AD39538A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5" creationId="{38A290C1-A8E4-E0EB-C7D8-8D1635164BE6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6" creationId="{D47E315C-E958-AAB0-E641-630A10F1C26E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7" creationId="{F9BF0B62-DC0A-074D-53FF-A62EC8D2D56D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8" creationId="{94EE8255-BE81-1656-98A2-312AA6FE4458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19" creationId="{CA9B14FC-3A76-B4D7-CD99-7D8119E87D9B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20" creationId="{9C29FE9F-9CEB-8D1A-6FE8-8D899E66AE4D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1" creationId="{AF8940A1-4816-033B-BD3F-F1A3B4F3F9EE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2" creationId="{79283678-D488-92C1-4B62-4022390D5682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3" creationId="{E0BA5C18-E51B-002C-07CC-E45BE345374F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4" creationId="{5C5598FF-C340-EC60-F1E5-D9749EA4A797}"/>
          </ac:spMkLst>
        </pc:spChg>
        <pc:spChg chg="add del mod">
          <ac:chgData name="Monica Rodrigues" userId="1f4bc43b-b654-490d-ae46-447fe031c3d8" providerId="ADAL" clId="{F04E76F1-66A1-4C1C-8AA3-EA778EE0EFFB}" dt="2023-11-16T14:12:13.205" v="2647" actId="478"/>
          <ac:spMkLst>
            <pc:docMk/>
            <pc:sldMk cId="3740400038" sldId="359"/>
            <ac:spMk id="25" creationId="{DD81C588-4B2A-43E7-6027-80378D1875BB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27" creationId="{62C41BEB-8373-63CB-E0A8-B38AF79F702E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28" creationId="{DA474C37-0ECC-D9B9-B49F-8118C25D0E69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0" creationId="{C975066F-039D-C5FA-45CE-76DE5529D219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1" creationId="{A1E1B07B-A844-96D4-B0B4-EB4F40E87555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3" creationId="{926CA984-1698-89ED-5D2B-A39DEDEE3084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4" creationId="{2DB8E1D8-1860-D725-BD95-EF75A0BBD74F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6" creationId="{6DD7360B-7318-FC14-F974-24391012E4E7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7" creationId="{42CFEBB7-6206-4992-6F72-289FF5985C72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39" creationId="{9E7F365B-7E7E-76DB-CD24-3AE5A386E176}"/>
          </ac:spMkLst>
        </pc:spChg>
        <pc:spChg chg="mod">
          <ac:chgData name="Monica Rodrigues" userId="1f4bc43b-b654-490d-ae46-447fe031c3d8" providerId="ADAL" clId="{F04E76F1-66A1-4C1C-8AA3-EA778EE0EFFB}" dt="2023-11-16T14:11:51.921" v="2646"/>
          <ac:spMkLst>
            <pc:docMk/>
            <pc:sldMk cId="3740400038" sldId="359"/>
            <ac:spMk id="40" creationId="{79E2DAD3-9B67-E3A9-13A1-0EA982105E56}"/>
          </ac:spMkLst>
        </pc:spChg>
        <pc:spChg chg="del mod">
          <ac:chgData name="Monica Rodrigues" userId="1f4bc43b-b654-490d-ae46-447fe031c3d8" providerId="ADAL" clId="{F04E76F1-66A1-4C1C-8AA3-EA778EE0EFFB}" dt="2023-11-16T14:12:34.372" v="2652" actId="478"/>
          <ac:spMkLst>
            <pc:docMk/>
            <pc:sldMk cId="3740400038" sldId="359"/>
            <ac:spMk id="44" creationId="{CC2A5828-B96D-801A-ABC9-B8B3818C661F}"/>
          </ac:spMkLst>
        </pc:spChg>
        <pc:spChg chg="del mod topLvl">
          <ac:chgData name="Monica Rodrigues" userId="1f4bc43b-b654-490d-ae46-447fe031c3d8" providerId="ADAL" clId="{F04E76F1-66A1-4C1C-8AA3-EA778EE0EFFB}" dt="2023-11-16T14:12:51.150" v="2658" actId="478"/>
          <ac:spMkLst>
            <pc:docMk/>
            <pc:sldMk cId="3740400038" sldId="359"/>
            <ac:spMk id="45" creationId="{706B8D82-875D-34B9-4667-6AA15F21FDC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46" creationId="{08B2D320-2098-CF8F-957C-BCC613D786CA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47" creationId="{B6136054-D984-6DF9-7B41-1BB28F63AC0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48" creationId="{1C31BAD2-A391-7EEC-41C2-28EEBB2C8F51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49" creationId="{51FD61FA-F400-BEF3-B71E-74199A3A368E}"/>
          </ac:spMkLst>
        </pc:spChg>
        <pc:spChg chg="add del mod topLvl">
          <ac:chgData name="Monica Rodrigues" userId="1f4bc43b-b654-490d-ae46-447fe031c3d8" providerId="ADAL" clId="{F04E76F1-66A1-4C1C-8AA3-EA778EE0EFFB}" dt="2023-11-16T14:19:58.943" v="2680" actId="1037"/>
          <ac:spMkLst>
            <pc:docMk/>
            <pc:sldMk cId="3740400038" sldId="359"/>
            <ac:spMk id="50" creationId="{D000FCB6-E03D-B30F-73E1-E9574B526852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51" creationId="{CD05D0A5-477A-7A19-98F5-DED89D78EE8D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52" creationId="{C72E5892-E394-1C9A-B963-A9D1E9DA0214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3" creationId="{4B679039-6987-346E-56DF-35082667D78B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4" creationId="{D08FF3C3-3AFF-0EA7-8DD1-DECCE7DC2E29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5" creationId="{FA37655F-76AE-947F-87DA-F7B04EE6B9F8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6" creationId="{6999C8EC-C942-8F91-85D8-371F05F7F3CA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7" creationId="{9B3E8578-7DF7-3999-0673-350B1A87D12B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8" creationId="{EB04F580-749B-08EE-8220-B7EF5809C894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59" creationId="{D3834628-B504-41F4-51B2-44431A9C33E1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60" creationId="{4FDAA4F7-BADB-9C66-3817-1876416C0902}"/>
          </ac:spMkLst>
        </pc:spChg>
        <pc:spChg chg="del mod topLvl">
          <ac:chgData name="Monica Rodrigues" userId="1f4bc43b-b654-490d-ae46-447fe031c3d8" providerId="ADAL" clId="{F04E76F1-66A1-4C1C-8AA3-EA778EE0EFFB}" dt="2023-11-16T14:20:59.170" v="2696" actId="478"/>
          <ac:spMkLst>
            <pc:docMk/>
            <pc:sldMk cId="3740400038" sldId="359"/>
            <ac:spMk id="61" creationId="{C796436E-0948-6F61-A2CD-E765A21DA6A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62" creationId="{5F9887A6-0E83-8AA7-BBA5-24C7F073203E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3" creationId="{AFFDAC48-DC89-6B90-CF72-1F7A3AA7533A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4" creationId="{F470EA3B-29B4-E469-56EC-4D5E18257B37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5" creationId="{5C919268-E81B-2D8C-DD8F-0AED6D165AEE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6" creationId="{0DC5355D-464B-D3EC-CC4E-523222F2D454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7" creationId="{7F1152BF-AD47-EDC6-9DDB-2FD40E4E0618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8" creationId="{C0D14D21-136F-58D1-FBAD-CB506BCCF0D7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69" creationId="{C592B113-6E36-7EFA-811C-5FA16FE16680}"/>
          </ac:spMkLst>
        </pc:spChg>
        <pc:spChg chg="del mod topLvl">
          <ac:chgData name="Monica Rodrigues" userId="1f4bc43b-b654-490d-ae46-447fe031c3d8" providerId="ADAL" clId="{F04E76F1-66A1-4C1C-8AA3-EA778EE0EFFB}" dt="2023-11-16T14:20:52.023" v="2694" actId="478"/>
          <ac:spMkLst>
            <pc:docMk/>
            <pc:sldMk cId="3740400038" sldId="359"/>
            <ac:spMk id="70" creationId="{3D3EA84C-6BCD-B6D1-2D84-AEED2C9FA12B}"/>
          </ac:spMkLst>
        </pc:spChg>
        <pc:spChg chg="del mod topLvl">
          <ac:chgData name="Monica Rodrigues" userId="1f4bc43b-b654-490d-ae46-447fe031c3d8" providerId="ADAL" clId="{F04E76F1-66A1-4C1C-8AA3-EA778EE0EFFB}" dt="2023-11-16T14:20:28.630" v="2688" actId="478"/>
          <ac:spMkLst>
            <pc:docMk/>
            <pc:sldMk cId="3740400038" sldId="359"/>
            <ac:spMk id="71" creationId="{C2A373BB-3C2C-3059-7310-655475A80CEC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2" creationId="{923B7B17-8C97-021A-09D2-CB974A6BDE05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3" creationId="{2BFF21CC-A5FB-1BAE-A309-0ED46887AD88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4" creationId="{3A461444-1AB6-0250-31C2-CE9C57169300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5" creationId="{23365151-FFA2-CF4A-67BB-DE9A6BC62D6C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6" creationId="{6DB15B00-FA02-B818-2392-23F8D9E9E754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7" creationId="{38975D56-B514-D768-C3DF-F54E7D0A9B9A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8" creationId="{DE1E2D94-60F4-754F-0B3A-6CAE025C46CF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79" creationId="{B26E2FFB-7DE6-C0F9-352B-13FF388BCC2D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0" creationId="{883728B4-1A86-9438-FEF5-502D0E89C6E9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1" creationId="{AC8953A6-233D-BEFC-BFF2-2A92A5268416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2" creationId="{364008AF-1D69-DACB-5413-0BD23ED22DB8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3" creationId="{F4B09159-EAA3-08EB-C253-DD73BFF94BA0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4" creationId="{6DAC5A12-F411-7F4A-A1B3-E051874500A1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5" creationId="{DE51D92B-B306-96CD-E6C5-4C1658312EF3}"/>
          </ac:spMkLst>
        </pc:spChg>
        <pc:spChg chg="del mod topLvl">
          <ac:chgData name="Monica Rodrigues" userId="1f4bc43b-b654-490d-ae46-447fe031c3d8" providerId="ADAL" clId="{F04E76F1-66A1-4C1C-8AA3-EA778EE0EFFB}" dt="2023-11-16T14:13:10.663" v="2661" actId="478"/>
          <ac:spMkLst>
            <pc:docMk/>
            <pc:sldMk cId="3740400038" sldId="359"/>
            <ac:spMk id="86" creationId="{11C9B9AA-9342-4DC2-3C60-79857312E55C}"/>
          </ac:spMkLst>
        </pc:spChg>
        <pc:spChg chg="del mod topLvl">
          <ac:chgData name="Monica Rodrigues" userId="1f4bc43b-b654-490d-ae46-447fe031c3d8" providerId="ADAL" clId="{F04E76F1-66A1-4C1C-8AA3-EA778EE0EFFB}" dt="2023-11-16T14:13:10.663" v="2661" actId="478"/>
          <ac:spMkLst>
            <pc:docMk/>
            <pc:sldMk cId="3740400038" sldId="359"/>
            <ac:spMk id="87" creationId="{6EF9B7BD-21D1-AA5F-EBF8-DDB74AAD2EF3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8" creationId="{B77A94A0-AD03-2725-233F-BD96907E85A9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89" creationId="{63A67400-BD28-515A-56AF-DF66654D6C53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90" creationId="{F81372C6-2FCD-E5F9-F071-3EEF9BCD5C07}"/>
          </ac:spMkLst>
        </pc:spChg>
        <pc:spChg chg="del mod topLvl">
          <ac:chgData name="Monica Rodrigues" userId="1f4bc43b-b654-490d-ae46-447fe031c3d8" providerId="ADAL" clId="{F04E76F1-66A1-4C1C-8AA3-EA778EE0EFFB}" dt="2023-11-16T14:21:48.384" v="2708" actId="478"/>
          <ac:spMkLst>
            <pc:docMk/>
            <pc:sldMk cId="3740400038" sldId="359"/>
            <ac:spMk id="91" creationId="{5218AA06-F9C9-FF91-5874-BDAF52CE92D9}"/>
          </ac:spMkLst>
        </pc:spChg>
        <pc:spChg chg="del mod topLvl">
          <ac:chgData name="Monica Rodrigues" userId="1f4bc43b-b654-490d-ae46-447fe031c3d8" providerId="ADAL" clId="{F04E76F1-66A1-4C1C-8AA3-EA778EE0EFFB}" dt="2023-11-16T14:13:10.663" v="2661" actId="478"/>
          <ac:spMkLst>
            <pc:docMk/>
            <pc:sldMk cId="3740400038" sldId="359"/>
            <ac:spMk id="92" creationId="{C6F6C2ED-21F8-8935-DA6E-9D6F1C72A57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93" creationId="{2F3B31DA-8D11-F2E2-5662-4036EA7193F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94" creationId="{0C2B12CE-6C81-7A00-877E-43C0265C787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95" creationId="{5E555AEC-D0AB-6A7E-A359-E0C12D8EF867}"/>
          </ac:spMkLst>
        </pc:spChg>
        <pc:spChg chg="del mod topLvl">
          <ac:chgData name="Monica Rodrigues" userId="1f4bc43b-b654-490d-ae46-447fe031c3d8" providerId="ADAL" clId="{F04E76F1-66A1-4C1C-8AA3-EA778EE0EFFB}" dt="2023-11-16T14:21:29.462" v="2705" actId="478"/>
          <ac:spMkLst>
            <pc:docMk/>
            <pc:sldMk cId="3740400038" sldId="359"/>
            <ac:spMk id="96" creationId="{45DDE7EC-468D-B1E5-8DE1-2A8F9E16901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97" creationId="{06BC6D92-F0A4-AFCC-7AC3-1FFFFB714D43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98" creationId="{82FBC86E-67BA-3D4E-BB63-F4D83BD2E90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99" creationId="{41B4F421-687C-522C-011F-465AD2826816}"/>
          </ac:spMkLst>
        </pc:spChg>
        <pc:spChg chg="del mod topLvl">
          <ac:chgData name="Monica Rodrigues" userId="1f4bc43b-b654-490d-ae46-447fe031c3d8" providerId="ADAL" clId="{F04E76F1-66A1-4C1C-8AA3-EA778EE0EFFB}" dt="2023-11-16T14:21:29.462" v="2705" actId="478"/>
          <ac:spMkLst>
            <pc:docMk/>
            <pc:sldMk cId="3740400038" sldId="359"/>
            <ac:spMk id="100" creationId="{8BED3156-046E-F656-6C71-C790D3FBFC46}"/>
          </ac:spMkLst>
        </pc:spChg>
        <pc:spChg chg="del mod topLvl">
          <ac:chgData name="Monica Rodrigues" userId="1f4bc43b-b654-490d-ae46-447fe031c3d8" providerId="ADAL" clId="{F04E76F1-66A1-4C1C-8AA3-EA778EE0EFFB}" dt="2023-11-16T14:21:29.462" v="2705" actId="478"/>
          <ac:spMkLst>
            <pc:docMk/>
            <pc:sldMk cId="3740400038" sldId="359"/>
            <ac:spMk id="101" creationId="{263695A1-6155-3B76-CA78-BC91108E5FA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02" creationId="{1BF18A43-EDBD-3FF9-A928-38B0BC101FA1}"/>
          </ac:spMkLst>
        </pc:spChg>
        <pc:spChg chg="del mod topLvl">
          <ac:chgData name="Monica Rodrigues" userId="1f4bc43b-b654-490d-ae46-447fe031c3d8" providerId="ADAL" clId="{F04E76F1-66A1-4C1C-8AA3-EA778EE0EFFB}" dt="2023-11-16T14:21:29.462" v="2705" actId="478"/>
          <ac:spMkLst>
            <pc:docMk/>
            <pc:sldMk cId="3740400038" sldId="359"/>
            <ac:spMk id="103" creationId="{9E11E586-7FEC-9B29-8F99-529A06EC0F0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04" creationId="{DA153932-10B3-6106-EC64-15256240AED8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05" creationId="{810C1F1C-5546-07D4-7A14-AFF84312585F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06" creationId="{B134CC64-32D8-9362-5E42-5E8D788C32B8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07" creationId="{CCB9510F-CDD8-4D26-E6A1-32821A9E7856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08" creationId="{D17522B0-5312-1A45-52A5-177DD61FA19B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09" creationId="{4D76CFB3-0157-6016-52F9-CB67522F453C}"/>
          </ac:spMkLst>
        </pc:spChg>
        <pc:spChg chg="del mod topLvl">
          <ac:chgData name="Monica Rodrigues" userId="1f4bc43b-b654-490d-ae46-447fe031c3d8" providerId="ADAL" clId="{F04E76F1-66A1-4C1C-8AA3-EA778EE0EFFB}" dt="2023-11-16T14:21:16.856" v="2701" actId="478"/>
          <ac:spMkLst>
            <pc:docMk/>
            <pc:sldMk cId="3740400038" sldId="359"/>
            <ac:spMk id="110" creationId="{24FC51B7-12D6-D2CA-9E4A-F590E5B518C6}"/>
          </ac:spMkLst>
        </pc:spChg>
        <pc:spChg chg="del mod topLvl">
          <ac:chgData name="Monica Rodrigues" userId="1f4bc43b-b654-490d-ae46-447fe031c3d8" providerId="ADAL" clId="{F04E76F1-66A1-4C1C-8AA3-EA778EE0EFFB}" dt="2023-11-16T14:21:05.520" v="2699" actId="478"/>
          <ac:spMkLst>
            <pc:docMk/>
            <pc:sldMk cId="3740400038" sldId="359"/>
            <ac:spMk id="111" creationId="{AC99FB2A-F508-7E60-A317-9598CBAF88EA}"/>
          </ac:spMkLst>
        </pc:spChg>
        <pc:spChg chg="del mod topLvl">
          <ac:chgData name="Monica Rodrigues" userId="1f4bc43b-b654-490d-ae46-447fe031c3d8" providerId="ADAL" clId="{F04E76F1-66A1-4C1C-8AA3-EA778EE0EFFB}" dt="2023-11-16T14:21:05.520" v="2699" actId="478"/>
          <ac:spMkLst>
            <pc:docMk/>
            <pc:sldMk cId="3740400038" sldId="359"/>
            <ac:spMk id="112" creationId="{42FD351E-719C-395A-5F18-B754B2A9E4DB}"/>
          </ac:spMkLst>
        </pc:spChg>
        <pc:spChg chg="del mod topLvl">
          <ac:chgData name="Monica Rodrigues" userId="1f4bc43b-b654-490d-ae46-447fe031c3d8" providerId="ADAL" clId="{F04E76F1-66A1-4C1C-8AA3-EA778EE0EFFB}" dt="2023-11-16T14:21:05.520" v="2699" actId="478"/>
          <ac:spMkLst>
            <pc:docMk/>
            <pc:sldMk cId="3740400038" sldId="359"/>
            <ac:spMk id="113" creationId="{AC8DE99F-B6B9-62C1-DF10-D6C67063550D}"/>
          </ac:spMkLst>
        </pc:spChg>
        <pc:spChg chg="del mod topLvl">
          <ac:chgData name="Monica Rodrigues" userId="1f4bc43b-b654-490d-ae46-447fe031c3d8" providerId="ADAL" clId="{F04E76F1-66A1-4C1C-8AA3-EA778EE0EFFB}" dt="2023-11-16T14:21:05.520" v="2699" actId="478"/>
          <ac:spMkLst>
            <pc:docMk/>
            <pc:sldMk cId="3740400038" sldId="359"/>
            <ac:spMk id="114" creationId="{7A2A6734-8D22-C383-1DD5-C5822D44E38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115" creationId="{3103632D-B98E-8F51-CE4E-6D7509A7C9A3}"/>
          </ac:spMkLst>
        </pc:spChg>
        <pc:spChg chg="del mod topLvl">
          <ac:chgData name="Monica Rodrigues" userId="1f4bc43b-b654-490d-ae46-447fe031c3d8" providerId="ADAL" clId="{F04E76F1-66A1-4C1C-8AA3-EA778EE0EFFB}" dt="2023-11-16T14:20:53.657" v="2695" actId="478"/>
          <ac:spMkLst>
            <pc:docMk/>
            <pc:sldMk cId="3740400038" sldId="359"/>
            <ac:spMk id="116" creationId="{C8A4E24A-A455-D03C-3C6F-460CE79E517A}"/>
          </ac:spMkLst>
        </pc:spChg>
        <pc:spChg chg="del mod topLvl">
          <ac:chgData name="Monica Rodrigues" userId="1f4bc43b-b654-490d-ae46-447fe031c3d8" providerId="ADAL" clId="{F04E76F1-66A1-4C1C-8AA3-EA778EE0EFFB}" dt="2023-11-16T14:20:53.657" v="2695" actId="478"/>
          <ac:spMkLst>
            <pc:docMk/>
            <pc:sldMk cId="3740400038" sldId="359"/>
            <ac:spMk id="117" creationId="{BA449B6D-2673-4152-0032-1E74DC8547A4}"/>
          </ac:spMkLst>
        </pc:spChg>
        <pc:spChg chg="del mod topLvl">
          <ac:chgData name="Monica Rodrigues" userId="1f4bc43b-b654-490d-ae46-447fe031c3d8" providerId="ADAL" clId="{F04E76F1-66A1-4C1C-8AA3-EA778EE0EFFB}" dt="2023-11-16T14:20:53.657" v="2695" actId="478"/>
          <ac:spMkLst>
            <pc:docMk/>
            <pc:sldMk cId="3740400038" sldId="359"/>
            <ac:spMk id="118" creationId="{1741168D-7A58-9D3B-C42C-F46CFEC078E3}"/>
          </ac:spMkLst>
        </pc:spChg>
        <pc:spChg chg="del mod topLvl">
          <ac:chgData name="Monica Rodrigues" userId="1f4bc43b-b654-490d-ae46-447fe031c3d8" providerId="ADAL" clId="{F04E76F1-66A1-4C1C-8AA3-EA778EE0EFFB}" dt="2023-11-16T14:20:40.016" v="2690" actId="478"/>
          <ac:spMkLst>
            <pc:docMk/>
            <pc:sldMk cId="3740400038" sldId="359"/>
            <ac:spMk id="119" creationId="{003A50B5-8354-7B11-FCF4-CCFD1A6DC84A}"/>
          </ac:spMkLst>
        </pc:spChg>
        <pc:spChg chg="del mod topLvl">
          <ac:chgData name="Monica Rodrigues" userId="1f4bc43b-b654-490d-ae46-447fe031c3d8" providerId="ADAL" clId="{F04E76F1-66A1-4C1C-8AA3-EA778EE0EFFB}" dt="2023-11-16T14:20:40.016" v="2690" actId="478"/>
          <ac:spMkLst>
            <pc:docMk/>
            <pc:sldMk cId="3740400038" sldId="359"/>
            <ac:spMk id="120" creationId="{F20C9BB1-D4C4-55BD-A7F9-364C891C23AB}"/>
          </ac:spMkLst>
        </pc:spChg>
        <pc:spChg chg="del mod topLvl">
          <ac:chgData name="Monica Rodrigues" userId="1f4bc43b-b654-490d-ae46-447fe031c3d8" providerId="ADAL" clId="{F04E76F1-66A1-4C1C-8AA3-EA778EE0EFFB}" dt="2023-11-16T14:20:40.016" v="2690" actId="478"/>
          <ac:spMkLst>
            <pc:docMk/>
            <pc:sldMk cId="3740400038" sldId="359"/>
            <ac:spMk id="121" creationId="{FE238A63-CFC9-53E4-63B3-19B05D22E1AC}"/>
          </ac:spMkLst>
        </pc:spChg>
        <pc:spChg chg="del mod topLvl">
          <ac:chgData name="Monica Rodrigues" userId="1f4bc43b-b654-490d-ae46-447fe031c3d8" providerId="ADAL" clId="{F04E76F1-66A1-4C1C-8AA3-EA778EE0EFFB}" dt="2023-11-16T14:20:40.016" v="2690" actId="478"/>
          <ac:spMkLst>
            <pc:docMk/>
            <pc:sldMk cId="3740400038" sldId="359"/>
            <ac:spMk id="122" creationId="{EE0E6F47-CA5A-BDFE-DF58-259D117B354B}"/>
          </ac:spMkLst>
        </pc:spChg>
        <pc:spChg chg="del mod topLvl">
          <ac:chgData name="Monica Rodrigues" userId="1f4bc43b-b654-490d-ae46-447fe031c3d8" providerId="ADAL" clId="{F04E76F1-66A1-4C1C-8AA3-EA778EE0EFFB}" dt="2023-11-16T14:20:06.330" v="2682" actId="478"/>
          <ac:spMkLst>
            <pc:docMk/>
            <pc:sldMk cId="3740400038" sldId="359"/>
            <ac:spMk id="123" creationId="{8631C9A9-06E6-A19C-CC39-166E12A3511E}"/>
          </ac:spMkLst>
        </pc:spChg>
        <pc:spChg chg="del mod topLvl">
          <ac:chgData name="Monica Rodrigues" userId="1f4bc43b-b654-490d-ae46-447fe031c3d8" providerId="ADAL" clId="{F04E76F1-66A1-4C1C-8AA3-EA778EE0EFFB}" dt="2023-11-16T14:20:03.946" v="2681" actId="478"/>
          <ac:spMkLst>
            <pc:docMk/>
            <pc:sldMk cId="3740400038" sldId="359"/>
            <ac:spMk id="124" creationId="{4F78BFA4-94E9-42CC-9923-56DEB9226FD1}"/>
          </ac:spMkLst>
        </pc:spChg>
        <pc:spChg chg="del mod topLvl">
          <ac:chgData name="Monica Rodrigues" userId="1f4bc43b-b654-490d-ae46-447fe031c3d8" providerId="ADAL" clId="{F04E76F1-66A1-4C1C-8AA3-EA778EE0EFFB}" dt="2023-11-16T14:20:08.603" v="2684" actId="478"/>
          <ac:spMkLst>
            <pc:docMk/>
            <pc:sldMk cId="3740400038" sldId="359"/>
            <ac:spMk id="125" creationId="{509CF5C7-F2E6-BEE2-CF34-A3CF66D03ACE}"/>
          </ac:spMkLst>
        </pc:spChg>
        <pc:spChg chg="del mod topLvl">
          <ac:chgData name="Monica Rodrigues" userId="1f4bc43b-b654-490d-ae46-447fe031c3d8" providerId="ADAL" clId="{F04E76F1-66A1-4C1C-8AA3-EA778EE0EFFB}" dt="2023-11-16T14:20:07.463" v="2683" actId="478"/>
          <ac:spMkLst>
            <pc:docMk/>
            <pc:sldMk cId="3740400038" sldId="359"/>
            <ac:spMk id="126" creationId="{98A3975D-8E35-B160-A381-25629F933E9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27" creationId="{168521A3-B21A-2BB5-F9DE-D33937BCA67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28" creationId="{1612AA25-AC01-73E8-BA6C-8B30A9D2073F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29" creationId="{6B87327E-AEB9-A2E0-D2DA-F1208A2CB835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0" creationId="{B20F432F-1574-FDD2-A4C5-AA4D1A0FD932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1" creationId="{3A8BFA8D-84ED-B955-8B77-0E9113D1062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2" creationId="{D7E15EB9-0FA4-A594-C756-05AE44DB0F4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3" creationId="{E9881275-8951-C9CB-55F7-3D60D0710A06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4" creationId="{0F10F3BF-2BC1-583A-9D5E-4F2408BB9EE4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5" creationId="{D6E3A44E-792B-7E86-97EC-DF87DE65597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6" creationId="{D0CD771A-1DE2-7405-75B9-CC37F3345B0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7" creationId="{1C51D4EF-F886-FD4E-5C4A-3C61E97A56F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8" creationId="{CD721C0E-B52B-7041-1B54-E24E5CED6F5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39" creationId="{BAB07E8E-BA4A-7A6A-CA92-7E60BE068676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0" creationId="{C628A0FF-A6D7-638C-67D8-CFB3B8A94EA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1" creationId="{879695CD-A34C-7F0D-4D5C-624513A08D2D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2" creationId="{DE08F2B3-FA2F-AC8E-3F7C-E3BE1FDCF3A5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3" creationId="{C093013B-8DB0-F770-CB50-57B35C30115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4" creationId="{3772C6AB-DA57-3FFF-37F5-C9F9CC52050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5" creationId="{8936E36E-3CA0-16FE-D71D-3E1F3CDD3499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6" creationId="{2B9BCD3A-6F89-0F87-9F3B-19AAC8E05F8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7" creationId="{5229C80D-BB86-6018-8438-9FF0932743DF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8" creationId="{A484FCE1-AAD6-633F-4F9B-8F15D7A06F5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49" creationId="{C2B52FB1-8F06-9346-3631-DE348E971A8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0" creationId="{845A4718-82E2-CD5B-2DDD-B198529DF6F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1" creationId="{8BD5EF04-0EE2-A824-6C59-62310B9DEEF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2" creationId="{35CA858C-AC0F-17FD-E771-C07CE76D594D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3" creationId="{60951FEC-D7BD-2EAA-A1C2-72C17FD41BD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4" creationId="{167BE3B8-A314-34CA-1CE7-A12D6A3B761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5" creationId="{96CBD962-2EB0-4F77-B3DD-2DFD0BE5F5C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6" creationId="{47F6B1B0-D901-FB09-B9C2-32C0BDA4FA23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7" creationId="{D3C45C65-A039-1C84-5941-DA92DA975809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8" creationId="{5B67CF29-9226-22B2-F0A2-747DB304EDA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59" creationId="{8A765094-A68A-E42F-973D-65A8746B831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0" creationId="{0F6775CE-13B5-2D4E-B116-C752B21A7EF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1" creationId="{DEB8F267-2298-0750-DFC1-D38710AEA5C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2" creationId="{0C6D996E-3293-9738-BF0B-2CE3EDF2EC0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3" creationId="{D7576F3E-BEDF-8FD7-1BF6-7B829B2A075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4" creationId="{700B7C51-ADBD-DAD5-C428-7895213CADE1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5" creationId="{EA6621FD-C34C-CE6F-3E2B-51A9DD2873A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6" creationId="{DAA282B6-CF16-C189-2F70-0C5B3E94558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7" creationId="{020B2458-6E1C-E647-3C33-0D1C4DF478F5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8" creationId="{CB79EE97-7BFF-3846-6FBC-01FF0D4CEF26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69" creationId="{3A83CAD0-314C-13E7-0CB7-1A33C9D501E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0" creationId="{18B45046-B253-38B6-85A6-9B255564ADF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1" creationId="{14CB12F0-8C82-8E6F-D899-9F2673B792B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2" creationId="{2778D255-9B99-D197-1F4B-3FD56A5AEB4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3" creationId="{D2DC4D87-E891-2627-9439-5F323D1E1E19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4" creationId="{776F977B-F365-3F17-30C2-A2F79AF040D8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5" creationId="{8F3B24CA-429D-FC09-CF96-764D8945497F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6" creationId="{F9C0C379-2DDC-9E10-3BCA-11D616466CC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7" creationId="{E42A0748-4B3A-85CF-94BD-70E92526DCA6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8" creationId="{B9CB17E4-E8D2-FAE3-E717-682C44B19C8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79" creationId="{05143542-F20C-F3F3-6980-1FB3CACBDE6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0" creationId="{B578BB4C-8BBC-043E-D6E8-853F918DF4C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1" creationId="{59B67112-A76E-79D2-F4C1-A5658D40F50D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2" creationId="{945F6688-603E-3422-C767-8C6D26A0E7E3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3" creationId="{3C409F8B-34FF-CBAB-B8D3-9B797041433C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4" creationId="{257576C5-ED66-73A9-5781-228096A267F5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5" creationId="{13466F04-3530-5EFD-031A-F25A2DDE08D5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6" creationId="{471E0D4E-EE5B-FA36-01FD-526D870EAF3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7" creationId="{D4D35CFC-0CAD-05B7-67AC-5D4982220D29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8" creationId="{7BE9B122-76C2-85DB-33DE-B31AFDC70F96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89" creationId="{0B84F6EB-AD9A-BF64-3300-F7936A64EF8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0" creationId="{F71385D9-04ED-046A-559B-23358183438A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1" creationId="{F891EDA6-C6B5-8CC0-6EAD-5C917C1E9ED9}"/>
          </ac:spMkLst>
        </pc:spChg>
        <pc:spChg chg="del mod topLvl">
          <ac:chgData name="Monica Rodrigues" userId="1f4bc43b-b654-490d-ae46-447fe031c3d8" providerId="ADAL" clId="{F04E76F1-66A1-4C1C-8AA3-EA778EE0EFFB}" dt="2023-11-16T14:21:28.011" v="2704" actId="478"/>
          <ac:spMkLst>
            <pc:docMk/>
            <pc:sldMk cId="3740400038" sldId="359"/>
            <ac:spMk id="192" creationId="{B796ED3D-EC8F-7BD0-D747-73298A03E92E}"/>
          </ac:spMkLst>
        </pc:spChg>
        <pc:spChg chg="del mod topLvl">
          <ac:chgData name="Monica Rodrigues" userId="1f4bc43b-b654-490d-ae46-447fe031c3d8" providerId="ADAL" clId="{F04E76F1-66A1-4C1C-8AA3-EA778EE0EFFB}" dt="2023-11-16T14:21:28.011" v="2704" actId="478"/>
          <ac:spMkLst>
            <pc:docMk/>
            <pc:sldMk cId="3740400038" sldId="359"/>
            <ac:spMk id="193" creationId="{C3E0EBDB-DA1F-E31A-5C60-4A39F7AC476D}"/>
          </ac:spMkLst>
        </pc:spChg>
        <pc:spChg chg="del mod topLvl">
          <ac:chgData name="Monica Rodrigues" userId="1f4bc43b-b654-490d-ae46-447fe031c3d8" providerId="ADAL" clId="{F04E76F1-66A1-4C1C-8AA3-EA778EE0EFFB}" dt="2023-11-16T14:21:28.011" v="2704" actId="478"/>
          <ac:spMkLst>
            <pc:docMk/>
            <pc:sldMk cId="3740400038" sldId="359"/>
            <ac:spMk id="194" creationId="{AEBD24F7-F6DE-CE7F-8226-678FF3F9B1BB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5" creationId="{C4A6FA46-941B-1089-3814-166AFB82337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6" creationId="{8D6E9BC2-2ABF-A441-592C-4286F0634570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7" creationId="{36C2625B-6F53-050F-F815-9A9EA0A5D367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8" creationId="{DA4F57BD-9792-F5A9-8AD7-C5EFAFA66324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199" creationId="{EF51F456-5DD9-768B-D2E1-52DFA797746E}"/>
          </ac:spMkLst>
        </pc:spChg>
        <pc:spChg chg="del mod topLvl">
          <ac:chgData name="Monica Rodrigues" userId="1f4bc43b-b654-490d-ae46-447fe031c3d8" providerId="ADAL" clId="{F04E76F1-66A1-4C1C-8AA3-EA778EE0EFFB}" dt="2023-11-16T14:21:26.753" v="2703" actId="478"/>
          <ac:spMkLst>
            <pc:docMk/>
            <pc:sldMk cId="3740400038" sldId="359"/>
            <ac:spMk id="200" creationId="{4E33F0D0-B43A-E78F-B244-665D55E8A7A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1" creationId="{FEAFA80C-0A92-C928-EBFF-CAE02B6C049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2" creationId="{7BC095E5-9DF5-5B77-D010-EDE74AF4F722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3" creationId="{9E55D095-BD9B-E7D9-94E0-912BB3BE4FAA}"/>
          </ac:spMkLst>
        </pc:spChg>
        <pc:spChg chg="mod topLvl">
          <ac:chgData name="Monica Rodrigues" userId="1f4bc43b-b654-490d-ae46-447fe031c3d8" providerId="ADAL" clId="{F04E76F1-66A1-4C1C-8AA3-EA778EE0EFFB}" dt="2023-11-16T14:21:40.076" v="2707" actId="1076"/>
          <ac:spMkLst>
            <pc:docMk/>
            <pc:sldMk cId="3740400038" sldId="359"/>
            <ac:spMk id="204" creationId="{60889CFC-5615-EC29-4806-DC6C865C404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5" creationId="{326F8A8E-D4A1-D3FE-F275-8C5817DF0661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6" creationId="{E7940CE5-1F09-B945-7981-389AAFC472E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7" creationId="{57544CEE-B77F-1F1C-390E-E893325B1720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8" creationId="{7D58ABCB-00D7-76D9-020A-5E71F1BCE54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09" creationId="{EFB2DD56-0B9F-26BC-FFD2-0B9AC34559F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0" creationId="{1E10A1A6-5B2E-1792-1803-2F866F6B5A8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1" creationId="{DA7E0E75-4373-3827-1517-6DB2D922AF80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2" creationId="{D506560F-EB0C-FBAB-9952-D089151DF36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3" creationId="{4B6C837F-3C60-7A60-63DF-EDE608BDC08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4" creationId="{95202D45-BCE0-068B-0AC2-FD17E26508A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5" creationId="{E8BA53CE-C024-D3A5-1A97-2EB8FCF57E36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16" creationId="{5621FDA2-6825-FF79-0397-0453FE80DEA0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17" creationId="{30924BF6-921C-68D9-F74B-F6D416A2F243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18" creationId="{7AA7F54C-E5CF-03B5-E77E-AF852FCD54E2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19" creationId="{E7FC5598-9644-2506-A2BF-7E8619C8FCA0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0" creationId="{08C592B1-44FD-E149-F866-DE6D1D93A315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1" creationId="{FC17EBB1-48D4-5926-6F2C-C5BE9603428D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2" creationId="{2CBF840B-5A04-FF2F-8439-D80035377E92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3" creationId="{C2CC386C-7D99-53F1-B2B5-4C0A20DCA898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4" creationId="{B8ECE22B-DD13-1803-63E1-6388E6469C06}"/>
          </ac:spMkLst>
        </pc:spChg>
        <pc:spChg chg="del mod topLvl">
          <ac:chgData name="Monica Rodrigues" userId="1f4bc43b-b654-490d-ae46-447fe031c3d8" providerId="ADAL" clId="{F04E76F1-66A1-4C1C-8AA3-EA778EE0EFFB}" dt="2023-11-16T14:20:38.148" v="2689" actId="478"/>
          <ac:spMkLst>
            <pc:docMk/>
            <pc:sldMk cId="3740400038" sldId="359"/>
            <ac:spMk id="225" creationId="{5E5FB356-B71C-685C-A003-881166876E50}"/>
          </ac:spMkLst>
        </pc:spChg>
        <pc:spChg chg="del mod topLvl">
          <ac:chgData name="Monica Rodrigues" userId="1f4bc43b-b654-490d-ae46-447fe031c3d8" providerId="ADAL" clId="{F04E76F1-66A1-4C1C-8AA3-EA778EE0EFFB}" dt="2023-11-16T14:21:19.234" v="2702" actId="478"/>
          <ac:spMkLst>
            <pc:docMk/>
            <pc:sldMk cId="3740400038" sldId="359"/>
            <ac:spMk id="226" creationId="{39867B45-16B4-24FF-A774-F7F7AEB58C08}"/>
          </ac:spMkLst>
        </pc:spChg>
        <pc:spChg chg="del mod topLvl">
          <ac:chgData name="Monica Rodrigues" userId="1f4bc43b-b654-490d-ae46-447fe031c3d8" providerId="ADAL" clId="{F04E76F1-66A1-4C1C-8AA3-EA778EE0EFFB}" dt="2023-11-16T14:21:19.234" v="2702" actId="478"/>
          <ac:spMkLst>
            <pc:docMk/>
            <pc:sldMk cId="3740400038" sldId="359"/>
            <ac:spMk id="227" creationId="{F1B7974B-F1A0-E06A-C17B-B34B177601CB}"/>
          </ac:spMkLst>
        </pc:spChg>
        <pc:spChg chg="del mod topLvl">
          <ac:chgData name="Monica Rodrigues" userId="1f4bc43b-b654-490d-ae46-447fe031c3d8" providerId="ADAL" clId="{F04E76F1-66A1-4C1C-8AA3-EA778EE0EFFB}" dt="2023-11-16T14:21:19.234" v="2702" actId="478"/>
          <ac:spMkLst>
            <pc:docMk/>
            <pc:sldMk cId="3740400038" sldId="359"/>
            <ac:spMk id="228" creationId="{A1C94D6E-6DEF-9D06-48B0-15E485A75260}"/>
          </ac:spMkLst>
        </pc:spChg>
        <pc:spChg chg="del mod topLvl">
          <ac:chgData name="Monica Rodrigues" userId="1f4bc43b-b654-490d-ae46-447fe031c3d8" providerId="ADAL" clId="{F04E76F1-66A1-4C1C-8AA3-EA778EE0EFFB}" dt="2023-11-16T14:20:18.896" v="2687" actId="478"/>
          <ac:spMkLst>
            <pc:docMk/>
            <pc:sldMk cId="3740400038" sldId="359"/>
            <ac:spMk id="229" creationId="{9E54FEE9-667E-05E8-EC5F-2FE0FD8E9EF7}"/>
          </ac:spMkLst>
        </pc:spChg>
        <pc:spChg chg="del mod topLvl">
          <ac:chgData name="Monica Rodrigues" userId="1f4bc43b-b654-490d-ae46-447fe031c3d8" providerId="ADAL" clId="{F04E76F1-66A1-4C1C-8AA3-EA778EE0EFFB}" dt="2023-11-16T14:20:15.370" v="2685" actId="478"/>
          <ac:spMkLst>
            <pc:docMk/>
            <pc:sldMk cId="3740400038" sldId="359"/>
            <ac:spMk id="230" creationId="{1F91E30C-676A-FC1E-3009-CAEB1201C306}"/>
          </ac:spMkLst>
        </pc:spChg>
        <pc:spChg chg="del mod topLvl">
          <ac:chgData name="Monica Rodrigues" userId="1f4bc43b-b654-490d-ae46-447fe031c3d8" providerId="ADAL" clId="{F04E76F1-66A1-4C1C-8AA3-EA778EE0EFFB}" dt="2023-11-16T14:20:16.480" v="2686" actId="478"/>
          <ac:spMkLst>
            <pc:docMk/>
            <pc:sldMk cId="3740400038" sldId="359"/>
            <ac:spMk id="231" creationId="{C5703770-27BC-B205-9D70-BDCC06D443A5}"/>
          </ac:spMkLst>
        </pc:spChg>
        <pc:spChg chg="del mod topLvl">
          <ac:chgData name="Monica Rodrigues" userId="1f4bc43b-b654-490d-ae46-447fe031c3d8" providerId="ADAL" clId="{F04E76F1-66A1-4C1C-8AA3-EA778EE0EFFB}" dt="2023-11-16T14:20:50.421" v="2693" actId="478"/>
          <ac:spMkLst>
            <pc:docMk/>
            <pc:sldMk cId="3740400038" sldId="359"/>
            <ac:spMk id="232" creationId="{27B150F8-AD08-C5FD-81A5-E385BF72CF9F}"/>
          </ac:spMkLst>
        </pc:spChg>
        <pc:spChg chg="del mod topLvl">
          <ac:chgData name="Monica Rodrigues" userId="1f4bc43b-b654-490d-ae46-447fe031c3d8" providerId="ADAL" clId="{F04E76F1-66A1-4C1C-8AA3-EA778EE0EFFB}" dt="2023-11-16T14:20:50.421" v="2693" actId="478"/>
          <ac:spMkLst>
            <pc:docMk/>
            <pc:sldMk cId="3740400038" sldId="359"/>
            <ac:spMk id="233" creationId="{20472DFC-445E-E3F0-2BEC-37CAA7DEE191}"/>
          </ac:spMkLst>
        </pc:spChg>
        <pc:spChg chg="del mod topLvl">
          <ac:chgData name="Monica Rodrigues" userId="1f4bc43b-b654-490d-ae46-447fe031c3d8" providerId="ADAL" clId="{F04E76F1-66A1-4C1C-8AA3-EA778EE0EFFB}" dt="2023-11-16T14:20:50.421" v="2693" actId="478"/>
          <ac:spMkLst>
            <pc:docMk/>
            <pc:sldMk cId="3740400038" sldId="359"/>
            <ac:spMk id="234" creationId="{0CEF4E1C-169A-A652-C4DA-70A9B5341AF1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35" creationId="{826FE820-34D7-74EE-98B8-94ECE2FF05B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36" creationId="{D22E7000-A6A8-1A18-9E5C-33FF65027BA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37" creationId="{20032372-CFF5-CFC0-2892-9EA7ED5DB1F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38" creationId="{FD38BD71-674D-F7C7-6209-2AFA43FF4A8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39" creationId="{0BC52BA5-35B5-079E-8A52-279A2C22DCB0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0" creationId="{2E70AB56-A384-174C-8ECB-4951484D4B2D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1" creationId="{AABAA760-2255-2499-2BFD-6EED7A19FEFD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2" creationId="{BB0B3335-1ADE-76F6-B0D7-2E22E3F63C2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3" creationId="{20113F16-D1DE-55E9-59CC-2D21AE296FF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4" creationId="{B0017CC6-83AA-7D6D-9CF5-18EE84517A2F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5" creationId="{617B8AD0-1260-D618-D69C-AD57014E78B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6" creationId="{083E68BA-7E3D-2EB1-1EC4-795722609CB5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7" creationId="{1E0E6C4A-3F79-9E45-7C5F-975B09DC35F0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8" creationId="{7B1CAB17-A257-7682-CD1F-D1959BBDE792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49" creationId="{BD63A89B-07AF-99AE-C855-CC95752DFB5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0" creationId="{AF3EC2DB-120A-D38D-C1B6-4666EEE85F1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1" creationId="{3A0ADC2D-8EA6-34DC-BA22-691334B560A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2" creationId="{7A01D59B-FD69-3A29-F792-A37C069653A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3" creationId="{51FA945E-6FCB-DB9A-A584-11AD502CD7E4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4" creationId="{3EFE1231-776F-7A68-8BF1-DCC9DBB3AD0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5" creationId="{4F5DA3C1-4981-66AE-E974-F4CBFC0D215B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6" creationId="{A602D45C-A5C6-64D3-28DD-890E5957813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7" creationId="{ADD92C1A-C6D2-F611-F746-3B96009CA2E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8" creationId="{A7287772-502D-62BA-1574-76F8AFA4DD66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59" creationId="{BC4451C6-0F45-58C9-8D97-A470F179BDED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0" creationId="{0A231CB6-2B48-0536-4FE3-754D27518DA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1" creationId="{90EFF039-851E-3A76-6541-B5E97CDA8A3B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2" creationId="{714642E6-90D4-B1C0-155E-11361EBDC1D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3" creationId="{ADE23AD8-6CFB-C62D-6389-0A85B390DFBF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4" creationId="{3B23F19C-A79F-A031-0431-6A8ABB5485A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5" creationId="{E3E0A890-474D-FD6E-DE25-57303951FFD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6" creationId="{6D170450-381E-551E-770D-CA36BCD9E5C2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7" creationId="{F5B9E893-A43B-2332-07F3-52514365B64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8" creationId="{FAC981BD-10D4-48A5-B24E-64E908CEC461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69" creationId="{264AC9B9-48D4-6CD3-D5A8-3669C2D96ED7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0" creationId="{C4CCD2E4-29D8-B4AF-7A94-ECC3A8EAF50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1" creationId="{6B20830E-F73F-D381-6A1B-A2689C8CB8E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2" creationId="{29A54BCB-5037-5397-F39F-20AF996FECA6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3" creationId="{E1539BA8-B933-877C-7C51-3C80D7CB65BF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4" creationId="{55F31519-C3BD-C072-759D-C1EFC0693E4A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5" creationId="{E360DDE1-37A5-457B-3E29-36B058DB498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6" creationId="{9D9465DD-A7DC-0ABE-4CBD-87FCF6FD0D0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7" creationId="{7E16BC81-8007-6B97-3A19-18CDD54B444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8" creationId="{CE4B856D-9A15-20E6-5650-5C63C6532BFA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79" creationId="{92D410F1-8F00-7839-8996-2453C08F4D8A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0" creationId="{D1D5968D-63FA-3303-BD67-FE36C096498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1" creationId="{9D09E130-3548-C744-3A59-1965CFD5AC3B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2" creationId="{9CBC936D-8003-5486-65AA-D9D1EB99F05F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3" creationId="{26245400-0820-917B-C74C-9FAFBE81D16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4" creationId="{51FD9D22-9EB5-CE07-1C61-B6B8CFABA66C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5" creationId="{E716DB43-C3A1-FEA8-25E4-B035BCDFD3A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6" creationId="{0739C7D5-48E6-0240-3D25-8D3E6431D588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7" creationId="{80939D4C-1320-47A8-B393-BA2E3B6F4284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8" creationId="{32137DFD-AB6F-2F1A-DCD6-859B7366632B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89" creationId="{C7E7F783-3A94-8EFF-36AE-2005203484C9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0" creationId="{82219AD9-C7DD-03EF-D2DB-A24EBD6DB083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1" creationId="{DE958826-37F6-FF14-AC19-09457178BB32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2" creationId="{E20876B1-6B49-396E-B61D-99677182CD1E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3" creationId="{BF6DBA47-485D-7167-9059-AD24A67B4584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4" creationId="{6CAA3185-F9C6-2DC8-C005-0F8CDCEA41C4}"/>
          </ac:spMkLst>
        </pc:spChg>
        <pc:spChg chg="mod topLvl">
          <ac:chgData name="Monica Rodrigues" userId="1f4bc43b-b654-490d-ae46-447fe031c3d8" providerId="ADAL" clId="{F04E76F1-66A1-4C1C-8AA3-EA778EE0EFFB}" dt="2023-11-16T14:14:21.078" v="2667" actId="165"/>
          <ac:spMkLst>
            <pc:docMk/>
            <pc:sldMk cId="3740400038" sldId="359"/>
            <ac:spMk id="295" creationId="{A4426DEC-152C-5E9B-CBEA-1EE17B60B6F0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296" creationId="{FEA8E3D3-CA0A-8249-E560-905DDED904E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297" creationId="{6DD7390C-91B9-E84F-4DB8-7A0C40396A9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298" creationId="{B6DC1550-623C-E020-BB16-4E0B1C5EFB8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299" creationId="{C72FAA72-6CE5-A963-F54B-8B4BCB5A26F7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0" creationId="{9EB36D2D-DB2F-7C40-1676-BCFD8CE87C82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1" creationId="{BFBF181E-454D-087F-2278-DB096AA364F0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2" creationId="{58BACD7A-90DA-E912-442D-BBCD24B3A6DD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3" creationId="{11494F61-24F6-39EC-5D8D-F5DBDA900A4A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4" creationId="{EB765B71-4E3B-A463-4BE4-A4036C5FD57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5" creationId="{071035E3-5412-27A7-CD46-26328A6A229C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6" creationId="{38C65AC7-DFE2-C7E1-9EF3-F314E160AD4A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7" creationId="{451AD603-D7D7-DD31-836A-F47F709C47C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8" creationId="{969BDF37-4413-6072-DC5A-E0AD518DE454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09" creationId="{3EB5D329-B816-11F7-1521-C82BEA867DF1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0" creationId="{1714E685-9271-87CD-8683-634CF0BF9C3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1" creationId="{BF24FCF1-312A-E420-7706-5DD5CEF8AD0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2" creationId="{1AADD07D-0A57-E0E6-D860-339C304D883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3" creationId="{017CCB14-F208-9DB2-FE3F-18B2A6BCFF63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4" creationId="{2B66EAE3-0E87-5FC6-0BBD-B02C01F2565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5" creationId="{391BD9B6-712B-E46B-EBBC-417CFE94C78C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6" creationId="{9DAF017B-BB9C-169D-578F-4ABEA0BE43E5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7" creationId="{5C42EF7F-88DF-E656-E249-D429E0A651AA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8" creationId="{BD4FE4CC-18F7-CBCF-0726-D86191001D93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19" creationId="{5A2FB245-E0EC-9F5F-FB95-A486C5EB84B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0" creationId="{13F57014-2852-B321-4D0E-ADDD50B79194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1" creationId="{60E4A0D1-6750-2110-28A5-EE443BC4F73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2" creationId="{EA15D6CD-5BE3-36A4-DDC9-3B066D1BC56F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3" creationId="{220A5958-3DC5-7C8A-A47C-53F582B208B6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4" creationId="{396E9B02-B9BE-4C3F-4118-8DA34152C07E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5" creationId="{2A9BEB09-FB38-DFDE-E2EE-04DF407912C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6" creationId="{B1AAFCC6-1AB9-E68F-D082-4156264A7A7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7" creationId="{80D5A885-2E41-EB0F-9860-4B3CB61EDB55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8" creationId="{5C485430-2FF3-4EA3-F3CB-A43DBEA747EB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29" creationId="{AC558E47-487C-D7ED-5DAA-7B4CF51FD150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0" creationId="{90079887-FF77-3D94-B846-531A196A1A62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1" creationId="{A507D446-931D-09FB-586C-F79FB33AD18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2" creationId="{7C4347AC-6FC7-B533-001A-7F3A38FA5DCC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3" creationId="{E3F4308D-2C48-84B5-0015-A15AED704623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4" creationId="{D1470476-5D49-E4F2-357C-84F0A1B3D332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5" creationId="{7232E031-7884-1FF7-50D5-65FADF400DCF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6" creationId="{A4AEA406-4694-EF02-1AAF-F7FDBF463612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7" creationId="{92DBF333-2681-5F88-6E26-F01F90FB22F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8" creationId="{EC14C014-C4BD-D18C-5468-C7820B343108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39" creationId="{659A0534-9E68-5143-48AB-1F0200832287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40" creationId="{608BBB56-6547-D76A-79FF-0345F064ABE9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41" creationId="{FAD10012-834F-ED11-8763-A8F3583B36A3}"/>
          </ac:spMkLst>
        </pc:spChg>
        <pc:spChg chg="del mod topLvl">
          <ac:chgData name="Monica Rodrigues" userId="1f4bc43b-b654-490d-ae46-447fe031c3d8" providerId="ADAL" clId="{F04E76F1-66A1-4C1C-8AA3-EA778EE0EFFB}" dt="2023-11-16T14:21:08.397" v="2700" actId="478"/>
          <ac:spMkLst>
            <pc:docMk/>
            <pc:sldMk cId="3740400038" sldId="359"/>
            <ac:spMk id="342" creationId="{C9E78F25-AAB1-705F-8E69-2426F4A064E2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3" creationId="{DAF869BB-8221-75A0-D6AC-D82A119F7A27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4" creationId="{FDD6C891-E768-BACB-7DFB-C5B6550A3DA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5" creationId="{E2E2577A-BE8C-9240-4E97-24277D70558D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6" creationId="{5F127AE4-0EA8-8568-E633-24758172ECD0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7" creationId="{AC1F0793-9E32-2E66-C063-C78E4E7A942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8" creationId="{476EDEB4-C397-3836-FF3C-DB3C27929E26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49" creationId="{2F85FA14-2327-7407-0C2A-DABCC26A923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0" creationId="{87EF51C6-A674-3FD6-C0E0-BEC5995F175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1" creationId="{B7B73192-D772-54E8-1AFB-09203393BC0D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2" creationId="{F5521462-F0DD-7E4E-A5E5-4D4C3D8C716D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3" creationId="{62D6564F-5067-85B5-A5F6-998E3B2CDFB0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4" creationId="{2B9A92E6-5E4A-16D5-27D7-F2938948CBD1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5" creationId="{9A5E109A-8E79-5974-C55B-853096D61823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6" creationId="{AE1BFC16-1E10-96EA-6F59-882E272F9BF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7" creationId="{D03DCFBB-9DD1-78C9-E603-15FB8451CB41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8" creationId="{4B8CA3CB-2698-E138-D7C5-5C86E50BF7A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59" creationId="{C6AD6269-1773-6A0A-CE71-5739E767CAD7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0" creationId="{E366576C-5C1D-5FE3-CAA0-9305E28A1E9B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1" creationId="{9A43C8D6-F564-E240-E1A8-D0643728D400}"/>
          </ac:spMkLst>
        </pc:spChg>
        <pc:spChg chg="del mod topLvl">
          <ac:chgData name="Monica Rodrigues" userId="1f4bc43b-b654-490d-ae46-447fe031c3d8" providerId="ADAL" clId="{F04E76F1-66A1-4C1C-8AA3-EA778EE0EFFB}" dt="2023-11-16T14:21:04.062" v="2698" actId="478"/>
          <ac:spMkLst>
            <pc:docMk/>
            <pc:sldMk cId="3740400038" sldId="359"/>
            <ac:spMk id="362" creationId="{421039CF-ABC3-B750-1BE3-7ECB906ED92F}"/>
          </ac:spMkLst>
        </pc:spChg>
        <pc:spChg chg="del mod topLvl">
          <ac:chgData name="Monica Rodrigues" userId="1f4bc43b-b654-490d-ae46-447fe031c3d8" providerId="ADAL" clId="{F04E76F1-66A1-4C1C-8AA3-EA778EE0EFFB}" dt="2023-11-16T14:21:04.062" v="2698" actId="478"/>
          <ac:spMkLst>
            <pc:docMk/>
            <pc:sldMk cId="3740400038" sldId="359"/>
            <ac:spMk id="363" creationId="{4E4AF07E-76C2-E955-E547-35BC9CD83B9E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4" creationId="{A1DB312C-8C72-616A-58E5-9521102CB2EC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5" creationId="{25D5462C-6337-3B46-CDAB-24184D6D9D7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6" creationId="{5F0E313D-DEF0-F579-4018-42FFF16239AB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7" creationId="{E4F8505D-9258-7307-435B-25837CCF9F4C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8" creationId="{33229604-8196-FB51-0783-327ACF38898B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69" creationId="{A64917B1-FAAB-9ACE-9E97-3C244240A487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0" creationId="{D9D7BB22-274E-4786-FBD6-8EBD8D524456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1" creationId="{B8B9B196-CF91-4614-BE73-417CB0E89A6C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2" creationId="{1A2A3605-2FDE-C376-7269-4515BB429464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3" creationId="{59690257-FD2C-C879-72F5-FC605DDC751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4" creationId="{45853338-826E-259C-BC15-A45A36167C3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5" creationId="{6B3E8090-C56C-09F8-9871-68E9717BD70F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6" creationId="{FF57839A-2AAF-97AC-9238-0B963E4DE0B0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7" creationId="{459E22D2-2752-867B-1031-C86A13B4198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8" creationId="{B4A21040-D00B-9776-0D6A-5CFDCD86BD8E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79" creationId="{0878FDD4-5877-DFF8-BF57-D108E7EB5E1A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80" creationId="{E128FF0E-69CF-7A74-8614-5307ACABB7FC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381" creationId="{B4BD895B-0E55-DA28-8B2A-FC559C209EEE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2" creationId="{80B41DAA-DDC2-8F53-C93B-58A12BF2B519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3" creationId="{F5983196-3CBF-3E75-7BA5-09882A6B0E90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4" creationId="{FF3151F8-D31C-21D0-3095-72D71C6CF701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5" creationId="{06AEBAF0-07BA-4EDD-D5B3-8C749381E83A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6" creationId="{30B5E5F6-B5BE-D056-7F24-5423EF7CBCA6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7" creationId="{EEB48C70-6974-5B65-94F0-70D8A5185641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8" creationId="{B268B5D6-6E44-1B99-0EA6-87A821BC8F76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89" creationId="{F9775B5E-37A2-FBE5-217A-0AD54D41C10F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0" creationId="{5D2DC98F-BCF5-A66D-11D9-8DB14EE47723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1" creationId="{7857B3AE-6BFF-E4E3-52AE-69AB44DD6EBF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2" creationId="{8DEF73C3-FD4B-0665-638B-D6D13AB1403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3" creationId="{9A6005A2-1866-5A75-9287-35046E5B4FC6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4" creationId="{50FFFE15-7030-D62E-C21A-AAA1267E6C56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5" creationId="{77699D80-9C1E-D95C-4830-F090470311A5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6" creationId="{18FA92E7-6343-EE90-65F6-B213D4BE81FC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397" creationId="{BA724C81-2E22-04A0-C4FB-B919CA195383}"/>
          </ac:spMkLst>
        </pc:spChg>
        <pc:spChg chg="del mod topLvl">
          <ac:chgData name="Monica Rodrigues" userId="1f4bc43b-b654-490d-ae46-447fe031c3d8" providerId="ADAL" clId="{F04E76F1-66A1-4C1C-8AA3-EA778EE0EFFB}" dt="2023-11-16T14:20:44.556" v="2692" actId="478"/>
          <ac:spMkLst>
            <pc:docMk/>
            <pc:sldMk cId="3740400038" sldId="359"/>
            <ac:spMk id="398" creationId="{39E81A43-E2C9-4198-07A5-2EFD5040EB44}"/>
          </ac:spMkLst>
        </pc:spChg>
        <pc:spChg chg="del mod topLvl">
          <ac:chgData name="Monica Rodrigues" userId="1f4bc43b-b654-490d-ae46-447fe031c3d8" providerId="ADAL" clId="{F04E76F1-66A1-4C1C-8AA3-EA778EE0EFFB}" dt="2023-11-16T14:20:44.556" v="2692" actId="478"/>
          <ac:spMkLst>
            <pc:docMk/>
            <pc:sldMk cId="3740400038" sldId="359"/>
            <ac:spMk id="399" creationId="{EC6A4B0E-7DFC-1E86-8591-09D1C51A93DC}"/>
          </ac:spMkLst>
        </pc:spChg>
        <pc:spChg chg="del mod topLvl">
          <ac:chgData name="Monica Rodrigues" userId="1f4bc43b-b654-490d-ae46-447fe031c3d8" providerId="ADAL" clId="{F04E76F1-66A1-4C1C-8AA3-EA778EE0EFFB}" dt="2023-11-16T14:20:44.556" v="2692" actId="478"/>
          <ac:spMkLst>
            <pc:docMk/>
            <pc:sldMk cId="3740400038" sldId="359"/>
            <ac:spMk id="400" creationId="{AAFEAA14-575F-039D-9430-834FA489AE13}"/>
          </ac:spMkLst>
        </pc:spChg>
        <pc:spChg chg="del mod topLvl">
          <ac:chgData name="Monica Rodrigues" userId="1f4bc43b-b654-490d-ae46-447fe031c3d8" providerId="ADAL" clId="{F04E76F1-66A1-4C1C-8AA3-EA778EE0EFFB}" dt="2023-11-16T14:20:44.556" v="2692" actId="478"/>
          <ac:spMkLst>
            <pc:docMk/>
            <pc:sldMk cId="3740400038" sldId="359"/>
            <ac:spMk id="401" creationId="{E8108302-082E-5549-A5E1-2799C6BD433F}"/>
          </ac:spMkLst>
        </pc:spChg>
        <pc:spChg chg="del mod topLvl">
          <ac:chgData name="Monica Rodrigues" userId="1f4bc43b-b654-490d-ae46-447fe031c3d8" providerId="ADAL" clId="{F04E76F1-66A1-4C1C-8AA3-EA778EE0EFFB}" dt="2023-11-16T14:20:44.556" v="2692" actId="478"/>
          <ac:spMkLst>
            <pc:docMk/>
            <pc:sldMk cId="3740400038" sldId="359"/>
            <ac:spMk id="402" creationId="{3F3A7F55-C038-3B62-4D62-05637E6E05EE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3" creationId="{A21606C2-60A6-56CD-C97C-7E64B356B5ED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4" creationId="{931893CD-4334-17DB-B43D-9DEFA1CCFC6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5" creationId="{A6F225F6-DAE1-5F2E-DD70-898BA475FE03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6" creationId="{BDABF1D4-3EDD-4A86-7489-CA9B7EF7189E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7" creationId="{FD875F1F-BBE4-EFFA-576F-4C7874541D29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8" creationId="{EBED1E73-09C1-2B66-7DAB-D471AB44BCA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09" creationId="{8B690EEC-AD17-289B-B31B-7D84A5BE3B28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0" creationId="{3120541F-D457-2DC1-4C48-B6666773C4E5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1" creationId="{E3D84C13-FECC-8595-A6A8-2C238F0F514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2" creationId="{377CCB8F-F7A2-E3E3-0997-259F89987CDB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3" creationId="{A63400F6-2218-C69C-23F3-40B2D23ED680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4" creationId="{899CD759-4943-E9CE-12C6-851CD1AD2B7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5" creationId="{5E8E4872-B264-C575-62CE-434D53017671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6" creationId="{8FD1B45B-92E9-E0E7-46F5-C86080654BC3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7" creationId="{E813B3B6-F0C7-7351-755A-DF833D70B606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8" creationId="{35605799-321D-A584-4235-A9AAA0E1217C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19" creationId="{CAF36576-A670-9FDB-0B6D-0A81B7C58E67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20" creationId="{F0459A00-8055-341A-1A5D-FF138C2222CE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1" creationId="{7E0E1A21-F498-C016-0175-23AE25642D39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2" creationId="{4CDD6E70-9FC4-6B7E-E68F-25B04DB1D790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3" creationId="{032F2287-C913-ED28-B1C7-79F58D0577B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4" creationId="{3BBAF5B2-365C-7255-1481-7D089E716177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5" creationId="{60298459-AF84-FF67-1565-B3C98580EF52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6" creationId="{BBD54057-D014-CE13-E233-EB749F39149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7" creationId="{3B0B5975-D568-3E74-B6C0-BD48680DA55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8" creationId="{EBE68492-5BCF-6C31-A788-45F149CBCDC6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29" creationId="{602DC12E-8FFB-D2AE-91DC-D2B68A3F5E47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0" creationId="{3CED66BB-563A-7204-C93D-5B6E20A2BC92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1" creationId="{6A5A71E8-58AF-089E-7291-F962D79DE9A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2" creationId="{BED2B803-D482-E07A-3995-5C2FDC18C06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3" creationId="{EC3B543F-069D-3BF8-4E6E-82B3AD0A04B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4" creationId="{5548566A-5D0F-C225-051D-A46F712CAB56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5" creationId="{B9F21328-0162-57CD-362D-AFA972341791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6" creationId="{B6158FF2-6FBA-5AB1-70E9-0D4306345F70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7" creationId="{AF52B7DB-CAD6-D8DC-BCEE-F7A01EFFE5B1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8" creationId="{5B52C16D-AB57-F1A1-4AD2-0C769C39521B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39" creationId="{7BF91832-F4FD-B685-E999-CC151D8F927C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0" creationId="{D8A62728-B603-1860-A056-B78A56001434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1" creationId="{FA47BC11-E76E-49FF-0F39-F7FC46235023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2" creationId="{5214E1F8-98DD-BAB8-7B4D-EA8DC37D67DD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3" creationId="{31442807-FA17-641E-CA67-C57BB847F35E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4" creationId="{3CF57A14-6365-362D-8620-D08E094FC28C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5" creationId="{A3D97571-09D4-8869-32A8-93A531D9489E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6" creationId="{C992E8CC-6736-B2A0-C028-18CF4DB903B6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7" creationId="{A0F5BE55-D8D4-657E-E673-02C675101A0E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8" creationId="{21D4DAE1-2F43-00B2-7F58-6D958B245167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49" creationId="{28F6BCB5-9729-0CF7-90CB-C236083D0875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0" creationId="{164A4B90-9A77-1D97-2C12-815DB48827D3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1" creationId="{67B47B91-A68E-C153-555F-536DDD75000F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2" creationId="{D3A48E23-626A-3EBB-43E6-952AD4D50C7D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3" creationId="{0049D421-6725-0E8C-E131-2246D21A9DE4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4" creationId="{5C2303D1-6CA1-54F5-2A1C-61F557AB173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5" creationId="{3F87C0D2-2FE0-68B0-9F3C-DDADDFC7D62F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6" creationId="{69358772-938C-BF0E-DD27-209CC362F268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7" creationId="{5BB03B84-774F-F27E-4F4E-E71F7422034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8" creationId="{09EBC2D1-3482-3A7B-2BCB-5EA3F4A0A1D8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59" creationId="{9E654C05-DE6D-A7EF-7C59-8B70DB48B30E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0" creationId="{254F112E-843A-CC6F-7F7D-E96BDD958521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1" creationId="{AAEB36BD-C549-4711-3023-41F94FEC2014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2" creationId="{03755887-F151-1B1B-DE3E-A1D9033B5084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3" creationId="{039FEFC8-33CA-7515-EC40-CA53F64305C8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4" creationId="{997CD443-A970-5D95-3C0A-18120CCAFC03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5" creationId="{E40B580B-75E3-DE0D-94AF-C0D9D6432911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6" creationId="{8FB89835-0FE2-9F59-63DF-04768FCF194B}"/>
          </ac:spMkLst>
        </pc:spChg>
        <pc:spChg chg="del mod topLvl">
          <ac:chgData name="Monica Rodrigues" userId="1f4bc43b-b654-490d-ae46-447fe031c3d8" providerId="ADAL" clId="{F04E76F1-66A1-4C1C-8AA3-EA778EE0EFFB}" dt="2023-11-16T14:21:00.992" v="2697" actId="478"/>
          <ac:spMkLst>
            <pc:docMk/>
            <pc:sldMk cId="3740400038" sldId="359"/>
            <ac:spMk id="467" creationId="{D6A189BA-68EF-4BFA-6ECF-E9DEA133123E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68" creationId="{78BEC2D7-65D3-CAF7-EA36-0C9FD2B68BEC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69" creationId="{F4F18C76-E9EE-3524-39F5-465C86A2729D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0" creationId="{EB58FD80-235A-C0C3-11A1-A57DC6DD8603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1" creationId="{5858F3DB-9D7C-7484-1B97-748899771869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2" creationId="{2877A327-ABE4-8D12-86ED-329849EC3454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3" creationId="{5A7C22AE-FD49-AACA-C33A-D8A10D22D4BA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4" creationId="{5DE444AF-AEFF-B5CF-2F3E-4032BE4584BD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5" creationId="{6630F0CA-EB96-4D6B-3FE8-129555333CA2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6" creationId="{C8962843-A3AA-7148-0E59-EFBB94F27A71}"/>
          </ac:spMkLst>
        </pc:spChg>
        <pc:spChg chg="del mod topLvl">
          <ac:chgData name="Monica Rodrigues" userId="1f4bc43b-b654-490d-ae46-447fe031c3d8" providerId="ADAL" clId="{F04E76F1-66A1-4C1C-8AA3-EA778EE0EFFB}" dt="2023-11-16T14:20:42.555" v="2691" actId="478"/>
          <ac:spMkLst>
            <pc:docMk/>
            <pc:sldMk cId="3740400038" sldId="359"/>
            <ac:spMk id="477" creationId="{29AD7621-F2D1-9390-0FAA-8B96C46006B2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78" creationId="{5221104F-21BA-5B82-BDA3-B551815CA6E0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79" creationId="{3AFD3190-6BFE-3510-5E6B-3FBFEF9F2634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80" creationId="{5B157428-2940-9ABF-5556-137950FA2D4A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81" creationId="{ACA1A1C4-8212-C3B4-F1F6-F37584AE7FC3}"/>
          </ac:spMkLst>
        </pc:spChg>
        <pc:spChg chg="del mod topLvl">
          <ac:chgData name="Monica Rodrigues" userId="1f4bc43b-b654-490d-ae46-447fe031c3d8" providerId="ADAL" clId="{F04E76F1-66A1-4C1C-8AA3-EA778EE0EFFB}" dt="2023-11-16T14:19:49.705" v="2675" actId="478"/>
          <ac:spMkLst>
            <pc:docMk/>
            <pc:sldMk cId="3740400038" sldId="359"/>
            <ac:spMk id="482" creationId="{27D1138E-8DFF-B29D-8E05-F29106A585EB}"/>
          </ac:spMkLst>
        </pc:spChg>
        <pc:spChg chg="del mod topLvl">
          <ac:chgData name="Monica Rodrigues" userId="1f4bc43b-b654-490d-ae46-447fe031c3d8" providerId="ADAL" clId="{F04E76F1-66A1-4C1C-8AA3-EA778EE0EFFB}" dt="2023-11-16T14:19:42.049" v="2671" actId="478"/>
          <ac:spMkLst>
            <pc:docMk/>
            <pc:sldMk cId="3740400038" sldId="359"/>
            <ac:spMk id="483" creationId="{ADDCA108-B0F0-F65C-D482-B72EB99F30DA}"/>
          </ac:spMkLst>
        </pc:spChg>
        <pc:spChg chg="del mod topLvl">
          <ac:chgData name="Monica Rodrigues" userId="1f4bc43b-b654-490d-ae46-447fe031c3d8" providerId="ADAL" clId="{F04E76F1-66A1-4C1C-8AA3-EA778EE0EFFB}" dt="2023-11-16T14:19:41.293" v="2670" actId="478"/>
          <ac:spMkLst>
            <pc:docMk/>
            <pc:sldMk cId="3740400038" sldId="359"/>
            <ac:spMk id="484" creationId="{F9A966B5-C3E4-30FD-5397-A16400E36DAD}"/>
          </ac:spMkLst>
        </pc:spChg>
        <pc:spChg chg="del mod topLvl">
          <ac:chgData name="Monica Rodrigues" userId="1f4bc43b-b654-490d-ae46-447fe031c3d8" providerId="ADAL" clId="{F04E76F1-66A1-4C1C-8AA3-EA778EE0EFFB}" dt="2023-11-16T14:19:40.538" v="2669" actId="478"/>
          <ac:spMkLst>
            <pc:docMk/>
            <pc:sldMk cId="3740400038" sldId="359"/>
            <ac:spMk id="485" creationId="{72720B98-2EC8-5FFA-6402-8D1AF9F1F331}"/>
          </ac:spMkLst>
        </pc:spChg>
        <pc:spChg chg="del mod topLvl">
          <ac:chgData name="Monica Rodrigues" userId="1f4bc43b-b654-490d-ae46-447fe031c3d8" providerId="ADAL" clId="{F04E76F1-66A1-4C1C-8AA3-EA778EE0EFFB}" dt="2023-11-16T14:19:38.848" v="2668" actId="478"/>
          <ac:spMkLst>
            <pc:docMk/>
            <pc:sldMk cId="3740400038" sldId="359"/>
            <ac:spMk id="486" creationId="{AD031FD7-4C4F-8FD9-1718-9E4852D2C6F6}"/>
          </ac:spMkLst>
        </pc:s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7" creationId="{CD7AD706-212C-6120-88AB-274CAFDA0BB0}"/>
          </ac:grpSpMkLst>
        </pc:grpChg>
        <pc:grpChg chg="mod">
          <ac:chgData name="Monica Rodrigues" userId="1f4bc43b-b654-490d-ae46-447fe031c3d8" providerId="ADAL" clId="{F04E76F1-66A1-4C1C-8AA3-EA778EE0EFFB}" dt="2023-11-16T14:11:51.921" v="2646"/>
          <ac:grpSpMkLst>
            <pc:docMk/>
            <pc:sldMk cId="3740400038" sldId="359"/>
            <ac:grpSpMk id="9" creationId="{BEA6AFDD-11CC-9255-4BF0-B10DD97C2E73}"/>
          </ac:grpSpMkLst>
        </pc:grpChg>
        <pc:grpChg chg="mod">
          <ac:chgData name="Monica Rodrigues" userId="1f4bc43b-b654-490d-ae46-447fe031c3d8" providerId="ADAL" clId="{F04E76F1-66A1-4C1C-8AA3-EA778EE0EFFB}" dt="2023-11-16T14:11:51.921" v="2646"/>
          <ac:grpSpMkLst>
            <pc:docMk/>
            <pc:sldMk cId="3740400038" sldId="359"/>
            <ac:grpSpMk id="10" creationId="{0A315327-EA3A-3B0D-9B28-96C4D2238171}"/>
          </ac:grpSpMkLst>
        </pc:grpChg>
        <pc:grpChg chg="mod">
          <ac:chgData name="Monica Rodrigues" userId="1f4bc43b-b654-490d-ae46-447fe031c3d8" providerId="ADAL" clId="{F04E76F1-66A1-4C1C-8AA3-EA778EE0EFFB}" dt="2023-11-16T14:11:51.921" v="2646"/>
          <ac:grpSpMkLst>
            <pc:docMk/>
            <pc:sldMk cId="3740400038" sldId="359"/>
            <ac:grpSpMk id="11" creationId="{A9F28D1B-7F45-7632-608C-75B8C723FF33}"/>
          </ac:grpSpMkLst>
        </pc:grpChg>
        <pc:grpChg chg="mod">
          <ac:chgData name="Monica Rodrigues" userId="1f4bc43b-b654-490d-ae46-447fe031c3d8" providerId="ADAL" clId="{F04E76F1-66A1-4C1C-8AA3-EA778EE0EFFB}" dt="2023-11-16T14:11:51.921" v="2646"/>
          <ac:grpSpMkLst>
            <pc:docMk/>
            <pc:sldMk cId="3740400038" sldId="359"/>
            <ac:grpSpMk id="12" creationId="{19E4F766-B679-5E25-0951-CDDA2032277A}"/>
          </ac:grpSpMkLst>
        </pc:gr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26" creationId="{FD3B3176-8A29-A43E-DDCB-00A52A8F5CA6}"/>
          </ac:grpSpMkLst>
        </pc:gr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29" creationId="{1207E76C-7971-2539-FFE7-4617703773BC}"/>
          </ac:grpSpMkLst>
        </pc:gr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32" creationId="{96CEA0B7-8C26-3832-EF74-502DB72191B2}"/>
          </ac:grpSpMkLst>
        </pc:gr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35" creationId="{7B6AE5E4-BDF8-E544-B624-1BD6EFF8B5B1}"/>
          </ac:grpSpMkLst>
        </pc:grpChg>
        <pc:grpChg chg="add del mod">
          <ac:chgData name="Monica Rodrigues" userId="1f4bc43b-b654-490d-ae46-447fe031c3d8" providerId="ADAL" clId="{F04E76F1-66A1-4C1C-8AA3-EA778EE0EFFB}" dt="2023-11-16T14:12:13.205" v="2647" actId="478"/>
          <ac:grpSpMkLst>
            <pc:docMk/>
            <pc:sldMk cId="3740400038" sldId="359"/>
            <ac:grpSpMk id="38" creationId="{072EF0D6-F018-26E7-6B10-CDE0CCE0D6F7}"/>
          </ac:grpSpMkLst>
        </pc:grpChg>
        <pc:grpChg chg="del mod">
          <ac:chgData name="Monica Rodrigues" userId="1f4bc43b-b654-490d-ae46-447fe031c3d8" providerId="ADAL" clId="{F04E76F1-66A1-4C1C-8AA3-EA778EE0EFFB}" dt="2023-11-16T14:12:47.252" v="2656" actId="165"/>
          <ac:grpSpMkLst>
            <pc:docMk/>
            <pc:sldMk cId="3740400038" sldId="359"/>
            <ac:grpSpMk id="43" creationId="{FBEFF756-FAD7-FE7E-13F5-01F6E9F0C9C9}"/>
          </ac:grpSpMkLst>
        </pc:grpChg>
        <pc:grpChg chg="add del mod">
          <ac:chgData name="Monica Rodrigues" userId="1f4bc43b-b654-490d-ae46-447fe031c3d8" providerId="ADAL" clId="{F04E76F1-66A1-4C1C-8AA3-EA778EE0EFFB}" dt="2023-11-16T14:14:21.078" v="2667" actId="165"/>
          <ac:grpSpMkLst>
            <pc:docMk/>
            <pc:sldMk cId="3740400038" sldId="359"/>
            <ac:grpSpMk id="487" creationId="{237671B5-A3CB-5B25-6F40-CEA4354E4385}"/>
          </ac:grpSpMkLst>
        </pc:grpChg>
        <pc:picChg chg="add del mod">
          <ac:chgData name="Monica Rodrigues" userId="1f4bc43b-b654-490d-ae46-447fe031c3d8" providerId="ADAL" clId="{F04E76F1-66A1-4C1C-8AA3-EA778EE0EFFB}" dt="2023-11-16T14:12:30.299" v="2650" actId="27803"/>
          <ac:picMkLst>
            <pc:docMk/>
            <pc:sldMk cId="3740400038" sldId="359"/>
            <ac:picMk id="42" creationId="{286B7F54-30CC-AF34-A321-A48D5FC74FB5}"/>
          </ac:picMkLst>
        </pc:picChg>
      </pc:sldChg>
      <pc:sldChg chg="addSp delSp modSp add del mod delAnim">
        <pc:chgData name="Monica Rodrigues" userId="1f4bc43b-b654-490d-ae46-447fe031c3d8" providerId="ADAL" clId="{F04E76F1-66A1-4C1C-8AA3-EA778EE0EFFB}" dt="2023-11-17T09:09:38.453" v="7985" actId="47"/>
        <pc:sldMkLst>
          <pc:docMk/>
          <pc:sldMk cId="347309999" sldId="813"/>
        </pc:sldMkLst>
        <pc:spChg chg="mod">
          <ac:chgData name="Monica Rodrigues" userId="1f4bc43b-b654-490d-ae46-447fe031c3d8" providerId="ADAL" clId="{F04E76F1-66A1-4C1C-8AA3-EA778EE0EFFB}" dt="2023-11-16T23:00:15.253" v="6765" actId="12788"/>
          <ac:spMkLst>
            <pc:docMk/>
            <pc:sldMk cId="347309999" sldId="813"/>
            <ac:spMk id="12" creationId="{139B796E-8F61-4576-B97E-A455BA7D85DC}"/>
          </ac:spMkLst>
        </pc:spChg>
        <pc:spChg chg="mod">
          <ac:chgData name="Monica Rodrigues" userId="1f4bc43b-b654-490d-ae46-447fe031c3d8" providerId="ADAL" clId="{F04E76F1-66A1-4C1C-8AA3-EA778EE0EFFB}" dt="2023-11-16T22:56:48.044" v="6729" actId="1038"/>
          <ac:spMkLst>
            <pc:docMk/>
            <pc:sldMk cId="347309999" sldId="813"/>
            <ac:spMk id="13" creationId="{72D0D96D-4718-4DE7-BBD9-FB96D78E3D9C}"/>
          </ac:spMkLst>
        </pc:spChg>
        <pc:spChg chg="mod">
          <ac:chgData name="Monica Rodrigues" userId="1f4bc43b-b654-490d-ae46-447fe031c3d8" providerId="ADAL" clId="{F04E76F1-66A1-4C1C-8AA3-EA778EE0EFFB}" dt="2023-11-16T23:00:36.576" v="6768" actId="1076"/>
          <ac:spMkLst>
            <pc:docMk/>
            <pc:sldMk cId="347309999" sldId="813"/>
            <ac:spMk id="14" creationId="{B9A491D0-160B-4D26-B646-AFE574FF78DA}"/>
          </ac:spMkLst>
        </pc:spChg>
        <pc:spChg chg="mod">
          <ac:chgData name="Monica Rodrigues" userId="1f4bc43b-b654-490d-ae46-447fe031c3d8" providerId="ADAL" clId="{F04E76F1-66A1-4C1C-8AA3-EA778EE0EFFB}" dt="2023-11-16T22:56:36.314" v="6726" actId="12788"/>
          <ac:spMkLst>
            <pc:docMk/>
            <pc:sldMk cId="347309999" sldId="813"/>
            <ac:spMk id="15" creationId="{382AF824-E241-45AA-8911-B895CEA7637F}"/>
          </ac:spMkLst>
        </pc:spChg>
        <pc:spChg chg="del mod">
          <ac:chgData name="Monica Rodrigues" userId="1f4bc43b-b654-490d-ae46-447fe031c3d8" providerId="ADAL" clId="{F04E76F1-66A1-4C1C-8AA3-EA778EE0EFFB}" dt="2023-11-16T22:55:18.282" v="6576" actId="478"/>
          <ac:spMkLst>
            <pc:docMk/>
            <pc:sldMk cId="347309999" sldId="813"/>
            <ac:spMk id="16" creationId="{A92BB200-ABA1-4B63-8A9E-A2EA57CD0D69}"/>
          </ac:spMkLst>
        </pc:spChg>
        <pc:spChg chg="mod">
          <ac:chgData name="Monica Rodrigues" userId="1f4bc43b-b654-490d-ae46-447fe031c3d8" providerId="ADAL" clId="{F04E76F1-66A1-4C1C-8AA3-EA778EE0EFFB}" dt="2023-11-16T22:57:33.993" v="6733" actId="255"/>
          <ac:spMkLst>
            <pc:docMk/>
            <pc:sldMk cId="347309999" sldId="813"/>
            <ac:spMk id="31" creationId="{61B69F6A-A0E9-4BD2-9C92-C7CB2C04A491}"/>
          </ac:spMkLst>
        </pc:spChg>
        <pc:spChg chg="mod">
          <ac:chgData name="Monica Rodrigues" userId="1f4bc43b-b654-490d-ae46-447fe031c3d8" providerId="ADAL" clId="{F04E76F1-66A1-4C1C-8AA3-EA778EE0EFFB}" dt="2023-11-16T22:57:30.008" v="6732" actId="255"/>
          <ac:spMkLst>
            <pc:docMk/>
            <pc:sldMk cId="347309999" sldId="813"/>
            <ac:spMk id="32" creationId="{39C706E0-7649-4503-9583-A4E961A0D9BD}"/>
          </ac:spMkLst>
        </pc:spChg>
        <pc:spChg chg="del mod">
          <ac:chgData name="Monica Rodrigues" userId="1f4bc43b-b654-490d-ae46-447fe031c3d8" providerId="ADAL" clId="{F04E76F1-66A1-4C1C-8AA3-EA778EE0EFFB}" dt="2023-11-16T22:55:20.614" v="6577" actId="478"/>
          <ac:spMkLst>
            <pc:docMk/>
            <pc:sldMk cId="347309999" sldId="813"/>
            <ac:spMk id="33" creationId="{7AD288B2-8798-443D-930E-154DC7124479}"/>
          </ac:spMkLst>
        </pc:spChg>
        <pc:spChg chg="mod">
          <ac:chgData name="Monica Rodrigues" userId="1f4bc43b-b654-490d-ae46-447fe031c3d8" providerId="ADAL" clId="{F04E76F1-66A1-4C1C-8AA3-EA778EE0EFFB}" dt="2023-11-16T22:56:59.146" v="6731" actId="255"/>
          <ac:spMkLst>
            <pc:docMk/>
            <pc:sldMk cId="347309999" sldId="813"/>
            <ac:spMk id="34" creationId="{63BF0F48-80E2-4B52-BB97-53B0D4CD1BDE}"/>
          </ac:spMkLst>
        </pc:spChg>
        <pc:spChg chg="mod">
          <ac:chgData name="Monica Rodrigues" userId="1f4bc43b-b654-490d-ae46-447fe031c3d8" providerId="ADAL" clId="{F04E76F1-66A1-4C1C-8AA3-EA778EE0EFFB}" dt="2023-11-16T23:00:15.253" v="6765" actId="12788"/>
          <ac:spMkLst>
            <pc:docMk/>
            <pc:sldMk cId="347309999" sldId="813"/>
            <ac:spMk id="35" creationId="{E3BD8265-144A-43E9-9DD7-649B0A941859}"/>
          </ac:spMkLst>
        </pc:spChg>
        <pc:picChg chg="add mod">
          <ac:chgData name="Monica Rodrigues" userId="1f4bc43b-b654-490d-ae46-447fe031c3d8" providerId="ADAL" clId="{F04E76F1-66A1-4C1C-8AA3-EA778EE0EFFB}" dt="2023-11-16T23:00:15.253" v="6765" actId="12788"/>
          <ac:picMkLst>
            <pc:docMk/>
            <pc:sldMk cId="347309999" sldId="813"/>
            <ac:picMk id="4" creationId="{E49DD78F-7079-0F08-EA16-D526433A5DDC}"/>
          </ac:picMkLst>
        </pc:picChg>
        <pc:picChg chg="add del mod">
          <ac:chgData name="Monica Rodrigues" userId="1f4bc43b-b654-490d-ae46-447fe031c3d8" providerId="ADAL" clId="{F04E76F1-66A1-4C1C-8AA3-EA778EE0EFFB}" dt="2023-11-16T22:59:41.795" v="6752" actId="478"/>
          <ac:picMkLst>
            <pc:docMk/>
            <pc:sldMk cId="347309999" sldId="813"/>
            <ac:picMk id="6" creationId="{6F30E8AD-05FD-21B9-F479-0993F864CF3C}"/>
          </ac:picMkLst>
        </pc:picChg>
        <pc:picChg chg="add mod modCrop">
          <ac:chgData name="Monica Rodrigues" userId="1f4bc43b-b654-490d-ae46-447fe031c3d8" providerId="ADAL" clId="{F04E76F1-66A1-4C1C-8AA3-EA778EE0EFFB}" dt="2023-11-16T23:00:01.444" v="6760" actId="1036"/>
          <ac:picMkLst>
            <pc:docMk/>
            <pc:sldMk cId="347309999" sldId="813"/>
            <ac:picMk id="8" creationId="{E82ECE91-14D2-A78A-AD4C-FDBD85D14BDF}"/>
          </ac:picMkLst>
        </pc:picChg>
        <pc:picChg chg="add del mod">
          <ac:chgData name="Monica Rodrigues" userId="1f4bc43b-b654-490d-ae46-447fe031c3d8" providerId="ADAL" clId="{F04E76F1-66A1-4C1C-8AA3-EA778EE0EFFB}" dt="2023-11-16T23:00:40.487" v="6769" actId="478"/>
          <ac:picMkLst>
            <pc:docMk/>
            <pc:sldMk cId="347309999" sldId="813"/>
            <ac:picMk id="10" creationId="{371553F9-BDB2-92E0-DD97-3951E4A5E172}"/>
          </ac:picMkLst>
        </pc:picChg>
        <pc:picChg chg="add mod">
          <ac:chgData name="Monica Rodrigues" userId="1f4bc43b-b654-490d-ae46-447fe031c3d8" providerId="ADAL" clId="{F04E76F1-66A1-4C1C-8AA3-EA778EE0EFFB}" dt="2023-11-16T23:01:32.154" v="6777" actId="207"/>
          <ac:picMkLst>
            <pc:docMk/>
            <pc:sldMk cId="347309999" sldId="813"/>
            <ac:picMk id="18" creationId="{98262D5B-C283-8183-9459-9AF81F94EE3E}"/>
          </ac:picMkLst>
        </pc:picChg>
        <pc:picChg chg="add del mod">
          <ac:chgData name="Monica Rodrigues" userId="1f4bc43b-b654-490d-ae46-447fe031c3d8" providerId="ADAL" clId="{F04E76F1-66A1-4C1C-8AA3-EA778EE0EFFB}" dt="2023-11-16T23:03:15.697" v="6780" actId="478"/>
          <ac:picMkLst>
            <pc:docMk/>
            <pc:sldMk cId="347309999" sldId="813"/>
            <ac:picMk id="20" creationId="{D9AA8727-132E-D2A4-A273-5C91ABC2508D}"/>
          </ac:picMkLst>
        </pc:picChg>
        <pc:picChg chg="add mod">
          <ac:chgData name="Monica Rodrigues" userId="1f4bc43b-b654-490d-ae46-447fe031c3d8" providerId="ADAL" clId="{F04E76F1-66A1-4C1C-8AA3-EA778EE0EFFB}" dt="2023-11-16T23:03:40.451" v="6784" actId="207"/>
          <ac:picMkLst>
            <pc:docMk/>
            <pc:sldMk cId="347309999" sldId="813"/>
            <ac:picMk id="22" creationId="{C1DB14C2-6798-118C-45DD-93BCB7C778C1}"/>
          </ac:picMkLst>
        </pc:picChg>
        <pc:cxnChg chg="mod">
          <ac:chgData name="Monica Rodrigues" userId="1f4bc43b-b654-490d-ae46-447fe031c3d8" providerId="ADAL" clId="{F04E76F1-66A1-4C1C-8AA3-EA778EE0EFFB}" dt="2023-11-16T23:00:15.253" v="6765" actId="12788"/>
          <ac:cxnSpMkLst>
            <pc:docMk/>
            <pc:sldMk cId="347309999" sldId="813"/>
            <ac:cxnSpMk id="17" creationId="{9110F23D-7E63-4F35-A53F-3033760792BE}"/>
          </ac:cxnSpMkLst>
        </pc:cxnChg>
        <pc:cxnChg chg="mod">
          <ac:chgData name="Monica Rodrigues" userId="1f4bc43b-b654-490d-ae46-447fe031c3d8" providerId="ADAL" clId="{F04E76F1-66A1-4C1C-8AA3-EA778EE0EFFB}" dt="2023-11-16T22:56:48.044" v="6729" actId="1038"/>
          <ac:cxnSpMkLst>
            <pc:docMk/>
            <pc:sldMk cId="347309999" sldId="813"/>
            <ac:cxnSpMk id="24" creationId="{C6AB4A02-7836-46FF-BE3D-5CBB5D8F674A}"/>
          </ac:cxnSpMkLst>
        </pc:cxnChg>
        <pc:cxnChg chg="mod">
          <ac:chgData name="Monica Rodrigues" userId="1f4bc43b-b654-490d-ae46-447fe031c3d8" providerId="ADAL" clId="{F04E76F1-66A1-4C1C-8AA3-EA778EE0EFFB}" dt="2023-11-16T22:56:21.066" v="6723" actId="12788"/>
          <ac:cxnSpMkLst>
            <pc:docMk/>
            <pc:sldMk cId="347309999" sldId="813"/>
            <ac:cxnSpMk id="25" creationId="{297F24AE-A465-4BE6-8197-094524C27D04}"/>
          </ac:cxnSpMkLst>
        </pc:cxnChg>
        <pc:cxnChg chg="mod">
          <ac:chgData name="Monica Rodrigues" userId="1f4bc43b-b654-490d-ae46-447fe031c3d8" providerId="ADAL" clId="{F04E76F1-66A1-4C1C-8AA3-EA778EE0EFFB}" dt="2023-11-16T22:56:36.314" v="6726" actId="12788"/>
          <ac:cxnSpMkLst>
            <pc:docMk/>
            <pc:sldMk cId="347309999" sldId="813"/>
            <ac:cxnSpMk id="29" creationId="{498210E3-AF85-47CF-A8D5-6A59C2A52893}"/>
          </ac:cxnSpMkLst>
        </pc:cxnChg>
        <pc:cxnChg chg="del">
          <ac:chgData name="Monica Rodrigues" userId="1f4bc43b-b654-490d-ae46-447fe031c3d8" providerId="ADAL" clId="{F04E76F1-66A1-4C1C-8AA3-EA778EE0EFFB}" dt="2023-11-16T22:55:22.838" v="6578" actId="478"/>
          <ac:cxnSpMkLst>
            <pc:docMk/>
            <pc:sldMk cId="347309999" sldId="813"/>
            <ac:cxnSpMk id="30" creationId="{804DACBA-3624-43D1-AE43-8A2D904CABD4}"/>
          </ac:cxnSpMkLst>
        </pc:cxnChg>
      </pc:sldChg>
      <pc:sldChg chg="addSp delSp modSp add mod modTransition setBg">
        <pc:chgData name="Monica Rodrigues" userId="1f4bc43b-b654-490d-ae46-447fe031c3d8" providerId="ADAL" clId="{F04E76F1-66A1-4C1C-8AA3-EA778EE0EFFB}" dt="2023-11-17T09:43:49.610" v="8460"/>
        <pc:sldMkLst>
          <pc:docMk/>
          <pc:sldMk cId="0" sldId="814"/>
        </pc:sldMkLst>
        <pc:spChg chg="add mod">
          <ac:chgData name="Monica Rodrigues" userId="1f4bc43b-b654-490d-ae46-447fe031c3d8" providerId="ADAL" clId="{F04E76F1-66A1-4C1C-8AA3-EA778EE0EFFB}" dt="2023-11-16T23:32:05.622" v="7204" actId="113"/>
          <ac:spMkLst>
            <pc:docMk/>
            <pc:sldMk cId="0" sldId="814"/>
            <ac:spMk id="2" creationId="{AA040A0D-FC60-E849-FE14-71F71AA67C0C}"/>
          </ac:spMkLst>
        </pc:spChg>
        <pc:spChg chg="add mod">
          <ac:chgData name="Monica Rodrigues" userId="1f4bc43b-b654-490d-ae46-447fe031c3d8" providerId="ADAL" clId="{F04E76F1-66A1-4C1C-8AA3-EA778EE0EFFB}" dt="2023-11-17T09:04:13.298" v="7948" actId="1036"/>
          <ac:spMkLst>
            <pc:docMk/>
            <pc:sldMk cId="0" sldId="814"/>
            <ac:spMk id="3" creationId="{52B71D37-E082-8DFD-6866-FAC276A9E0A1}"/>
          </ac:spMkLst>
        </pc:spChg>
        <pc:spChg chg="add mod">
          <ac:chgData name="Monica Rodrigues" userId="1f4bc43b-b654-490d-ae46-447fe031c3d8" providerId="ADAL" clId="{F04E76F1-66A1-4C1C-8AA3-EA778EE0EFFB}" dt="2023-11-17T09:04:13.298" v="7948" actId="1036"/>
          <ac:spMkLst>
            <pc:docMk/>
            <pc:sldMk cId="0" sldId="814"/>
            <ac:spMk id="4" creationId="{E340EFD3-6FFD-8860-34B3-A464C5136ACD}"/>
          </ac:spMkLst>
        </pc:spChg>
        <pc:spChg chg="add mod">
          <ac:chgData name="Monica Rodrigues" userId="1f4bc43b-b654-490d-ae46-447fe031c3d8" providerId="ADAL" clId="{F04E76F1-66A1-4C1C-8AA3-EA778EE0EFFB}" dt="2023-11-17T09:04:42.333" v="7949"/>
          <ac:spMkLst>
            <pc:docMk/>
            <pc:sldMk cId="0" sldId="814"/>
            <ac:spMk id="11" creationId="{D309F0FC-8D4F-8B60-E0E6-1F25D6ABF143}"/>
          </ac:spMkLst>
        </pc:spChg>
        <pc:spChg chg="add del">
          <ac:chgData name="Monica Rodrigues" userId="1f4bc43b-b654-490d-ae46-447fe031c3d8" providerId="ADAL" clId="{F04E76F1-66A1-4C1C-8AA3-EA778EE0EFFB}" dt="2023-11-16T23:21:44.743" v="7149" actId="478"/>
          <ac:spMkLst>
            <pc:docMk/>
            <pc:sldMk cId="0" sldId="814"/>
            <ac:spMk id="305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3:21:42.909" v="7147" actId="478"/>
          <ac:spMkLst>
            <pc:docMk/>
            <pc:sldMk cId="0" sldId="814"/>
            <ac:spMk id="307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7T09:09:51.230" v="7986" actId="14100"/>
          <ac:spMkLst>
            <pc:docMk/>
            <pc:sldMk cId="0" sldId="814"/>
            <ac:spMk id="308" creationId="{00000000-0000-0000-0000-000000000000}"/>
          </ac:spMkLst>
        </pc:spChg>
        <pc:spChg chg="mod">
          <ac:chgData name="Monica Rodrigues" userId="1f4bc43b-b654-490d-ae46-447fe031c3d8" providerId="ADAL" clId="{F04E76F1-66A1-4C1C-8AA3-EA778EE0EFFB}" dt="2023-11-16T23:31:18.289" v="7199" actId="14100"/>
          <ac:spMkLst>
            <pc:docMk/>
            <pc:sldMk cId="0" sldId="814"/>
            <ac:spMk id="309" creationId="{00000000-0000-0000-0000-000000000000}"/>
          </ac:spMkLst>
        </pc:spChg>
        <pc:spChg chg="del">
          <ac:chgData name="Monica Rodrigues" userId="1f4bc43b-b654-490d-ae46-447fe031c3d8" providerId="ADAL" clId="{F04E76F1-66A1-4C1C-8AA3-EA778EE0EFFB}" dt="2023-11-16T23:19:58.612" v="7110" actId="478"/>
          <ac:spMkLst>
            <pc:docMk/>
            <pc:sldMk cId="0" sldId="814"/>
            <ac:spMk id="310" creationId="{00000000-0000-0000-0000-000000000000}"/>
          </ac:spMkLst>
        </pc:spChg>
        <pc:picChg chg="add mod">
          <ac:chgData name="Monica Rodrigues" userId="1f4bc43b-b654-490d-ae46-447fe031c3d8" providerId="ADAL" clId="{F04E76F1-66A1-4C1C-8AA3-EA778EE0EFFB}" dt="2023-11-17T09:04:13.298" v="7948" actId="1036"/>
          <ac:picMkLst>
            <pc:docMk/>
            <pc:sldMk cId="0" sldId="814"/>
            <ac:picMk id="6" creationId="{5643E24C-4E34-457E-013B-D7C58F051763}"/>
          </ac:picMkLst>
        </pc:picChg>
        <pc:picChg chg="add mod">
          <ac:chgData name="Monica Rodrigues" userId="1f4bc43b-b654-490d-ae46-447fe031c3d8" providerId="ADAL" clId="{F04E76F1-66A1-4C1C-8AA3-EA778EE0EFFB}" dt="2023-11-17T09:04:13.298" v="7948" actId="1036"/>
          <ac:picMkLst>
            <pc:docMk/>
            <pc:sldMk cId="0" sldId="814"/>
            <ac:picMk id="8" creationId="{27696214-1DAE-6559-6716-D9E54901C0DE}"/>
          </ac:picMkLst>
        </pc:picChg>
        <pc:picChg chg="add mod">
          <ac:chgData name="Monica Rodrigues" userId="1f4bc43b-b654-490d-ae46-447fe031c3d8" providerId="ADAL" clId="{F04E76F1-66A1-4C1C-8AA3-EA778EE0EFFB}" dt="2023-11-17T09:04:13.298" v="7948" actId="1036"/>
          <ac:picMkLst>
            <pc:docMk/>
            <pc:sldMk cId="0" sldId="814"/>
            <ac:picMk id="10" creationId="{6AB1B052-81AF-1886-0258-B94D31D030D3}"/>
          </ac:picMkLst>
        </pc:picChg>
      </pc:sldChg>
      <pc:sldChg chg="addSp delSp modSp new mod ord modTransition setBg modAnim">
        <pc:chgData name="Monica Rodrigues" userId="1f4bc43b-b654-490d-ae46-447fe031c3d8" providerId="ADAL" clId="{F04E76F1-66A1-4C1C-8AA3-EA778EE0EFFB}" dt="2023-11-30T12:36:58.133" v="8763"/>
        <pc:sldMkLst>
          <pc:docMk/>
          <pc:sldMk cId="2131679179" sldId="815"/>
        </pc:sldMkLst>
        <pc:spChg chg="del">
          <ac:chgData name="Monica Rodrigues" userId="1f4bc43b-b654-490d-ae46-447fe031c3d8" providerId="ADAL" clId="{F04E76F1-66A1-4C1C-8AA3-EA778EE0EFFB}" dt="2023-11-16T23:34:07.004" v="7206" actId="478"/>
          <ac:spMkLst>
            <pc:docMk/>
            <pc:sldMk cId="2131679179" sldId="815"/>
            <ac:spMk id="2" creationId="{CB782CA2-807A-7C42-3CBC-470D8EAD23BD}"/>
          </ac:spMkLst>
        </pc:spChg>
        <pc:spChg chg="del">
          <ac:chgData name="Monica Rodrigues" userId="1f4bc43b-b654-490d-ae46-447fe031c3d8" providerId="ADAL" clId="{F04E76F1-66A1-4C1C-8AA3-EA778EE0EFFB}" dt="2023-11-16T23:34:08.652" v="7207" actId="478"/>
          <ac:spMkLst>
            <pc:docMk/>
            <pc:sldMk cId="2131679179" sldId="815"/>
            <ac:spMk id="3" creationId="{38F70B31-7A92-DD05-634C-2D7AA6808BF7}"/>
          </ac:spMkLst>
        </pc:spChg>
        <pc:spChg chg="add mod topLvl">
          <ac:chgData name="Monica Rodrigues" userId="1f4bc43b-b654-490d-ae46-447fe031c3d8" providerId="ADAL" clId="{F04E76F1-66A1-4C1C-8AA3-EA778EE0EFFB}" dt="2023-11-17T00:02:22.609" v="7702" actId="14100"/>
          <ac:spMkLst>
            <pc:docMk/>
            <pc:sldMk cId="2131679179" sldId="815"/>
            <ac:spMk id="4" creationId="{D2041A9F-DA0F-791F-87C1-48D90B07FE04}"/>
          </ac:spMkLst>
        </pc:spChg>
        <pc:spChg chg="add del mod">
          <ac:chgData name="Monica Rodrigues" userId="1f4bc43b-b654-490d-ae46-447fe031c3d8" providerId="ADAL" clId="{F04E76F1-66A1-4C1C-8AA3-EA778EE0EFFB}" dt="2023-11-16T23:50:02.281" v="7356" actId="478"/>
          <ac:spMkLst>
            <pc:docMk/>
            <pc:sldMk cId="2131679179" sldId="815"/>
            <ac:spMk id="7" creationId="{703E3046-3117-801D-4D7C-4C3CCDA7C583}"/>
          </ac:spMkLst>
        </pc:spChg>
        <pc:spChg chg="add mod topLvl">
          <ac:chgData name="Monica Rodrigues" userId="1f4bc43b-b654-490d-ae46-447fe031c3d8" providerId="ADAL" clId="{F04E76F1-66A1-4C1C-8AA3-EA778EE0EFFB}" dt="2023-11-30T12:36:58.133" v="8763"/>
          <ac:spMkLst>
            <pc:docMk/>
            <pc:sldMk cId="2131679179" sldId="815"/>
            <ac:spMk id="9" creationId="{B58BE36F-94BB-FD95-4D2B-34D7CBC498D9}"/>
          </ac:spMkLst>
        </pc:spChg>
        <pc:spChg chg="add mod">
          <ac:chgData name="Monica Rodrigues" userId="1f4bc43b-b654-490d-ae46-447fe031c3d8" providerId="ADAL" clId="{F04E76F1-66A1-4C1C-8AA3-EA778EE0EFFB}" dt="2023-11-29T19:07:39.739" v="8711" actId="20577"/>
          <ac:spMkLst>
            <pc:docMk/>
            <pc:sldMk cId="2131679179" sldId="815"/>
            <ac:spMk id="11" creationId="{3963528F-D775-B1E6-C0F0-7C6716FAB4A1}"/>
          </ac:spMkLst>
        </pc:spChg>
        <pc:spChg chg="add mod">
          <ac:chgData name="Monica Rodrigues" userId="1f4bc43b-b654-490d-ae46-447fe031c3d8" providerId="ADAL" clId="{F04E76F1-66A1-4C1C-8AA3-EA778EE0EFFB}" dt="2023-11-17T09:45:51.605" v="8462" actId="113"/>
          <ac:spMkLst>
            <pc:docMk/>
            <pc:sldMk cId="2131679179" sldId="815"/>
            <ac:spMk id="13" creationId="{7561273F-0854-A3F8-B002-D7A26B06B93B}"/>
          </ac:spMkLst>
        </pc:spChg>
        <pc:grpChg chg="add del mod">
          <ac:chgData name="Monica Rodrigues" userId="1f4bc43b-b654-490d-ae46-447fe031c3d8" providerId="ADAL" clId="{F04E76F1-66A1-4C1C-8AA3-EA778EE0EFFB}" dt="2023-11-16T23:55:32.573" v="7527" actId="165"/>
          <ac:grpSpMkLst>
            <pc:docMk/>
            <pc:sldMk cId="2131679179" sldId="815"/>
            <ac:grpSpMk id="10" creationId="{A4ABFCD6-E331-47B2-81A4-0E3A6813F017}"/>
          </ac:grpSpMkLst>
        </pc:grpChg>
        <pc:grpChg chg="add mod">
          <ac:chgData name="Monica Rodrigues" userId="1f4bc43b-b654-490d-ae46-447fe031c3d8" providerId="ADAL" clId="{F04E76F1-66A1-4C1C-8AA3-EA778EE0EFFB}" dt="2023-11-16T23:58:33.175" v="7595" actId="164"/>
          <ac:grpSpMkLst>
            <pc:docMk/>
            <pc:sldMk cId="2131679179" sldId="815"/>
            <ac:grpSpMk id="12" creationId="{7A31ABFC-6973-A6C5-0394-5ED14DBE415D}"/>
          </ac:grpSpMkLst>
        </pc:grpChg>
        <pc:picChg chg="add del">
          <ac:chgData name="Monica Rodrigues" userId="1f4bc43b-b654-490d-ae46-447fe031c3d8" providerId="ADAL" clId="{F04E76F1-66A1-4C1C-8AA3-EA778EE0EFFB}" dt="2023-11-16T23:50:09.008" v="7358" actId="478"/>
          <ac:picMkLst>
            <pc:docMk/>
            <pc:sldMk cId="2131679179" sldId="815"/>
            <ac:picMk id="8" creationId="{14E7271C-DA58-1927-01A0-3A59BA3D6CED}"/>
          </ac:picMkLst>
        </pc:picChg>
        <pc:cxnChg chg="add mod topLvl">
          <ac:chgData name="Monica Rodrigues" userId="1f4bc43b-b654-490d-ae46-447fe031c3d8" providerId="ADAL" clId="{F04E76F1-66A1-4C1C-8AA3-EA778EE0EFFB}" dt="2023-11-16T23:58:33.175" v="7595" actId="164"/>
          <ac:cxnSpMkLst>
            <pc:docMk/>
            <pc:sldMk cId="2131679179" sldId="815"/>
            <ac:cxnSpMk id="6" creationId="{C1405AD8-FA8B-E96B-AF75-8E43DD9DEFEE}"/>
          </ac:cxnSpMkLst>
        </pc:cxnChg>
      </pc:sldChg>
      <pc:sldChg chg="new del ord">
        <pc:chgData name="Monica Rodrigues" userId="1f4bc43b-b654-490d-ae46-447fe031c3d8" providerId="ADAL" clId="{F04E76F1-66A1-4C1C-8AA3-EA778EE0EFFB}" dt="2023-11-16T23:53:12.854" v="7454" actId="47"/>
        <pc:sldMkLst>
          <pc:docMk/>
          <pc:sldMk cId="4230901501" sldId="816"/>
        </pc:sldMkLst>
      </pc:sldChg>
      <pc:sldChg chg="add del setBg">
        <pc:chgData name="Monica Rodrigues" userId="1f4bc43b-b654-490d-ae46-447fe031c3d8" providerId="ADAL" clId="{F04E76F1-66A1-4C1C-8AA3-EA778EE0EFFB}" dt="2023-11-16T23:59:21.580" v="7609" actId="47"/>
        <pc:sldMkLst>
          <pc:docMk/>
          <pc:sldMk cId="1574330109" sldId="817"/>
        </pc:sldMkLst>
      </pc:sldChg>
      <pc:sldChg chg="addSp delSp modSp add mod ord modTransition setBg">
        <pc:chgData name="Monica Rodrigues" userId="1f4bc43b-b654-490d-ae46-447fe031c3d8" providerId="ADAL" clId="{F04E76F1-66A1-4C1C-8AA3-EA778EE0EFFB}" dt="2023-11-17T09:43:49.610" v="8460"/>
        <pc:sldMkLst>
          <pc:docMk/>
          <pc:sldMk cId="2820659337" sldId="818"/>
        </pc:sldMkLst>
        <pc:spChg chg="add mod">
          <ac:chgData name="Monica Rodrigues" userId="1f4bc43b-b654-490d-ae46-447fe031c3d8" providerId="ADAL" clId="{F04E76F1-66A1-4C1C-8AA3-EA778EE0EFFB}" dt="2023-11-17T00:02:07.919" v="7699" actId="1035"/>
          <ac:spMkLst>
            <pc:docMk/>
            <pc:sldMk cId="2820659337" sldId="818"/>
            <ac:spMk id="2" creationId="{5A6DA50C-02B8-1C76-A3BE-862575ECDA16}"/>
          </ac:spMkLst>
        </pc:spChg>
        <pc:spChg chg="add del mod">
          <ac:chgData name="Monica Rodrigues" userId="1f4bc43b-b654-490d-ae46-447fe031c3d8" providerId="ADAL" clId="{F04E76F1-66A1-4C1C-8AA3-EA778EE0EFFB}" dt="2023-11-17T08:58:18.467" v="7730" actId="478"/>
          <ac:spMkLst>
            <pc:docMk/>
            <pc:sldMk cId="2820659337" sldId="818"/>
            <ac:spMk id="3" creationId="{7DA8BCD7-8FF1-06D5-89F6-359FCA55BBD9}"/>
          </ac:spMkLst>
        </pc:spChg>
        <pc:spChg chg="mod topLvl">
          <ac:chgData name="Monica Rodrigues" userId="1f4bc43b-b654-490d-ae46-447fe031c3d8" providerId="ADAL" clId="{F04E76F1-66A1-4C1C-8AA3-EA778EE0EFFB}" dt="2023-11-17T00:02:05.801" v="7697" actId="1035"/>
          <ac:spMkLst>
            <pc:docMk/>
            <pc:sldMk cId="2820659337" sldId="818"/>
            <ac:spMk id="4" creationId="{D2041A9F-DA0F-791F-87C1-48D90B07FE04}"/>
          </ac:spMkLst>
        </pc:spChg>
        <pc:spChg chg="del mod topLvl">
          <ac:chgData name="Monica Rodrigues" userId="1f4bc43b-b654-490d-ae46-447fe031c3d8" providerId="ADAL" clId="{F04E76F1-66A1-4C1C-8AA3-EA778EE0EFFB}" dt="2023-11-17T00:00:06.484" v="7619" actId="478"/>
          <ac:spMkLst>
            <pc:docMk/>
            <pc:sldMk cId="2820659337" sldId="818"/>
            <ac:spMk id="9" creationId="{B58BE36F-94BB-FD95-4D2B-34D7CBC498D9}"/>
          </ac:spMkLst>
        </pc:spChg>
        <pc:spChg chg="del mod">
          <ac:chgData name="Monica Rodrigues" userId="1f4bc43b-b654-490d-ae46-447fe031c3d8" providerId="ADAL" clId="{F04E76F1-66A1-4C1C-8AA3-EA778EE0EFFB}" dt="2023-11-17T00:00:24.114" v="7624" actId="478"/>
          <ac:spMkLst>
            <pc:docMk/>
            <pc:sldMk cId="2820659337" sldId="818"/>
            <ac:spMk id="11" creationId="{3963528F-D775-B1E6-C0F0-7C6716FAB4A1}"/>
          </ac:spMkLst>
        </pc:spChg>
        <pc:grpChg chg="del">
          <ac:chgData name="Monica Rodrigues" userId="1f4bc43b-b654-490d-ae46-447fe031c3d8" providerId="ADAL" clId="{F04E76F1-66A1-4C1C-8AA3-EA778EE0EFFB}" dt="2023-11-17T00:00:05.196" v="7618" actId="165"/>
          <ac:grpSpMkLst>
            <pc:docMk/>
            <pc:sldMk cId="2820659337" sldId="818"/>
            <ac:grpSpMk id="12" creationId="{7A31ABFC-6973-A6C5-0394-5ED14DBE415D}"/>
          </ac:grpSpMkLst>
        </pc:grpChg>
        <pc:cxnChg chg="del mod topLvl">
          <ac:chgData name="Monica Rodrigues" userId="1f4bc43b-b654-490d-ae46-447fe031c3d8" providerId="ADAL" clId="{F04E76F1-66A1-4C1C-8AA3-EA778EE0EFFB}" dt="2023-11-17T00:00:07.611" v="7620" actId="478"/>
          <ac:cxnSpMkLst>
            <pc:docMk/>
            <pc:sldMk cId="2820659337" sldId="818"/>
            <ac:cxnSpMk id="6" creationId="{C1405AD8-FA8B-E96B-AF75-8E43DD9DEFEE}"/>
          </ac:cxnSpMkLst>
        </pc:cxnChg>
      </pc:sldChg>
      <pc:sldChg chg="addSp delSp modSp new mod modTransition modAnim">
        <pc:chgData name="Monica Rodrigues" userId="1f4bc43b-b654-490d-ae46-447fe031c3d8" providerId="ADAL" clId="{F04E76F1-66A1-4C1C-8AA3-EA778EE0EFFB}" dt="2023-11-30T12:37:06.613" v="8764"/>
        <pc:sldMkLst>
          <pc:docMk/>
          <pc:sldMk cId="2369606703" sldId="819"/>
        </pc:sldMkLst>
        <pc:spChg chg="del">
          <ac:chgData name="Monica Rodrigues" userId="1f4bc43b-b654-490d-ae46-447fe031c3d8" providerId="ADAL" clId="{F04E76F1-66A1-4C1C-8AA3-EA778EE0EFFB}" dt="2023-11-17T09:07:04.946" v="7964" actId="478"/>
          <ac:spMkLst>
            <pc:docMk/>
            <pc:sldMk cId="2369606703" sldId="819"/>
            <ac:spMk id="2" creationId="{F6F9372B-70CF-AFC3-7109-9F54D623B873}"/>
          </ac:spMkLst>
        </pc:spChg>
        <pc:spChg chg="del">
          <ac:chgData name="Monica Rodrigues" userId="1f4bc43b-b654-490d-ae46-447fe031c3d8" providerId="ADAL" clId="{F04E76F1-66A1-4C1C-8AA3-EA778EE0EFFB}" dt="2023-11-17T09:07:06.717" v="7965" actId="478"/>
          <ac:spMkLst>
            <pc:docMk/>
            <pc:sldMk cId="2369606703" sldId="819"/>
            <ac:spMk id="3" creationId="{13A286E0-0B30-1212-54C0-35CBE2F9079A}"/>
          </ac:spMkLst>
        </pc:spChg>
        <pc:spChg chg="add mod">
          <ac:chgData name="Monica Rodrigues" userId="1f4bc43b-b654-490d-ae46-447fe031c3d8" providerId="ADAL" clId="{F04E76F1-66A1-4C1C-8AA3-EA778EE0EFFB}" dt="2023-11-17T09:07:13.682" v="7966"/>
          <ac:spMkLst>
            <pc:docMk/>
            <pc:sldMk cId="2369606703" sldId="819"/>
            <ac:spMk id="4" creationId="{B5D7CEDA-4788-C256-18FB-2443AD963128}"/>
          </ac:spMkLst>
        </pc:spChg>
        <pc:spChg chg="mod topLvl">
          <ac:chgData name="Monica Rodrigues" userId="1f4bc43b-b654-490d-ae46-447fe031c3d8" providerId="ADAL" clId="{F04E76F1-66A1-4C1C-8AA3-EA778EE0EFFB}" dt="2023-11-29T19:10:00.804" v="8749" actId="164"/>
          <ac:spMkLst>
            <pc:docMk/>
            <pc:sldMk cId="2369606703" sldId="819"/>
            <ac:spMk id="8" creationId="{512B8FF6-29AB-3B76-1CC1-17C349B23F84}"/>
          </ac:spMkLst>
        </pc:spChg>
        <pc:spChg chg="mod topLvl">
          <ac:chgData name="Monica Rodrigues" userId="1f4bc43b-b654-490d-ae46-447fe031c3d8" providerId="ADAL" clId="{F04E76F1-66A1-4C1C-8AA3-EA778EE0EFFB}" dt="2023-11-27T23:10:04.376" v="8599" actId="165"/>
          <ac:spMkLst>
            <pc:docMk/>
            <pc:sldMk cId="2369606703" sldId="819"/>
            <ac:spMk id="9" creationId="{8B75AA77-C413-394E-4026-1D1596060AB5}"/>
          </ac:spMkLst>
        </pc:spChg>
        <pc:spChg chg="mod topLvl">
          <ac:chgData name="Monica Rodrigues" userId="1f4bc43b-b654-490d-ae46-447fe031c3d8" providerId="ADAL" clId="{F04E76F1-66A1-4C1C-8AA3-EA778EE0EFFB}" dt="2023-11-29T19:10:00.804" v="8749" actId="164"/>
          <ac:spMkLst>
            <pc:docMk/>
            <pc:sldMk cId="2369606703" sldId="819"/>
            <ac:spMk id="10" creationId="{7B1D458C-C1FC-85D7-36FB-E0E2615C33EC}"/>
          </ac:spMkLst>
        </pc:spChg>
        <pc:spChg chg="mod">
          <ac:chgData name="Monica Rodrigues" userId="1f4bc43b-b654-490d-ae46-447fe031c3d8" providerId="ADAL" clId="{F04E76F1-66A1-4C1C-8AA3-EA778EE0EFFB}" dt="2023-11-17T09:07:13.682" v="7966"/>
          <ac:spMkLst>
            <pc:docMk/>
            <pc:sldMk cId="2369606703" sldId="819"/>
            <ac:spMk id="12" creationId="{513282D3-D419-2412-4637-3085F33DEDBB}"/>
          </ac:spMkLst>
        </pc:spChg>
        <pc:spChg chg="mod">
          <ac:chgData name="Monica Rodrigues" userId="1f4bc43b-b654-490d-ae46-447fe031c3d8" providerId="ADAL" clId="{F04E76F1-66A1-4C1C-8AA3-EA778EE0EFFB}" dt="2023-11-30T12:37:06.613" v="8764"/>
          <ac:spMkLst>
            <pc:docMk/>
            <pc:sldMk cId="2369606703" sldId="819"/>
            <ac:spMk id="13" creationId="{FFA9139A-E4D8-F8E8-3AD5-3E59A9F29DE9}"/>
          </ac:spMkLst>
        </pc:spChg>
        <pc:spChg chg="mod topLvl">
          <ac:chgData name="Monica Rodrigues" userId="1f4bc43b-b654-490d-ae46-447fe031c3d8" providerId="ADAL" clId="{F04E76F1-66A1-4C1C-8AA3-EA778EE0EFFB}" dt="2023-11-29T19:16:12.531" v="8754" actId="12788"/>
          <ac:spMkLst>
            <pc:docMk/>
            <pc:sldMk cId="2369606703" sldId="819"/>
            <ac:spMk id="15" creationId="{D02786E1-16C4-2E48-28E2-A3BDFE222BB3}"/>
          </ac:spMkLst>
        </pc:spChg>
        <pc:spChg chg="mod topLvl">
          <ac:chgData name="Monica Rodrigues" userId="1f4bc43b-b654-490d-ae46-447fe031c3d8" providerId="ADAL" clId="{F04E76F1-66A1-4C1C-8AA3-EA778EE0EFFB}" dt="2023-11-27T23:09:58.578" v="8598" actId="165"/>
          <ac:spMkLst>
            <pc:docMk/>
            <pc:sldMk cId="2369606703" sldId="819"/>
            <ac:spMk id="16" creationId="{2C94A6D2-8C0F-6DFA-CBBA-44B8096DE90F}"/>
          </ac:spMkLst>
        </pc:spChg>
        <pc:spChg chg="mod topLvl">
          <ac:chgData name="Monica Rodrigues" userId="1f4bc43b-b654-490d-ae46-447fe031c3d8" providerId="ADAL" clId="{F04E76F1-66A1-4C1C-8AA3-EA778EE0EFFB}" dt="2023-11-29T19:16:12.531" v="8754" actId="12788"/>
          <ac:spMkLst>
            <pc:docMk/>
            <pc:sldMk cId="2369606703" sldId="819"/>
            <ac:spMk id="17" creationId="{583B1036-34C9-3F5A-21C4-461239FBCA11}"/>
          </ac:spMkLst>
        </pc:spChg>
        <pc:spChg chg="add del mod">
          <ac:chgData name="Monica Rodrigues" userId="1f4bc43b-b654-490d-ae46-447fe031c3d8" providerId="ADAL" clId="{F04E76F1-66A1-4C1C-8AA3-EA778EE0EFFB}" dt="2023-11-17T09:08:18.633" v="7973"/>
          <ac:spMkLst>
            <pc:docMk/>
            <pc:sldMk cId="2369606703" sldId="819"/>
            <ac:spMk id="18" creationId="{B7C3503E-8A73-D293-B923-84F04A09DB96}"/>
          </ac:spMkLst>
        </pc:spChg>
        <pc:spChg chg="add mod">
          <ac:chgData name="Monica Rodrigues" userId="1f4bc43b-b654-490d-ae46-447fe031c3d8" providerId="ADAL" clId="{F04E76F1-66A1-4C1C-8AA3-EA778EE0EFFB}" dt="2023-11-17T09:10:20.067" v="7988"/>
          <ac:spMkLst>
            <pc:docMk/>
            <pc:sldMk cId="2369606703" sldId="819"/>
            <ac:spMk id="19" creationId="{3ACE8C15-D16F-9D6C-6D9C-3D6F0A44F4ED}"/>
          </ac:spMkLst>
        </pc:spChg>
        <pc:grpChg chg="add mod ord">
          <ac:chgData name="Monica Rodrigues" userId="1f4bc43b-b654-490d-ae46-447fe031c3d8" providerId="ADAL" clId="{F04E76F1-66A1-4C1C-8AA3-EA778EE0EFFB}" dt="2023-11-29T19:10:17.672" v="8752" actId="167"/>
          <ac:grpSpMkLst>
            <pc:docMk/>
            <pc:sldMk cId="2369606703" sldId="819"/>
            <ac:grpSpMk id="2" creationId="{C5F717CA-DD60-CB96-B9FD-CEFD7A87E8FA}"/>
          </ac:grpSpMkLst>
        </pc:grpChg>
        <pc:grpChg chg="add mod ord">
          <ac:chgData name="Monica Rodrigues" userId="1f4bc43b-b654-490d-ae46-447fe031c3d8" providerId="ADAL" clId="{F04E76F1-66A1-4C1C-8AA3-EA778EE0EFFB}" dt="2023-11-29T19:10:20.870" v="8753" actId="167"/>
          <ac:grpSpMkLst>
            <pc:docMk/>
            <pc:sldMk cId="2369606703" sldId="819"/>
            <ac:grpSpMk id="3" creationId="{BB8A4B28-F8F6-A136-8F20-0CFF8A43B1A9}"/>
          </ac:grpSpMkLst>
        </pc:grpChg>
        <pc:grpChg chg="add del mod">
          <ac:chgData name="Monica Rodrigues" userId="1f4bc43b-b654-490d-ae46-447fe031c3d8" providerId="ADAL" clId="{F04E76F1-66A1-4C1C-8AA3-EA778EE0EFFB}" dt="2023-11-27T23:10:04.376" v="8599" actId="165"/>
          <ac:grpSpMkLst>
            <pc:docMk/>
            <pc:sldMk cId="2369606703" sldId="819"/>
            <ac:grpSpMk id="7" creationId="{734BC81E-FC7C-927A-F996-8DC841383969}"/>
          </ac:grpSpMkLst>
        </pc:grpChg>
        <pc:grpChg chg="add mod">
          <ac:chgData name="Monica Rodrigues" userId="1f4bc43b-b654-490d-ae46-447fe031c3d8" providerId="ADAL" clId="{F04E76F1-66A1-4C1C-8AA3-EA778EE0EFFB}" dt="2023-11-17T09:07:13.682" v="7966"/>
          <ac:grpSpMkLst>
            <pc:docMk/>
            <pc:sldMk cId="2369606703" sldId="819"/>
            <ac:grpSpMk id="11" creationId="{8C41B880-0C26-27CF-9BD4-074B027554EA}"/>
          </ac:grpSpMkLst>
        </pc:grpChg>
        <pc:grpChg chg="add del mod">
          <ac:chgData name="Monica Rodrigues" userId="1f4bc43b-b654-490d-ae46-447fe031c3d8" providerId="ADAL" clId="{F04E76F1-66A1-4C1C-8AA3-EA778EE0EFFB}" dt="2023-11-27T23:09:58.578" v="8598" actId="165"/>
          <ac:grpSpMkLst>
            <pc:docMk/>
            <pc:sldMk cId="2369606703" sldId="819"/>
            <ac:grpSpMk id="14" creationId="{2D84BBAC-2F37-EA32-2D17-A68565C68E71}"/>
          </ac:grpSpMkLst>
        </pc:grpChg>
        <pc:cxnChg chg="add mod">
          <ac:chgData name="Monica Rodrigues" userId="1f4bc43b-b654-490d-ae46-447fe031c3d8" providerId="ADAL" clId="{F04E76F1-66A1-4C1C-8AA3-EA778EE0EFFB}" dt="2023-11-29T19:08:18.004" v="8746" actId="12789"/>
          <ac:cxnSpMkLst>
            <pc:docMk/>
            <pc:sldMk cId="2369606703" sldId="819"/>
            <ac:cxnSpMk id="5" creationId="{F05F839C-1EAB-5608-4CBD-0024FD075870}"/>
          </ac:cxnSpMkLst>
        </pc:cxnChg>
        <pc:cxnChg chg="add mod">
          <ac:chgData name="Monica Rodrigues" userId="1f4bc43b-b654-490d-ae46-447fe031c3d8" providerId="ADAL" clId="{F04E76F1-66A1-4C1C-8AA3-EA778EE0EFFB}" dt="2023-11-17T09:07:13.682" v="7966"/>
          <ac:cxnSpMkLst>
            <pc:docMk/>
            <pc:sldMk cId="2369606703" sldId="819"/>
            <ac:cxnSpMk id="6" creationId="{4BAE1498-4906-37FE-899B-C907B12BFB6F}"/>
          </ac:cxnSpMkLst>
        </pc:cxnChg>
      </pc:sldChg>
      <pc:sldChg chg="new del">
        <pc:chgData name="Monica Rodrigues" userId="1f4bc43b-b654-490d-ae46-447fe031c3d8" providerId="ADAL" clId="{F04E76F1-66A1-4C1C-8AA3-EA778EE0EFFB}" dt="2023-11-17T09:09:05.531" v="7980" actId="47"/>
        <pc:sldMkLst>
          <pc:docMk/>
          <pc:sldMk cId="1246062225" sldId="820"/>
        </pc:sldMkLst>
      </pc:sldChg>
      <pc:sldChg chg="new del">
        <pc:chgData name="Monica Rodrigues" userId="1f4bc43b-b654-490d-ae46-447fe031c3d8" providerId="ADAL" clId="{F04E76F1-66A1-4C1C-8AA3-EA778EE0EFFB}" dt="2023-11-17T09:08:49.431" v="7976" actId="47"/>
        <pc:sldMkLst>
          <pc:docMk/>
          <pc:sldMk cId="221108113" sldId="821"/>
        </pc:sldMkLst>
      </pc:sldChg>
      <pc:sldChg chg="addSp delSp modSp new mod modTransition modAnim">
        <pc:chgData name="Monica Rodrigues" userId="1f4bc43b-b654-490d-ae46-447fe031c3d8" providerId="ADAL" clId="{F04E76F1-66A1-4C1C-8AA3-EA778EE0EFFB}" dt="2023-11-17T09:43:49.610" v="8460"/>
        <pc:sldMkLst>
          <pc:docMk/>
          <pc:sldMk cId="1501948914" sldId="821"/>
        </pc:sldMkLst>
        <pc:spChg chg="del">
          <ac:chgData name="Monica Rodrigues" userId="1f4bc43b-b654-490d-ae46-447fe031c3d8" providerId="ADAL" clId="{F04E76F1-66A1-4C1C-8AA3-EA778EE0EFFB}" dt="2023-11-17T09:08:58.672" v="7978" actId="478"/>
          <ac:spMkLst>
            <pc:docMk/>
            <pc:sldMk cId="1501948914" sldId="821"/>
            <ac:spMk id="2" creationId="{4AF823BC-ECAE-D476-1E3E-34FBC397A470}"/>
          </ac:spMkLst>
        </pc:spChg>
        <pc:spChg chg="del">
          <ac:chgData name="Monica Rodrigues" userId="1f4bc43b-b654-490d-ae46-447fe031c3d8" providerId="ADAL" clId="{F04E76F1-66A1-4C1C-8AA3-EA778EE0EFFB}" dt="2023-11-17T09:09:00.872" v="7979" actId="478"/>
          <ac:spMkLst>
            <pc:docMk/>
            <pc:sldMk cId="1501948914" sldId="821"/>
            <ac:spMk id="3" creationId="{DFA6E9E1-936A-C594-C766-620CB1AA3011}"/>
          </ac:spMkLst>
        </pc:spChg>
        <pc:spChg chg="add mod">
          <ac:chgData name="Monica Rodrigues" userId="1f4bc43b-b654-490d-ae46-447fe031c3d8" providerId="ADAL" clId="{F04E76F1-66A1-4C1C-8AA3-EA778EE0EFFB}" dt="2023-11-17T09:09:35.587" v="7984" actId="12788"/>
          <ac:spMkLst>
            <pc:docMk/>
            <pc:sldMk cId="1501948914" sldId="821"/>
            <ac:spMk id="4" creationId="{3ABB68BB-6DCD-CAF5-93C2-3955EAAD51DE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5" creationId="{D8D98028-B038-37CF-9625-271B1B8B79AB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6" creationId="{155253B5-1C7D-81DB-79E6-D6D3E1571896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7" creationId="{06EFEC71-86CE-2E74-CC59-E95E5A50AA54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12" creationId="{8B3A0E93-23D3-D6FE-D680-D44A760E5E7B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13" creationId="{425BEA46-EE38-B988-CE00-6F758E7EBF16}"/>
          </ac:spMkLst>
        </pc:spChg>
        <pc:spChg chg="add mod">
          <ac:chgData name="Monica Rodrigues" userId="1f4bc43b-b654-490d-ae46-447fe031c3d8" providerId="ADAL" clId="{F04E76F1-66A1-4C1C-8AA3-EA778EE0EFFB}" dt="2023-11-17T09:09:13.787" v="7981"/>
          <ac:spMkLst>
            <pc:docMk/>
            <pc:sldMk cId="1501948914" sldId="821"/>
            <ac:spMk id="14" creationId="{CD25DF19-FB7D-807E-0352-CB32180715D5}"/>
          </ac:spMkLst>
        </pc:spChg>
        <pc:spChg chg="add mod">
          <ac:chgData name="Monica Rodrigues" userId="1f4bc43b-b654-490d-ae46-447fe031c3d8" providerId="ADAL" clId="{F04E76F1-66A1-4C1C-8AA3-EA778EE0EFFB}" dt="2023-11-17T09:09:35.587" v="7984" actId="12788"/>
          <ac:spMkLst>
            <pc:docMk/>
            <pc:sldMk cId="1501948914" sldId="821"/>
            <ac:spMk id="15" creationId="{B7BEDFF3-4109-2506-E37B-7145839761FF}"/>
          </ac:spMkLst>
        </pc:spChg>
        <pc:spChg chg="add mod">
          <ac:chgData name="Monica Rodrigues" userId="1f4bc43b-b654-490d-ae46-447fe031c3d8" providerId="ADAL" clId="{F04E76F1-66A1-4C1C-8AA3-EA778EE0EFFB}" dt="2023-11-17T09:11:41.805" v="7996" actId="122"/>
          <ac:spMkLst>
            <pc:docMk/>
            <pc:sldMk cId="1501948914" sldId="821"/>
            <ac:spMk id="20" creationId="{7BF82659-BEF8-7DA7-6063-C64E6934582A}"/>
          </ac:spMkLst>
        </pc:spChg>
        <pc:spChg chg="add mod">
          <ac:chgData name="Monica Rodrigues" userId="1f4bc43b-b654-490d-ae46-447fe031c3d8" providerId="ADAL" clId="{F04E76F1-66A1-4C1C-8AA3-EA778EE0EFFB}" dt="2023-11-17T09:11:08.886" v="7995"/>
          <ac:spMkLst>
            <pc:docMk/>
            <pc:sldMk cId="1501948914" sldId="821"/>
            <ac:spMk id="21" creationId="{4C9BD3C5-B5FC-7057-5FFE-D0110BC80862}"/>
          </ac:spMkLst>
        </pc:spChg>
        <pc:picChg chg="add mod">
          <ac:chgData name="Monica Rodrigues" userId="1f4bc43b-b654-490d-ae46-447fe031c3d8" providerId="ADAL" clId="{F04E76F1-66A1-4C1C-8AA3-EA778EE0EFFB}" dt="2023-11-17T09:09:35.587" v="7984" actId="12788"/>
          <ac:picMkLst>
            <pc:docMk/>
            <pc:sldMk cId="1501948914" sldId="821"/>
            <ac:picMk id="16" creationId="{4DA1384A-7A97-B104-210C-EF346C3B5C85}"/>
          </ac:picMkLst>
        </pc:picChg>
        <pc:picChg chg="add mod">
          <ac:chgData name="Monica Rodrigues" userId="1f4bc43b-b654-490d-ae46-447fe031c3d8" providerId="ADAL" clId="{F04E76F1-66A1-4C1C-8AA3-EA778EE0EFFB}" dt="2023-11-17T09:09:13.787" v="7981"/>
          <ac:picMkLst>
            <pc:docMk/>
            <pc:sldMk cId="1501948914" sldId="821"/>
            <ac:picMk id="17" creationId="{94A33551-A217-CC1D-5F3F-1B7DDA441654}"/>
          </ac:picMkLst>
        </pc:picChg>
        <pc:picChg chg="add mod">
          <ac:chgData name="Monica Rodrigues" userId="1f4bc43b-b654-490d-ae46-447fe031c3d8" providerId="ADAL" clId="{F04E76F1-66A1-4C1C-8AA3-EA778EE0EFFB}" dt="2023-11-17T09:09:13.787" v="7981"/>
          <ac:picMkLst>
            <pc:docMk/>
            <pc:sldMk cId="1501948914" sldId="821"/>
            <ac:picMk id="18" creationId="{EFC53AA6-2F77-B64B-EC73-E1A4CF8C70EE}"/>
          </ac:picMkLst>
        </pc:picChg>
        <pc:picChg chg="add mod">
          <ac:chgData name="Monica Rodrigues" userId="1f4bc43b-b654-490d-ae46-447fe031c3d8" providerId="ADAL" clId="{F04E76F1-66A1-4C1C-8AA3-EA778EE0EFFB}" dt="2023-11-17T09:09:13.787" v="7981"/>
          <ac:picMkLst>
            <pc:docMk/>
            <pc:sldMk cId="1501948914" sldId="821"/>
            <ac:picMk id="19" creationId="{CF076EFB-1764-274E-1C37-FD77B54459D9}"/>
          </ac:picMkLst>
        </pc:picChg>
        <pc:cxnChg chg="add mod">
          <ac:chgData name="Monica Rodrigues" userId="1f4bc43b-b654-490d-ae46-447fe031c3d8" providerId="ADAL" clId="{F04E76F1-66A1-4C1C-8AA3-EA778EE0EFFB}" dt="2023-11-17T09:09:35.587" v="7984" actId="12788"/>
          <ac:cxnSpMkLst>
            <pc:docMk/>
            <pc:sldMk cId="1501948914" sldId="821"/>
            <ac:cxnSpMk id="8" creationId="{711514E3-4A5C-447F-F57E-F3DED3BFB0CA}"/>
          </ac:cxnSpMkLst>
        </pc:cxnChg>
        <pc:cxnChg chg="add mod">
          <ac:chgData name="Monica Rodrigues" userId="1f4bc43b-b654-490d-ae46-447fe031c3d8" providerId="ADAL" clId="{F04E76F1-66A1-4C1C-8AA3-EA778EE0EFFB}" dt="2023-11-17T09:09:13.787" v="7981"/>
          <ac:cxnSpMkLst>
            <pc:docMk/>
            <pc:sldMk cId="1501948914" sldId="821"/>
            <ac:cxnSpMk id="9" creationId="{E3ED9DCE-38FB-EDC0-E1D8-9D7947968D13}"/>
          </ac:cxnSpMkLst>
        </pc:cxnChg>
        <pc:cxnChg chg="add mod">
          <ac:chgData name="Monica Rodrigues" userId="1f4bc43b-b654-490d-ae46-447fe031c3d8" providerId="ADAL" clId="{F04E76F1-66A1-4C1C-8AA3-EA778EE0EFFB}" dt="2023-11-17T09:09:13.787" v="7981"/>
          <ac:cxnSpMkLst>
            <pc:docMk/>
            <pc:sldMk cId="1501948914" sldId="821"/>
            <ac:cxnSpMk id="10" creationId="{A3B05C37-44AB-628F-9419-EB1D08956027}"/>
          </ac:cxnSpMkLst>
        </pc:cxnChg>
        <pc:cxnChg chg="add mod">
          <ac:chgData name="Monica Rodrigues" userId="1f4bc43b-b654-490d-ae46-447fe031c3d8" providerId="ADAL" clId="{F04E76F1-66A1-4C1C-8AA3-EA778EE0EFFB}" dt="2023-11-17T09:09:13.787" v="7981"/>
          <ac:cxnSpMkLst>
            <pc:docMk/>
            <pc:sldMk cId="1501948914" sldId="821"/>
            <ac:cxnSpMk id="11" creationId="{79D16621-4EB3-D56D-4436-6969075D6AAA}"/>
          </ac:cxnSpMkLst>
        </pc:cxnChg>
      </pc:sldChg>
      <pc:sldChg chg="modSp add del mod ord">
        <pc:chgData name="Monica Rodrigues" userId="1f4bc43b-b654-490d-ae46-447fe031c3d8" providerId="ADAL" clId="{F04E76F1-66A1-4C1C-8AA3-EA778EE0EFFB}" dt="2023-11-29T19:47:29.194" v="8762" actId="2696"/>
        <pc:sldMkLst>
          <pc:docMk/>
          <pc:sldMk cId="2429545516" sldId="822"/>
        </pc:sldMkLst>
        <pc:spChg chg="mod">
          <ac:chgData name="Monica Rodrigues" userId="1f4bc43b-b654-490d-ae46-447fe031c3d8" providerId="ADAL" clId="{F04E76F1-66A1-4C1C-8AA3-EA778EE0EFFB}" dt="2023-11-18T22:27:21.716" v="8532" actId="1037"/>
          <ac:spMkLst>
            <pc:docMk/>
            <pc:sldMk cId="2429545516" sldId="822"/>
            <ac:spMk id="10" creationId="{7B1D458C-C1FC-85D7-36FB-E0E2615C33EC}"/>
          </ac:spMkLst>
        </pc:spChg>
        <pc:spChg chg="mod">
          <ac:chgData name="Monica Rodrigues" userId="1f4bc43b-b654-490d-ae46-447fe031c3d8" providerId="ADAL" clId="{F04E76F1-66A1-4C1C-8AA3-EA778EE0EFFB}" dt="2023-11-18T22:26:35.114" v="8479" actId="20577"/>
          <ac:spMkLst>
            <pc:docMk/>
            <pc:sldMk cId="2429545516" sldId="822"/>
            <ac:spMk id="13" creationId="{FFA9139A-E4D8-F8E8-3AD5-3E59A9F29DE9}"/>
          </ac:spMkLst>
        </pc:spChg>
        <pc:spChg chg="mod">
          <ac:chgData name="Monica Rodrigues" userId="1f4bc43b-b654-490d-ae46-447fe031c3d8" providerId="ADAL" clId="{F04E76F1-66A1-4C1C-8AA3-EA778EE0EFFB}" dt="2023-11-18T22:27:17.823" v="8530" actId="1038"/>
          <ac:spMkLst>
            <pc:docMk/>
            <pc:sldMk cId="2429545516" sldId="822"/>
            <ac:spMk id="17" creationId="{583B1036-34C9-3F5A-21C4-461239FBCA11}"/>
          </ac:spMkLst>
        </pc:spChg>
      </pc:sldChg>
      <pc:sldMasterChg chg="del delSldLayout">
        <pc:chgData name="Monica Rodrigues" userId="1f4bc43b-b654-490d-ae46-447fe031c3d8" providerId="ADAL" clId="{F04E76F1-66A1-4C1C-8AA3-EA778EE0EFFB}" dt="2023-11-15T21:21:55.133" v="293" actId="47"/>
        <pc:sldMasterMkLst>
          <pc:docMk/>
          <pc:sldMasterMk cId="3936328377" sldId="2147483648"/>
        </pc:sldMasterMkLst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3399717586" sldId="2147483649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900258964" sldId="2147483650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999815710" sldId="2147483651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1680372919" sldId="2147483652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1537601248" sldId="2147483653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3745017587" sldId="2147483654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3069185807" sldId="2147483655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2356631098" sldId="2147483656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2791673240" sldId="2147483657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1942831930" sldId="2147483658"/>
          </pc:sldLayoutMkLst>
        </pc:sldLayoutChg>
        <pc:sldLayoutChg chg="del">
          <pc:chgData name="Monica Rodrigues" userId="1f4bc43b-b654-490d-ae46-447fe031c3d8" providerId="ADAL" clId="{F04E76F1-66A1-4C1C-8AA3-EA778EE0EFFB}" dt="2023-11-15T21:21:55.133" v="293" actId="47"/>
          <pc:sldLayoutMkLst>
            <pc:docMk/>
            <pc:sldMasterMk cId="3936328377" sldId="2147483648"/>
            <pc:sldLayoutMk cId="885943671" sldId="2147483659"/>
          </pc:sldLayoutMkLst>
        </pc:sldLayoutChg>
      </pc:sldMasterChg>
      <pc:sldMasterChg chg="setBg delSldLayout modSldLayout">
        <pc:chgData name="Monica Rodrigues" userId="1f4bc43b-b654-490d-ae46-447fe031c3d8" providerId="ADAL" clId="{F04E76F1-66A1-4C1C-8AA3-EA778EE0EFFB}" dt="2023-11-16T13:59:38.064" v="2591"/>
        <pc:sldMasterMkLst>
          <pc:docMk/>
          <pc:sldMasterMk cId="492187752" sldId="2147483660"/>
        </pc:sldMasterMkLst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589610985" sldId="2147483661"/>
          </pc:sldLayoutMkLst>
        </pc:sldLayoutChg>
        <pc:sldLayoutChg chg="del">
          <pc:chgData name="Monica Rodrigues" userId="1f4bc43b-b654-490d-ae46-447fe031c3d8" providerId="ADAL" clId="{F04E76F1-66A1-4C1C-8AA3-EA778EE0EFFB}" dt="2023-11-15T21:07:45.963" v="144" actId="47"/>
          <pc:sldLayoutMkLst>
            <pc:docMk/>
            <pc:sldMasterMk cId="492187752" sldId="2147483660"/>
            <pc:sldLayoutMk cId="1931754884" sldId="2147483662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1951352742" sldId="2147483663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2999369219" sldId="2147483664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12676355" sldId="2147483665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3018723704" sldId="2147483666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4178045886" sldId="2147483667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387482532" sldId="2147483668"/>
          </pc:sldLayoutMkLst>
        </pc:sldLayoutChg>
        <pc:sldLayoutChg chg="del">
          <pc:chgData name="Monica Rodrigues" userId="1f4bc43b-b654-490d-ae46-447fe031c3d8" providerId="ADAL" clId="{F04E76F1-66A1-4C1C-8AA3-EA778EE0EFFB}" dt="2023-11-15T22:27:28.334" v="864" actId="47"/>
          <pc:sldLayoutMkLst>
            <pc:docMk/>
            <pc:sldMasterMk cId="492187752" sldId="2147483660"/>
            <pc:sldLayoutMk cId="2730395307" sldId="2147483669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3628980374" sldId="2147483670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636976170" sldId="2147483671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537359319" sldId="2147483672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871534428" sldId="2147483673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3990517812" sldId="2147483674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575557802" sldId="2147483675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3518815868" sldId="2147483676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1143639170" sldId="2147483677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92187752" sldId="2147483660"/>
            <pc:sldLayoutMk cId="2660053226" sldId="2147483678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5T21:23:23.430" v="311" actId="47"/>
        <pc:sldMasterMkLst>
          <pc:docMk/>
          <pc:sldMasterMk cId="3717012791" sldId="2147483679"/>
        </pc:sldMasterMkLst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1111396462" sldId="2147483680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4267248902" sldId="2147483681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555903009" sldId="2147483682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648891485" sldId="2147483683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238553146" sldId="2147483684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3311219117" sldId="2147483685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1007160386" sldId="2147483686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3827574039" sldId="2147483687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4177906080" sldId="2147483688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4080259705" sldId="2147483689"/>
          </pc:sldLayoutMkLst>
        </pc:sldLayoutChg>
        <pc:sldLayoutChg chg="del">
          <pc:chgData name="Monica Rodrigues" userId="1f4bc43b-b654-490d-ae46-447fe031c3d8" providerId="ADAL" clId="{F04E76F1-66A1-4C1C-8AA3-EA778EE0EFFB}" dt="2023-11-15T21:23:23.430" v="311" actId="47"/>
          <pc:sldLayoutMkLst>
            <pc:docMk/>
            <pc:sldMasterMk cId="3717012791" sldId="2147483679"/>
            <pc:sldLayoutMk cId="1108669760" sldId="2147483690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5T22:05:26.949" v="412" actId="47"/>
        <pc:sldMasterMkLst>
          <pc:docMk/>
          <pc:sldMasterMk cId="1590277652" sldId="2147483691"/>
        </pc:sldMasterMkLst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742686666" sldId="2147483692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819221439" sldId="2147483693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432968088" sldId="2147483694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390667593" sldId="2147483695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947419774" sldId="2147483696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896074800" sldId="2147483697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335885432" sldId="2147483698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412655703" sldId="2147483699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176046733" sldId="2147483700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4035289061" sldId="2147483701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299895046" sldId="2147483702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363680953" sldId="2147483703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542528535" sldId="2147483704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864408143" sldId="2147483705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426467425" sldId="2147483706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689788037" sldId="2147483707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771498297" sldId="2147483708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4199586745" sldId="2147483709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4105363774" sldId="2147483710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185404852" sldId="2147483711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850918903" sldId="2147483712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80227030" sldId="2147483713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458959816" sldId="2147483714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605724608" sldId="2147483715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3960141543" sldId="2147483716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865323123" sldId="2147483717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508725837" sldId="2147483718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607107242" sldId="2147483719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883134149" sldId="2147483720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441334755" sldId="2147483721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2676298987" sldId="2147483722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899843277" sldId="2147483723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735052298" sldId="2147483724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41030198" sldId="2147483725"/>
          </pc:sldLayoutMkLst>
        </pc:sldLayoutChg>
        <pc:sldLayoutChg chg="del">
          <pc:chgData name="Monica Rodrigues" userId="1f4bc43b-b654-490d-ae46-447fe031c3d8" providerId="ADAL" clId="{F04E76F1-66A1-4C1C-8AA3-EA778EE0EFFB}" dt="2023-11-15T22:05:26.949" v="412" actId="47"/>
          <pc:sldLayoutMkLst>
            <pc:docMk/>
            <pc:sldMasterMk cId="1590277652" sldId="2147483691"/>
            <pc:sldLayoutMk cId="1645362051" sldId="2147483726"/>
          </pc:sldLayoutMkLst>
        </pc:sldLayoutChg>
      </pc:sldMasterChg>
      <pc:sldMasterChg chg="setBg modSldLayout">
        <pc:chgData name="Monica Rodrigues" userId="1f4bc43b-b654-490d-ae46-447fe031c3d8" providerId="ADAL" clId="{F04E76F1-66A1-4C1C-8AA3-EA778EE0EFFB}" dt="2023-11-16T13:59:38.064" v="2591"/>
        <pc:sldMasterMkLst>
          <pc:docMk/>
          <pc:sldMasterMk cId="1498229330" sldId="2147483727"/>
        </pc:sldMasterMkLst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3400034054" sldId="2147483728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2993270593" sldId="2147483729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3213203922" sldId="2147483730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3016109157" sldId="2147483731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1565389135" sldId="2147483732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1053219794" sldId="2147483733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1099999544" sldId="2147483734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877141411" sldId="2147483735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2344726365" sldId="2147483736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3222264342" sldId="2147483737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1498229330" sldId="2147483727"/>
            <pc:sldLayoutMk cId="3075938606" sldId="2147483738"/>
          </pc:sldLayoutMkLst>
        </pc:sldLayoutChg>
      </pc:sldMasterChg>
      <pc:sldMasterChg chg="del setBg delSldLayout modSldLayout">
        <pc:chgData name="Monica Rodrigues" userId="1f4bc43b-b654-490d-ae46-447fe031c3d8" providerId="ADAL" clId="{F04E76F1-66A1-4C1C-8AA3-EA778EE0EFFB}" dt="2023-11-17T09:07:29.568" v="7967" actId="47"/>
        <pc:sldMasterMkLst>
          <pc:docMk/>
          <pc:sldMasterMk cId="1918014453" sldId="2147483739"/>
        </pc:sldMasterMkLst>
        <pc:sldLayoutChg chg="addSp delSp modSp del mod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621368310" sldId="2147483740"/>
          </pc:sldLayoutMkLst>
          <pc:spChg chg="del">
            <ac:chgData name="Monica Rodrigues" userId="1f4bc43b-b654-490d-ae46-447fe031c3d8" providerId="ADAL" clId="{F04E76F1-66A1-4C1C-8AA3-EA778EE0EFFB}" dt="2023-11-16T20:15:40.555" v="3797" actId="478"/>
            <ac:spMkLst>
              <pc:docMk/>
              <pc:sldMasterMk cId="1918014453" sldId="2147483739"/>
              <pc:sldLayoutMk cId="621368310" sldId="2147483740"/>
              <ac:spMk id="2" creationId="{67130248-0FFC-47AB-94E4-485E81F53E41}"/>
            </ac:spMkLst>
          </pc:spChg>
          <pc:spChg chg="del">
            <ac:chgData name="Monica Rodrigues" userId="1f4bc43b-b654-490d-ae46-447fe031c3d8" providerId="ADAL" clId="{F04E76F1-66A1-4C1C-8AA3-EA778EE0EFFB}" dt="2023-11-17T09:05:56.133" v="7951" actId="478"/>
            <ac:spMkLst>
              <pc:docMk/>
              <pc:sldMasterMk cId="1918014453" sldId="2147483739"/>
              <pc:sldLayoutMk cId="621368310" sldId="2147483740"/>
              <ac:spMk id="5" creationId="{92E4E93B-DD43-4462-A516-20379D0B2153}"/>
            </ac:spMkLst>
          </pc:spChg>
          <pc:spChg chg="del mod">
            <ac:chgData name="Monica Rodrigues" userId="1f4bc43b-b654-490d-ae46-447fe031c3d8" providerId="ADAL" clId="{F04E76F1-66A1-4C1C-8AA3-EA778EE0EFFB}" dt="2023-11-17T09:05:57.552" v="7954" actId="478"/>
            <ac:spMkLst>
              <pc:docMk/>
              <pc:sldMasterMk cId="1918014453" sldId="2147483739"/>
              <pc:sldLayoutMk cId="621368310" sldId="2147483740"/>
              <ac:spMk id="7" creationId="{22715447-0C3B-48B1-AF6B-C908E24EDBD2}"/>
            </ac:spMkLst>
          </pc:spChg>
          <pc:spChg chg="add del mod">
            <ac:chgData name="Monica Rodrigues" userId="1f4bc43b-b654-490d-ae46-447fe031c3d8" providerId="ADAL" clId="{F04E76F1-66A1-4C1C-8AA3-EA778EE0EFFB}" dt="2023-11-16T20:15:36.750" v="3796" actId="207"/>
            <ac:spMkLst>
              <pc:docMk/>
              <pc:sldMasterMk cId="1918014453" sldId="2147483739"/>
              <pc:sldLayoutMk cId="621368310" sldId="2147483740"/>
              <ac:spMk id="8" creationId="{5F838D2A-80ED-42B6-BFB1-C8EB943B0DC6}"/>
            </ac:spMkLst>
          </pc:spChg>
          <pc:picChg chg="del">
            <ac:chgData name="Monica Rodrigues" userId="1f4bc43b-b654-490d-ae46-447fe031c3d8" providerId="ADAL" clId="{F04E76F1-66A1-4C1C-8AA3-EA778EE0EFFB}" dt="2023-11-17T09:05:56.824" v="7952" actId="478"/>
            <ac:picMkLst>
              <pc:docMk/>
              <pc:sldMasterMk cId="1918014453" sldId="2147483739"/>
              <pc:sldLayoutMk cId="621368310" sldId="2147483740"/>
              <ac:picMk id="4" creationId="{C700E2BC-8B6E-45F2-B88B-95DE59B60753}"/>
            </ac:picMkLst>
          </pc:picChg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96894951" sldId="2147483741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1242222842" sldId="2147483742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2738497796" sldId="2147483743"/>
          </pc:sldLayoutMkLst>
        </pc:sldLayoutChg>
        <pc:sldLayoutChg chg="delSp del mod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3425953769" sldId="2147483744"/>
          </pc:sldLayoutMkLst>
          <pc:spChg chg="del">
            <ac:chgData name="Monica Rodrigues" userId="1f4bc43b-b654-490d-ae46-447fe031c3d8" providerId="ADAL" clId="{F04E76F1-66A1-4C1C-8AA3-EA778EE0EFFB}" dt="2023-11-17T09:06:34.968" v="7961" actId="478"/>
            <ac:spMkLst>
              <pc:docMk/>
              <pc:sldMasterMk cId="1918014453" sldId="2147483739"/>
              <pc:sldLayoutMk cId="3425953769" sldId="2147483744"/>
              <ac:spMk id="2" creationId="{231AB9D4-ACD9-4A7E-A347-27962BC46268}"/>
            </ac:spMkLst>
          </pc:spChg>
          <pc:spChg chg="del">
            <ac:chgData name="Monica Rodrigues" userId="1f4bc43b-b654-490d-ae46-447fe031c3d8" providerId="ADAL" clId="{F04E76F1-66A1-4C1C-8AA3-EA778EE0EFFB}" dt="2023-11-17T09:06:35.896" v="7962" actId="478"/>
            <ac:spMkLst>
              <pc:docMk/>
              <pc:sldMasterMk cId="1918014453" sldId="2147483739"/>
              <pc:sldLayoutMk cId="3425953769" sldId="2147483744"/>
              <ac:spMk id="11" creationId="{CF4BEA78-3A92-48D8-A85F-EB09BD4E5DFD}"/>
            </ac:spMkLst>
          </pc:spChg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2641592267" sldId="2147483745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1208044774" sldId="2147483746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1336654945" sldId="2147483747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4139620048" sldId="2147483748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357093612" sldId="2147483749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798375042" sldId="2147483750"/>
          </pc:sldLayoutMkLst>
        </pc:sldLayoutChg>
        <pc:sldLayoutChg chg="del setBg">
          <pc:chgData name="Monica Rodrigues" userId="1f4bc43b-b654-490d-ae46-447fe031c3d8" providerId="ADAL" clId="{F04E76F1-66A1-4C1C-8AA3-EA778EE0EFFB}" dt="2023-11-17T09:07:29.568" v="7967" actId="47"/>
          <pc:sldLayoutMkLst>
            <pc:docMk/>
            <pc:sldMasterMk cId="1918014453" sldId="2147483739"/>
            <pc:sldLayoutMk cId="3534149034" sldId="2147483751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5T22:16:47.613" v="574" actId="47"/>
        <pc:sldMasterMkLst>
          <pc:docMk/>
          <pc:sldMasterMk cId="3572879385" sldId="2147483739"/>
        </pc:sldMasterMkLst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1000817942" sldId="2147483740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2760762975" sldId="2147483741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1657892823" sldId="2147483742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3039101126" sldId="2147483743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2889540355" sldId="2147483744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819331730" sldId="2147483745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3749729021" sldId="2147483746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3234282239" sldId="2147483747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418086242" sldId="2147483748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2590355641" sldId="2147483749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4240735353" sldId="2147483750"/>
          </pc:sldLayoutMkLst>
        </pc:sldLayoutChg>
        <pc:sldLayoutChg chg="del">
          <pc:chgData name="Monica Rodrigues" userId="1f4bc43b-b654-490d-ae46-447fe031c3d8" providerId="ADAL" clId="{F04E76F1-66A1-4C1C-8AA3-EA778EE0EFFB}" dt="2023-11-15T22:16:47.613" v="574" actId="47"/>
          <pc:sldLayoutMkLst>
            <pc:docMk/>
            <pc:sldMasterMk cId="3572879385" sldId="2147483739"/>
            <pc:sldLayoutMk cId="2368108552" sldId="2147483751"/>
          </pc:sldLayoutMkLst>
        </pc:sldLayoutChg>
      </pc:sldMasterChg>
      <pc:sldMasterChg chg="modSp setBg modSldLayout">
        <pc:chgData name="Monica Rodrigues" userId="1f4bc43b-b654-490d-ae46-447fe031c3d8" providerId="ADAL" clId="{F04E76F1-66A1-4C1C-8AA3-EA778EE0EFFB}" dt="2023-11-17T09:08:13.116" v="7972"/>
        <pc:sldMasterMkLst>
          <pc:docMk/>
          <pc:sldMasterMk cId="2166126225" sldId="2147483752"/>
        </pc:sldMasterMkLst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2968228331" sldId="2147483753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3296694243" sldId="2147483754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153992973" sldId="2147483755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2594396714" sldId="2147483756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114246111" sldId="2147483757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3784041446" sldId="2147483758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3705030104" sldId="2147483759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320421819" sldId="2147483760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691768093" sldId="2147483761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2860483995" sldId="2147483762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2166126225" sldId="2147483752"/>
            <pc:sldLayoutMk cId="965305066" sldId="2147483763"/>
          </pc:sldLayoutMkLst>
        </pc:sldLayoutChg>
      </pc:sldMasterChg>
      <pc:sldMasterChg chg="setBg modSldLayout">
        <pc:chgData name="Monica Rodrigues" userId="1f4bc43b-b654-490d-ae46-447fe031c3d8" providerId="ADAL" clId="{F04E76F1-66A1-4C1C-8AA3-EA778EE0EFFB}" dt="2023-11-17T09:08:13.116" v="7972"/>
        <pc:sldMasterMkLst>
          <pc:docMk/>
          <pc:sldMasterMk cId="1152716067" sldId="2147483764"/>
        </pc:sldMasterMkLst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1152716067" sldId="2147483764"/>
            <pc:sldLayoutMk cId="4078418774" sldId="2147483765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1152716067" sldId="2147483764"/>
            <pc:sldLayoutMk cId="897274014" sldId="2147483766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1152716067" sldId="2147483764"/>
            <pc:sldLayoutMk cId="1845963406" sldId="2147483767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1152716067" sldId="2147483764"/>
            <pc:sldLayoutMk cId="1140627311" sldId="2147483768"/>
          </pc:sldLayoutMkLst>
        </pc:sldLayoutChg>
        <pc:sldLayoutChg chg="setBg modAnim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1152716067" sldId="2147483764"/>
            <pc:sldLayoutMk cId="1952862652" sldId="2147483769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6T13:45:22.277" v="2445" actId="47"/>
        <pc:sldMasterMkLst>
          <pc:docMk/>
          <pc:sldMasterMk cId="1645448939" sldId="2147483770"/>
        </pc:sldMasterMkLst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3551150607" sldId="2147483771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9697005" sldId="2147483772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3508486585" sldId="2147483773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2659094456" sldId="2147483774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1724309298" sldId="2147483775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764624461" sldId="2147483776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3687781359" sldId="2147483777"/>
          </pc:sldLayoutMkLst>
        </pc:sldLayoutChg>
        <pc:sldLayoutChg chg="del">
          <pc:chgData name="Monica Rodrigues" userId="1f4bc43b-b654-490d-ae46-447fe031c3d8" providerId="ADAL" clId="{F04E76F1-66A1-4C1C-8AA3-EA778EE0EFFB}" dt="2023-11-16T13:45:22.277" v="2445" actId="47"/>
          <pc:sldLayoutMkLst>
            <pc:docMk/>
            <pc:sldMasterMk cId="1645448939" sldId="2147483770"/>
            <pc:sldLayoutMk cId="3552202580" sldId="2147483778"/>
          </pc:sldLayoutMkLst>
        </pc:sldLayoutChg>
      </pc:sldMasterChg>
      <pc:sldMasterChg chg="setBg modSldLayout">
        <pc:chgData name="Monica Rodrigues" userId="1f4bc43b-b654-490d-ae46-447fe031c3d8" providerId="ADAL" clId="{F04E76F1-66A1-4C1C-8AA3-EA778EE0EFFB}" dt="2023-11-16T13:59:38.064" v="2591"/>
        <pc:sldMasterMkLst>
          <pc:docMk/>
          <pc:sldMasterMk cId="4027132181" sldId="2147483770"/>
        </pc:sldMasterMkLst>
        <pc:sldLayoutChg chg="delSp modSp mod 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3311068552" sldId="2147483771"/>
          </pc:sldLayoutMkLst>
          <pc:spChg chg="del">
            <ac:chgData name="Monica Rodrigues" userId="1f4bc43b-b654-490d-ae46-447fe031c3d8" providerId="ADAL" clId="{F04E76F1-66A1-4C1C-8AA3-EA778EE0EFFB}" dt="2023-11-16T13:59:20.830" v="2588" actId="478"/>
            <ac:spMkLst>
              <pc:docMk/>
              <pc:sldMasterMk cId="4027132181" sldId="2147483770"/>
              <pc:sldLayoutMk cId="3311068552" sldId="2147483771"/>
              <ac:spMk id="2" creationId="{00000000-0000-0000-0000-000000000000}"/>
            </ac:spMkLst>
          </pc:spChg>
          <pc:spChg chg="del">
            <ac:chgData name="Monica Rodrigues" userId="1f4bc43b-b654-490d-ae46-447fe031c3d8" providerId="ADAL" clId="{F04E76F1-66A1-4C1C-8AA3-EA778EE0EFFB}" dt="2023-11-16T13:59:18.934" v="2587" actId="478"/>
            <ac:spMkLst>
              <pc:docMk/>
              <pc:sldMasterMk cId="4027132181" sldId="2147483770"/>
              <pc:sldLayoutMk cId="3311068552" sldId="2147483771"/>
              <ac:spMk id="7" creationId="{00000000-0000-0000-0000-000000000000}"/>
            </ac:spMkLst>
          </pc:spChg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2876000829" sldId="2147483772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1106683615" sldId="2147483773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1017153762" sldId="2147483774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2885811140" sldId="2147483775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82121268" sldId="2147483776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1330924025" sldId="2147483777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83592827" sldId="2147483778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2854047547" sldId="2147483779"/>
          </pc:sldLayoutMkLst>
        </pc:sldLayoutChg>
        <pc:sldLayoutChg chg="setBg">
          <pc:chgData name="Monica Rodrigues" userId="1f4bc43b-b654-490d-ae46-447fe031c3d8" providerId="ADAL" clId="{F04E76F1-66A1-4C1C-8AA3-EA778EE0EFFB}" dt="2023-11-16T13:59:38.064" v="2591"/>
          <pc:sldLayoutMkLst>
            <pc:docMk/>
            <pc:sldMasterMk cId="4027132181" sldId="2147483770"/>
            <pc:sldLayoutMk cId="751363474" sldId="2147483780"/>
          </pc:sldLayoutMkLst>
        </pc:sldLayoutChg>
      </pc:sldMasterChg>
      <pc:sldMasterChg chg="delSldLayout modSldLayout">
        <pc:chgData name="Monica Rodrigues" userId="1f4bc43b-b654-490d-ae46-447fe031c3d8" providerId="ADAL" clId="{F04E76F1-66A1-4C1C-8AA3-EA778EE0EFFB}" dt="2023-11-17T09:08:13.116" v="7972"/>
        <pc:sldMasterMkLst>
          <pc:docMk/>
          <pc:sldMasterMk cId="620659665" sldId="2147483781"/>
        </pc:sldMasterMkLst>
        <pc:sldLayoutChg chg="delSp modSp mod 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620659665" sldId="2147483781"/>
            <pc:sldLayoutMk cId="1158366996" sldId="2147483782"/>
          </pc:sldLayoutMkLst>
          <pc:spChg chg="del">
            <ac:chgData name="Monica Rodrigues" userId="1f4bc43b-b654-490d-ae46-447fe031c3d8" providerId="ADAL" clId="{F04E76F1-66A1-4C1C-8AA3-EA778EE0EFFB}" dt="2023-11-16T20:13:09.777" v="3745" actId="478"/>
            <ac:spMkLst>
              <pc:docMk/>
              <pc:sldMasterMk cId="620659665" sldId="2147483781"/>
              <pc:sldLayoutMk cId="1158366996" sldId="2147483782"/>
              <ac:spMk id="2" creationId="{00000000-0000-0000-0000-000000000000}"/>
            </ac:spMkLst>
          </pc:spChg>
          <pc:spChg chg="del">
            <ac:chgData name="Monica Rodrigues" userId="1f4bc43b-b654-490d-ae46-447fe031c3d8" providerId="ADAL" clId="{F04E76F1-66A1-4C1C-8AA3-EA778EE0EFFB}" dt="2023-11-16T20:13:08.300" v="3744" actId="478"/>
            <ac:spMkLst>
              <pc:docMk/>
              <pc:sldMasterMk cId="620659665" sldId="2147483781"/>
              <pc:sldLayoutMk cId="1158366996" sldId="2147483782"/>
              <ac:spMk id="7" creationId="{00000000-0000-0000-0000-000000000000}"/>
            </ac:spMkLst>
          </pc:spChg>
        </pc:sldLayoutChg>
        <pc:sldLayoutChg chg="del">
          <pc:chgData name="Monica Rodrigues" userId="1f4bc43b-b654-490d-ae46-447fe031c3d8" providerId="ADAL" clId="{F04E76F1-66A1-4C1C-8AA3-EA778EE0EFFB}" dt="2023-11-16T21:38:08.437" v="5626" actId="47"/>
          <pc:sldLayoutMkLst>
            <pc:docMk/>
            <pc:sldMasterMk cId="620659665" sldId="2147483781"/>
            <pc:sldLayoutMk cId="3855615274" sldId="2147483792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6T18:09:43.504" v="3734" actId="47"/>
        <pc:sldMasterMkLst>
          <pc:docMk/>
          <pc:sldMasterMk cId="2726284788" sldId="2147483781"/>
        </pc:sldMasterMkLst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4024735603" sldId="2147483782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32029381" sldId="2147483783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569481256" sldId="2147483784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4214575172" sldId="2147483785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2188705242" sldId="2147483786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437855072" sldId="2147483787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163108932" sldId="2147483788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340663934" sldId="2147483789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746768000" sldId="2147483790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935798852" sldId="2147483791"/>
          </pc:sldLayoutMkLst>
        </pc:sldLayoutChg>
        <pc:sldLayoutChg chg="del">
          <pc:chgData name="Monica Rodrigues" userId="1f4bc43b-b654-490d-ae46-447fe031c3d8" providerId="ADAL" clId="{F04E76F1-66A1-4C1C-8AA3-EA778EE0EFFB}" dt="2023-11-16T18:09:43.504" v="3734" actId="47"/>
          <pc:sldLayoutMkLst>
            <pc:docMk/>
            <pc:sldMasterMk cId="2726284788" sldId="2147483781"/>
            <pc:sldLayoutMk cId="1676573626" sldId="2147483792"/>
          </pc:sldLayoutMkLst>
        </pc:sldLayoutChg>
      </pc:sldMasterChg>
      <pc:sldMasterChg chg="del delSldLayout">
        <pc:chgData name="Monica Rodrigues" userId="1f4bc43b-b654-490d-ae46-447fe031c3d8" providerId="ADAL" clId="{F04E76F1-66A1-4C1C-8AA3-EA778EE0EFFB}" dt="2023-11-16T20:53:57.918" v="4244" actId="47"/>
        <pc:sldMasterMkLst>
          <pc:docMk/>
          <pc:sldMasterMk cId="3472844224" sldId="2147483792"/>
        </pc:sldMasterMkLst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2380066641" sldId="2147483793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3568241470" sldId="2147483794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3430918953" sldId="2147483795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3912031233" sldId="2147483796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673171557" sldId="2147483797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3057515994" sldId="2147483798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1216357168" sldId="2147483799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1735429176" sldId="2147483800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701906392" sldId="2147483801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3930909455" sldId="2147483802"/>
          </pc:sldLayoutMkLst>
        </pc:sldLayoutChg>
        <pc:sldLayoutChg chg="del">
          <pc:chgData name="Monica Rodrigues" userId="1f4bc43b-b654-490d-ae46-447fe031c3d8" providerId="ADAL" clId="{F04E76F1-66A1-4C1C-8AA3-EA778EE0EFFB}" dt="2023-11-16T20:53:57.918" v="4244" actId="47"/>
          <pc:sldLayoutMkLst>
            <pc:docMk/>
            <pc:sldMasterMk cId="3472844224" sldId="2147483792"/>
            <pc:sldLayoutMk cId="1709995640" sldId="2147483803"/>
          </pc:sldLayoutMkLst>
        </pc:sldLayoutChg>
      </pc:sldMasterChg>
      <pc:sldMasterChg chg="del delSldLayout modSldLayout">
        <pc:chgData name="Monica Rodrigues" userId="1f4bc43b-b654-490d-ae46-447fe031c3d8" providerId="ADAL" clId="{F04E76F1-66A1-4C1C-8AA3-EA778EE0EFFB}" dt="2023-11-17T09:09:38.453" v="7985" actId="47"/>
        <pc:sldMasterMkLst>
          <pc:docMk/>
          <pc:sldMasterMk cId="4248836801" sldId="2147483804"/>
        </pc:sldMasterMkLst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1364912666" sldId="2147483805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3081662549" sldId="2147483806"/>
          </pc:sldLayoutMkLst>
        </pc:sldLayoutChg>
        <pc:sldLayoutChg chg="addSp delSp del mod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1510140565" sldId="2147483807"/>
          </pc:sldLayoutMkLst>
          <pc:spChg chg="add del">
            <ac:chgData name="Monica Rodrigues" userId="1f4bc43b-b654-490d-ae46-447fe031c3d8" providerId="ADAL" clId="{F04E76F1-66A1-4C1C-8AA3-EA778EE0EFFB}" dt="2023-11-17T09:08:12.202" v="7971" actId="478"/>
            <ac:spMkLst>
              <pc:docMk/>
              <pc:sldMasterMk cId="4248836801" sldId="2147483804"/>
              <pc:sldLayoutMk cId="1510140565" sldId="2147483807"/>
              <ac:spMk id="6" creationId="{0604FA31-D105-437F-B15A-935B2F0F244E}"/>
            </ac:spMkLst>
          </pc:spChg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1085111841" sldId="2147483808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298872694" sldId="2147483809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1810708316" sldId="2147483810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1556670720" sldId="2147483811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2592245931" sldId="2147483812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3655155575" sldId="2147483813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386832652" sldId="2147483814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937055368" sldId="2147483815"/>
          </pc:sldLayoutMkLst>
        </pc:sldLayoutChg>
        <pc:sldLayoutChg chg="del">
          <pc:chgData name="Monica Rodrigues" userId="1f4bc43b-b654-490d-ae46-447fe031c3d8" providerId="ADAL" clId="{F04E76F1-66A1-4C1C-8AA3-EA778EE0EFFB}" dt="2023-11-17T09:09:38.453" v="7985" actId="47"/>
          <pc:sldLayoutMkLst>
            <pc:docMk/>
            <pc:sldMasterMk cId="4248836801" sldId="2147483804"/>
            <pc:sldLayoutMk cId="431499414" sldId="2147483816"/>
          </pc:sldLayoutMkLst>
        </pc:sldLayoutChg>
      </pc:sldMasterChg>
      <pc:sldMasterChg chg="modSldLayout">
        <pc:chgData name="Monica Rodrigues" userId="1f4bc43b-b654-490d-ae46-447fe031c3d8" providerId="ADAL" clId="{F04E76F1-66A1-4C1C-8AA3-EA778EE0EFFB}" dt="2023-11-17T09:08:13.116" v="7972"/>
        <pc:sldMasterMkLst>
          <pc:docMk/>
          <pc:sldMasterMk cId="529412069" sldId="2147483817"/>
        </pc:sldMasterMkLst>
        <pc:sldLayoutChg chg="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529412069" sldId="2147483817"/>
            <pc:sldLayoutMk cId="4182493397" sldId="2147483819"/>
          </pc:sldLayoutMkLst>
        </pc:sldLayoutChg>
        <pc:sldLayoutChg chg="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529412069" sldId="2147483817"/>
            <pc:sldLayoutMk cId="2235306065" sldId="2147483820"/>
          </pc:sldLayoutMkLst>
        </pc:sldLayoutChg>
        <pc:sldLayoutChg chg="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529412069" sldId="2147483817"/>
            <pc:sldLayoutMk cId="2901432082" sldId="2147483822"/>
          </pc:sldLayoutMkLst>
        </pc:sldLayoutChg>
        <pc:sldLayoutChg chg="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529412069" sldId="2147483817"/>
            <pc:sldLayoutMk cId="357502075" sldId="2147483834"/>
          </pc:sldLayoutMkLst>
        </pc:sldLayoutChg>
        <pc:sldLayoutChg chg="setBg">
          <pc:chgData name="Monica Rodrigues" userId="1f4bc43b-b654-490d-ae46-447fe031c3d8" providerId="ADAL" clId="{F04E76F1-66A1-4C1C-8AA3-EA778EE0EFFB}" dt="2023-11-17T09:08:13.116" v="7972"/>
          <pc:sldLayoutMkLst>
            <pc:docMk/>
            <pc:sldMasterMk cId="529412069" sldId="2147483817"/>
            <pc:sldLayoutMk cId="1734466028" sldId="2147483835"/>
          </pc:sldLayoutMkLst>
        </pc:sldLayoutChg>
      </pc:sldMasterChg>
      <pc:sldMasterChg chg="modSp new del mod addSldLayout delSldLayout">
        <pc:chgData name="Monica Rodrigues" userId="1f4bc43b-b654-490d-ae46-447fe031c3d8" providerId="ADAL" clId="{F04E76F1-66A1-4C1C-8AA3-EA778EE0EFFB}" dt="2023-11-17T09:06:26.273" v="7959" actId="6938"/>
        <pc:sldMasterMkLst>
          <pc:docMk/>
          <pc:sldMasterMk cId="3663513921" sldId="2147483836"/>
        </pc:sldMasterMkLst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4113443763" sldId="2147483837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2096163679" sldId="2147483838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1307215456" sldId="2147483839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1780432948" sldId="2147483840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3005234026" sldId="2147483841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878672357" sldId="2147483842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820579717" sldId="2147483843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2453589305" sldId="2147483844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2562156438" sldId="2147483845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3479332194" sldId="2147483846"/>
          </pc:sldLayoutMkLst>
        </pc:sldLayoutChg>
        <pc:sldLayoutChg chg="new del replId">
          <pc:chgData name="Monica Rodrigues" userId="1f4bc43b-b654-490d-ae46-447fe031c3d8" providerId="ADAL" clId="{F04E76F1-66A1-4C1C-8AA3-EA778EE0EFFB}" dt="2023-11-17T09:06:26.273" v="7959" actId="6938"/>
          <pc:sldLayoutMkLst>
            <pc:docMk/>
            <pc:sldMasterMk cId="3663513921" sldId="2147483836"/>
            <pc:sldLayoutMk cId="2668520644" sldId="214748384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BBD7A3-3268-4D6F-9541-CE9AE26E649F}" type="datetimeFigureOut">
              <a:rPr lang="pt-BR" smtClean="0"/>
              <a:t>30/11/2023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E96A4-22C1-4BCA-9869-4CD10206D5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451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169d06845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169d06845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6169d06845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6169d06845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D1495A-DD81-44F4-9F54-1F39867BF2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169d06845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169d06845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9437" y="950767"/>
            <a:ext cx="79300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 b="1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69433" y="3778833"/>
            <a:ext cx="7930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9610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 2">
  <p:cSld name="Slide de título 1 2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9" name="Google Shape;19;p4"/>
          <p:cNvSpPr txBox="1">
            <a:spLocks noGrp="1"/>
          </p:cNvSpPr>
          <p:nvPr>
            <p:ph type="ctrTitle"/>
          </p:nvPr>
        </p:nvSpPr>
        <p:spPr>
          <a:xfrm>
            <a:off x="2151533" y="950767"/>
            <a:ext cx="8328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869433" y="3778833"/>
            <a:ext cx="961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924333" y="2468767"/>
            <a:ext cx="1227200" cy="12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00" b="1">
                <a:solidFill>
                  <a:srgbClr val="9F5656"/>
                </a:solidFill>
              </a:rPr>
              <a:t>“</a:t>
            </a:r>
            <a:endParaRPr sz="12800" b="1">
              <a:solidFill>
                <a:srgbClr val="9F56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352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400" y="2867800"/>
            <a:ext cx="817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936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Cabeçalho de seção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400" y="2867800"/>
            <a:ext cx="817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7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Layout personalizado 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265600" cy="20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/>
          <p:nvPr/>
        </p:nvSpPr>
        <p:spPr>
          <a:xfrm>
            <a:off x="6093200" y="-57633"/>
            <a:ext cx="6156400" cy="6973200"/>
          </a:xfrm>
          <a:prstGeom prst="rect">
            <a:avLst/>
          </a:prstGeom>
          <a:solidFill>
            <a:srgbClr val="D3595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01872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2">
  <p:cSld name="Layout personalizado 2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2701567" y="593367"/>
            <a:ext cx="7560400" cy="13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2701567" y="2159933"/>
            <a:ext cx="5644000" cy="41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/>
          <p:nvPr/>
        </p:nvSpPr>
        <p:spPr>
          <a:xfrm>
            <a:off x="-57633" y="-57633"/>
            <a:ext cx="2200800" cy="6973200"/>
          </a:xfrm>
          <a:prstGeom prst="rect">
            <a:avLst/>
          </a:prstGeom>
          <a:solidFill>
            <a:srgbClr val="D3595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7804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48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980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697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7359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53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517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5557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815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cricao">
  <p:cSld name="descricao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415600" y="843200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415600" y="1442400"/>
            <a:ext cx="7459200" cy="39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/>
          <p:nvPr/>
        </p:nvSpPr>
        <p:spPr>
          <a:xfrm>
            <a:off x="-46100" y="6395628"/>
            <a:ext cx="12295600" cy="508400"/>
          </a:xfrm>
          <a:prstGeom prst="rect">
            <a:avLst/>
          </a:prstGeom>
          <a:solidFill>
            <a:srgbClr val="C047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8"/>
          <p:cNvSpPr txBox="1"/>
          <p:nvPr/>
        </p:nvSpPr>
        <p:spPr>
          <a:xfrm>
            <a:off x="299600" y="6418680"/>
            <a:ext cx="11247200" cy="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33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Página tutorial, lembre-se de apagar antes de enviar a proposta para o cliente ;)</a:t>
            </a:r>
            <a:endParaRPr sz="1333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14363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">
  <p:cSld name="final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>
            <a:off x="4087600" y="1442400"/>
            <a:ext cx="7459200" cy="39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9"/>
          <p:cNvSpPr/>
          <p:nvPr/>
        </p:nvSpPr>
        <p:spPr>
          <a:xfrm>
            <a:off x="-46100" y="6395628"/>
            <a:ext cx="12295600" cy="50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3F3F3"/>
              </a:solidFill>
            </a:endParaRPr>
          </a:p>
        </p:txBody>
      </p:sp>
      <p:sp>
        <p:nvSpPr>
          <p:cNvPr id="76" name="Google Shape;76;p19"/>
          <p:cNvSpPr txBox="1"/>
          <p:nvPr/>
        </p:nvSpPr>
        <p:spPr>
          <a:xfrm>
            <a:off x="299600" y="6418680"/>
            <a:ext cx="11247200" cy="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33" i="1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Página tutorial, lembre-se de apagar antes de enviar a proposta para o cliente ;)</a:t>
            </a:r>
            <a:endParaRPr sz="1333" i="1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60053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34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70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03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09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89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19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99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41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26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643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386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9A3FFD-E5ED-4BDB-9066-C5660C198D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B95FB11-EB40-4BEA-83A3-A3B0B1B8C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B1EC4A-02FB-4F58-83E6-6124D537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EF6004-DF30-42B6-9FF0-DBB42A30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43DC2D-F899-4CF3-AC74-FDBACB22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22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B58A0-D5D5-4948-A71C-53801B44A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22657C-C4E2-4F0A-82E9-E5008661A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19EB2F-1933-44C6-851B-43938836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E76340-BBC3-4A08-8432-7515907E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28A62D-0122-4881-A876-374F0023A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9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C17B41-DBA2-49A3-9264-766782F91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EF98CA-7C8E-49C8-A6B9-1506DF31C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8FC291-49BA-4B3F-9C72-6B78635D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6BC463-7ADB-4B25-AD33-CE6858D33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19A6B9-7206-4769-B808-F7C012F29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9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83C286-2E36-4D8F-B3D8-1569FA0E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AD50CA-F48A-49B8-BFAE-7BD6A3D71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E25A94-7DFD-47FF-9A9A-4795A569F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7E8ECA-B58B-4459-B205-35BEC871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0260D2-60EC-48D3-8370-09DB07E7B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C30A1C-5E8C-4779-9FAD-8A7FBF975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39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578EC31-750B-4E88-A0EA-5A7FED553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40185F-27B2-4447-8DF5-478FCC1E52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86785DE-A085-4AAE-B3F0-F6CC83857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572B07A-1621-4942-9BB8-1F3F25C9C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193E850-214C-47E9-A661-84417E2167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F1F1919-37E5-484A-A222-472D50ECE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EF1A3AC-4074-4EA2-8580-ED2B66643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11EE1C5-7C5C-432E-9F86-9241176A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4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BF97AD-B7EA-4177-AE99-65839DC82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3FD492D-1B16-40FC-A4FE-0F296802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8ED931F-8ABE-4A05-8398-A6C3B0D29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D3D4ED2-0541-4D6F-98C3-7D8A37D6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1CDC3B1-305E-4855-B500-BAC08CC24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457E8CF-5EA2-4A4D-A70D-F0785D7F7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487BEB-A460-4CE0-A8A2-A0D1AF842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03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C47B2F-8CC4-4AC4-A028-EF5292A8E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708BF-76C9-4A04-9D87-74AB13E3C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F4C813-D377-438F-B16D-940C44A697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CB91392-9FF3-41B5-BE4E-E7B99EE9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1B2D285-076E-4F01-B877-FF274A2FC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A0A501-B03E-49AC-994D-B182B331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2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300CB2-A1A0-46E4-8E0F-1087F6CB1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2D561D9-7901-4249-AF8D-1CB0FA8E36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BF7A93-1FC8-4526-A537-086C66D8B3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3561FE-A38A-4497-A431-23C26AE6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BA0A425-4993-42BD-827A-D9C6BE64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E78827-1EC2-45E5-A613-612EED95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76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8D9B06-C2F9-4604-B574-7245AFA6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C0F6EC-E3C7-48BE-BA28-06E383F74D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E25AA6-B4C8-4DA3-9121-656502C4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B708BF-E08C-45DF-B23D-D779C19FB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5FE25D-86F8-4723-AA12-6CF80068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4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6EF4521-B3D5-4A31-B15E-B0DFF3AFC9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0FECB4-7836-4DAD-962C-C65CE0B58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0F26D81-9A11-4F4C-A618-C12428A6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E08468-B19A-4536-A0C8-897EC85F3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DB3696-F329-48B9-AE69-93C1763DB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30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71" y="2389412"/>
            <a:ext cx="4187371" cy="1783443"/>
          </a:xfrm>
        </p:spPr>
        <p:txBody>
          <a:bodyPr/>
          <a:lstStyle>
            <a:lvl1pPr>
              <a:lnSpc>
                <a:spcPct val="75000"/>
              </a:lnSpc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600200" y="457200"/>
            <a:ext cx="3773488" cy="952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900" b="0" i="1">
                <a:solidFill>
                  <a:schemeClr val="tx1">
                    <a:alpha val="7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841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841AE1A4-BF96-4DFF-AF13-8894CBB539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00200" y="457200"/>
            <a:ext cx="3773488" cy="952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900" b="0" i="1">
                <a:solidFill>
                  <a:schemeClr val="tx1">
                    <a:alpha val="7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727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963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1596572" y="471526"/>
            <a:ext cx="3006425" cy="9144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900" b="0" i="1">
                <a:solidFill>
                  <a:schemeClr val="tx1">
                    <a:alpha val="7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755598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4057059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358520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659980" y="2818757"/>
            <a:ext cx="1708219" cy="1708219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norm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>
            <a:off x="5883284" y="1060172"/>
            <a:ext cx="6555459" cy="6051828"/>
          </a:xfrm>
          <a:custGeom>
            <a:avLst/>
            <a:gdLst>
              <a:gd name="connsiteX0" fmla="*/ 3630805 w 6555459"/>
              <a:gd name="connsiteY0" fmla="*/ 0 h 6051828"/>
              <a:gd name="connsiteX1" fmla="*/ 6432511 w 6555459"/>
              <a:gd name="connsiteY1" fmla="*/ 1321276 h 6051828"/>
              <a:gd name="connsiteX2" fmla="*/ 6555459 w 6555459"/>
              <a:gd name="connsiteY2" fmla="*/ 1485693 h 6051828"/>
              <a:gd name="connsiteX3" fmla="*/ 6555459 w 6555459"/>
              <a:gd name="connsiteY3" fmla="*/ 5775918 h 6051828"/>
              <a:gd name="connsiteX4" fmla="*/ 6432511 w 6555459"/>
              <a:gd name="connsiteY4" fmla="*/ 5940334 h 6051828"/>
              <a:gd name="connsiteX5" fmla="*/ 6335349 w 6555459"/>
              <a:gd name="connsiteY5" fmla="*/ 6051828 h 6051828"/>
              <a:gd name="connsiteX6" fmla="*/ 930432 w 6555459"/>
              <a:gd name="connsiteY6" fmla="*/ 6051828 h 6051828"/>
              <a:gd name="connsiteX7" fmla="*/ 829100 w 6555459"/>
              <a:gd name="connsiteY7" fmla="*/ 5940334 h 6051828"/>
              <a:gd name="connsiteX8" fmla="*/ 0 w 6555459"/>
              <a:gd name="connsiteY8" fmla="*/ 3630805 h 6051828"/>
              <a:gd name="connsiteX9" fmla="*/ 3630805 w 6555459"/>
              <a:gd name="connsiteY9" fmla="*/ 0 h 6051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55459" h="6051828">
                <a:moveTo>
                  <a:pt x="3630805" y="0"/>
                </a:moveTo>
                <a:cubicBezTo>
                  <a:pt x="4758751" y="0"/>
                  <a:pt x="5766567" y="514340"/>
                  <a:pt x="6432511" y="1321276"/>
                </a:cubicBezTo>
                <a:lnTo>
                  <a:pt x="6555459" y="1485693"/>
                </a:lnTo>
                <a:lnTo>
                  <a:pt x="6555459" y="5775918"/>
                </a:lnTo>
                <a:lnTo>
                  <a:pt x="6432511" y="5940334"/>
                </a:lnTo>
                <a:lnTo>
                  <a:pt x="6335349" y="6051828"/>
                </a:lnTo>
                <a:lnTo>
                  <a:pt x="930432" y="6051828"/>
                </a:lnTo>
                <a:lnTo>
                  <a:pt x="829100" y="5940334"/>
                </a:lnTo>
                <a:cubicBezTo>
                  <a:pt x="311144" y="5312717"/>
                  <a:pt x="0" y="4508097"/>
                  <a:pt x="0" y="3630805"/>
                </a:cubicBezTo>
                <a:cubicBezTo>
                  <a:pt x="0" y="1625567"/>
                  <a:pt x="1625567" y="0"/>
                  <a:pt x="3630805" y="0"/>
                </a:cubicBezTo>
                <a:close/>
              </a:path>
            </a:pathLst>
          </a:custGeom>
          <a:noFill/>
          <a:ln w="6350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2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3" grpId="0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42144E-64B4-44FF-80EC-E70ACA65D057}"/>
              </a:ext>
            </a:extLst>
          </p:cNvPr>
          <p:cNvSpPr/>
          <p:nvPr userDrawn="1"/>
        </p:nvSpPr>
        <p:spPr>
          <a:xfrm>
            <a:off x="0" y="3281133"/>
            <a:ext cx="12192000" cy="35768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E952B9E6-B9C3-4158-AF62-963D0FDE56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00200" y="457200"/>
            <a:ext cx="3773488" cy="9525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900" b="0" i="1">
                <a:solidFill>
                  <a:schemeClr val="tx1">
                    <a:alpha val="70000"/>
                  </a:schemeClr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6D7A4D95-E779-4F77-A01A-E7640DBD8DD5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686676" y="1163320"/>
            <a:ext cx="2276474" cy="4930173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DC7278-CDD6-4A4D-A102-C00FE090D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409700"/>
            <a:ext cx="3773488" cy="1051831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286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build="p">
        <p:tmplLst>
          <p:tmpl lvl="1">
            <p:tnLst>
              <p:par>
                <p:cTn presetID="2" presetClass="entr" presetSubtype="1" decel="5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1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06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00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65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6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15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FFA318-05FC-7E5E-13EA-A72130F9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F8FBDA6-8267-2C96-17EA-AFD6FF2F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8E427A-FBE0-F36B-D2EE-5D299CED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0ECA8C-BE53-9ABA-8397-2CAC9D80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81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6778B-B459-03C4-CB00-5D22118F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EC95B7-F4DD-5AD4-8C87-15F10381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CD67DB-8A5D-CA89-777B-1FB36428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E023974-86D9-D8CD-4902-A10C3120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2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367FA-DB66-ECA0-04FF-387A34C8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81C9117-58BE-53EA-D7F5-71CDCA25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B358958-80CC-E6B1-6924-8DFBB87B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DEB3FC-8E5B-7256-122E-2AC00492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92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9DF521-870B-8769-7507-663B17CF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2A4F968-65FC-3BBC-40C7-65D7A468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B091FB-AB2B-37FA-04D9-D08105D1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BBFC19-6316-9AF5-CF8D-F7D89BD2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1C7E310-91DC-0B1A-A60B-82B4CCC9AA55}"/>
              </a:ext>
            </a:extLst>
          </p:cNvPr>
          <p:cNvSpPr txBox="1"/>
          <p:nvPr userDrawn="1"/>
        </p:nvSpPr>
        <p:spPr>
          <a:xfrm>
            <a:off x="1777751" y="6538912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835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3E64B5-83C9-DCBD-AE90-4553FF47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5DC71B-4D6B-7D84-DAE9-51395AD1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22EB8E-E26A-CA49-5341-3B3E0DD2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55ACDE-7871-1322-E100-1AD278EF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04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9E02-6098-A2FA-FC00-51AA7A87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83C3F4-EEF3-408F-FA5F-8B9054C7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FB5455-C989-86A3-2161-E13A30DF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592EF17-B576-B2B3-2DBC-99FE5A7F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136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3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96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65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44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20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FFA318-05FC-7E5E-13EA-A72130F9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F8FBDA6-8267-2C96-17EA-AFD6FF2F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8E427A-FBE0-F36B-D2EE-5D299CED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0ECA8C-BE53-9ABA-8397-2CAC9D80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38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6778B-B459-03C4-CB00-5D22118F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EC95B7-F4DD-5AD4-8C87-15F10381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CD67DB-8A5D-CA89-777B-1FB36428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E023974-86D9-D8CD-4902-A10C3120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63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367FA-DB66-ECA0-04FF-387A34C8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81C9117-58BE-53EA-D7F5-71CDCA25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B358958-80CC-E6B1-6924-8DFBB87B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DEB3FC-8E5B-7256-122E-2AC00492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4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9DF521-870B-8769-7507-663B17CF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2A4F968-65FC-3BBC-40C7-65D7A468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B091FB-AB2B-37FA-04D9-D08105D1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BBFC19-6316-9AF5-CF8D-F7D89BD2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1C7E310-91DC-0B1A-A60B-82B4CCC9AA55}"/>
              </a:ext>
            </a:extLst>
          </p:cNvPr>
          <p:cNvSpPr txBox="1"/>
          <p:nvPr userDrawn="1"/>
        </p:nvSpPr>
        <p:spPr>
          <a:xfrm>
            <a:off x="1777751" y="6538912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77213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3E64B5-83C9-DCBD-AE90-4553FF47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5DC71B-4D6B-7D84-DAE9-51395AD1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22EB8E-E26A-CA49-5341-3B3E0DD2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55ACDE-7871-1322-E100-1AD278EF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33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9E02-6098-A2FA-FC00-51AA7A87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83C3F4-EEF3-408F-FA5F-8B9054C7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FB5455-C989-86A3-2161-E13A30DF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592EF17-B576-B2B3-2DBC-99FE5A7F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86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6268" y="212571"/>
            <a:ext cx="10515600" cy="517744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8C987F"/>
                </a:solidFill>
                <a:effectLst>
                  <a:glow rad="127000">
                    <a:schemeClr val="bg1"/>
                  </a:glo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730315"/>
            <a:ext cx="12192000" cy="61276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29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06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65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27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47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FFA318-05FC-7E5E-13EA-A72130F9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F8FBDA6-8267-2C96-17EA-AFD6FF2F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8E427A-FBE0-F36B-D2EE-5D299CED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0ECA8C-BE53-9ABA-8397-2CAC9D80F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7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56778B-B459-03C4-CB00-5D22118FD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3EC95B7-F4DD-5AD4-8C87-15F10381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6CD67DB-8A5D-CA89-777B-1FB36428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E023974-86D9-D8CD-4902-A10C3120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96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367FA-DB66-ECA0-04FF-387A34C8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81C9117-58BE-53EA-D7F5-71CDCA25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B358958-80CC-E6B1-6924-8DFBB87B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DEB3FC-8E5B-7256-122E-2AC00492F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4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9DF521-870B-8769-7507-663B17CF3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2A4F968-65FC-3BBC-40C7-65D7A468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7B091FB-AB2B-37FA-04D9-D08105D11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2BBFC19-6316-9AF5-CF8D-F7D89BD20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1C7E310-91DC-0B1A-A60B-82B4CCC9AA55}"/>
              </a:ext>
            </a:extLst>
          </p:cNvPr>
          <p:cNvSpPr txBox="1"/>
          <p:nvPr userDrawn="1"/>
        </p:nvSpPr>
        <p:spPr>
          <a:xfrm>
            <a:off x="1777751" y="6538912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  <p:extLst>
      <p:ext uri="{BB962C8B-B14F-4D97-AF65-F5344CB8AC3E}">
        <p14:creationId xmlns:p14="http://schemas.microsoft.com/office/powerpoint/2010/main" val="380482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3E64B5-83C9-DCBD-AE90-4553FF47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5DC71B-4D6B-7D84-DAE9-51395AD1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22EB8E-E26A-CA49-5341-3B3E0DD2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55ACDE-7871-1322-E100-1AD278EF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27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789E02-6098-A2FA-FC00-51AA7A876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383C3F4-EEF3-408F-FA5F-8B9054C7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7FB5455-C989-86A3-2161-E13A30DF2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592EF17-B576-B2B3-2DBC-99FE5A7F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44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869437" y="950767"/>
            <a:ext cx="79300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 b="1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869433" y="3778833"/>
            <a:ext cx="7930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8478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">
  <p:cSld name="Slide de título 1">
    <p:bg>
      <p:bgPr>
        <a:solidFill>
          <a:srgbClr val="D35959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869437" y="950767"/>
            <a:ext cx="79300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5200"/>
              <a:buNone/>
              <a:defRPr sz="6933">
                <a:solidFill>
                  <a:srgbClr val="0C487B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869433" y="3778833"/>
            <a:ext cx="79300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24933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 1 2">
  <p:cSld name="Slide de título 1 2">
    <p:bg>
      <p:bgPr>
        <a:solidFill>
          <a:srgbClr val="D35959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9" name="Google Shape;19;p4"/>
          <p:cNvSpPr txBox="1">
            <a:spLocks noGrp="1"/>
          </p:cNvSpPr>
          <p:nvPr>
            <p:ph type="ctrTitle"/>
          </p:nvPr>
        </p:nvSpPr>
        <p:spPr>
          <a:xfrm>
            <a:off x="2151533" y="950767"/>
            <a:ext cx="8328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3200" b="1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C487B"/>
              </a:buClr>
              <a:buSzPts val="2400"/>
              <a:buNone/>
              <a:defRPr sz="3200">
                <a:solidFill>
                  <a:srgbClr val="0C487B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869433" y="3778833"/>
            <a:ext cx="961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2133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924333" y="2468767"/>
            <a:ext cx="1227200" cy="12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800" b="1">
                <a:solidFill>
                  <a:srgbClr val="9F5656"/>
                </a:solidFill>
              </a:rPr>
              <a:t>“</a:t>
            </a:r>
            <a:endParaRPr sz="12800" b="1">
              <a:solidFill>
                <a:srgbClr val="9F56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30606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400" y="2867800"/>
            <a:ext cx="817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0471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e seção 1">
  <p:cSld name="Cabeçalho de seçã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400" y="2867800"/>
            <a:ext cx="8173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48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4320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1">
  <p:cSld name="Layout personalizado 1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5265600" cy="20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/>
          <p:nvPr/>
        </p:nvSpPr>
        <p:spPr>
          <a:xfrm>
            <a:off x="6093200" y="-57633"/>
            <a:ext cx="6156400" cy="6973200"/>
          </a:xfrm>
          <a:prstGeom prst="rect">
            <a:avLst/>
          </a:prstGeom>
          <a:solidFill>
            <a:srgbClr val="D3595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8369885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 2">
  <p:cSld name="Layout personalizado 2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2701567" y="593367"/>
            <a:ext cx="7560400" cy="13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2701567" y="2159933"/>
            <a:ext cx="5644000" cy="41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/>
          <p:nvPr/>
        </p:nvSpPr>
        <p:spPr>
          <a:xfrm>
            <a:off x="-57633" y="-57633"/>
            <a:ext cx="2200800" cy="6973200"/>
          </a:xfrm>
          <a:prstGeom prst="rect">
            <a:avLst/>
          </a:prstGeom>
          <a:solidFill>
            <a:srgbClr val="D3595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617524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8573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02769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691060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6265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5749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1926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03758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11134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3718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cricao">
  <p:cSld name="descricao">
    <p:bg>
      <p:bgPr>
        <a:solidFill>
          <a:srgbClr val="F3F3F3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415600" y="843200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400"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415600" y="1442400"/>
            <a:ext cx="7459200" cy="39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8"/>
          <p:cNvSpPr/>
          <p:nvPr/>
        </p:nvSpPr>
        <p:spPr>
          <a:xfrm>
            <a:off x="-46100" y="6395628"/>
            <a:ext cx="12295600" cy="508400"/>
          </a:xfrm>
          <a:prstGeom prst="rect">
            <a:avLst/>
          </a:prstGeom>
          <a:solidFill>
            <a:srgbClr val="C0474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8"/>
          <p:cNvSpPr txBox="1"/>
          <p:nvPr/>
        </p:nvSpPr>
        <p:spPr>
          <a:xfrm>
            <a:off x="299600" y="6418680"/>
            <a:ext cx="11247200" cy="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33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Página tutorial, lembre-se de apagar antes de enviar a proposta para o cliente ;)</a:t>
            </a:r>
            <a:endParaRPr sz="1333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5750207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nal">
  <p:cSld name="final">
    <p:bg>
      <p:bgPr>
        <a:noFill/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>
            <a:off x="4087600" y="1442400"/>
            <a:ext cx="7459200" cy="397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●"/>
              <a:defRPr sz="1600">
                <a:solidFill>
                  <a:srgbClr val="666666"/>
                </a:solidFill>
              </a:defRPr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Clr>
                <a:srgbClr val="666666"/>
              </a:buClr>
              <a:buSzPts val="1200"/>
              <a:buChar char="○"/>
              <a:defRPr sz="1600">
                <a:solidFill>
                  <a:srgbClr val="666666"/>
                </a:solidFill>
              </a:defRPr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Clr>
                <a:srgbClr val="666666"/>
              </a:buClr>
              <a:buSzPts val="1200"/>
              <a:buChar char="■"/>
              <a:defRPr sz="16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9"/>
          <p:cNvSpPr/>
          <p:nvPr/>
        </p:nvSpPr>
        <p:spPr>
          <a:xfrm>
            <a:off x="-46100" y="6395628"/>
            <a:ext cx="12295600" cy="508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3F3F3"/>
              </a:solidFill>
            </a:endParaRPr>
          </a:p>
        </p:txBody>
      </p:sp>
      <p:sp>
        <p:nvSpPr>
          <p:cNvPr id="76" name="Google Shape;76;p19"/>
          <p:cNvSpPr txBox="1"/>
          <p:nvPr/>
        </p:nvSpPr>
        <p:spPr>
          <a:xfrm>
            <a:off x="299600" y="6418680"/>
            <a:ext cx="11247200" cy="3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33" i="1">
                <a:solidFill>
                  <a:srgbClr val="999999"/>
                </a:solidFill>
                <a:latin typeface="Open Sans"/>
                <a:ea typeface="Open Sans"/>
                <a:cs typeface="Open Sans"/>
                <a:sym typeface="Open Sans"/>
              </a:rPr>
              <a:t>Página tutorial, lembre-se de apagar antes de enviar a proposta para o cliente ;)</a:t>
            </a:r>
            <a:endParaRPr sz="1333" i="1">
              <a:solidFill>
                <a:srgbClr val="99999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3446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theme" Target="../theme/theme8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04747"/>
              </a:buClr>
              <a:buSzPts val="2800"/>
              <a:buFont typeface="Open Sans"/>
              <a:buNone/>
              <a:defRPr sz="2800" b="1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21877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29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6BF4E42-FEFA-45AD-BD25-7331FA9F9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2B567F0-9E31-4D5D-B93A-184088126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973EFC-B895-4A7B-ACD2-70B81FA2F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682E5-6889-4D71-9A08-95DA3A637564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DCF9FF-490D-45B2-BD53-5F81066A3E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1AE72C-4A07-4ED4-A60C-9A2C73EE1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4CD762-760C-4A7B-A895-7121F8EE777F}" type="slidenum">
              <a:rPr lang="zh-CN" altLang="en-US" smtClean="0"/>
              <a:t>‹nº›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699B2A-0707-411B-937B-29F24461252F}"/>
              </a:ext>
            </a:extLst>
          </p:cNvPr>
          <p:cNvSpPr txBox="1"/>
          <p:nvPr userDrawn="1"/>
        </p:nvSpPr>
        <p:spPr>
          <a:xfrm flipH="1">
            <a:off x="1055323" y="401306"/>
            <a:ext cx="434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0020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Future development planning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0DE1250-AE33-47BE-9285-5C0A52817787}"/>
              </a:ext>
            </a:extLst>
          </p:cNvPr>
          <p:cNvSpPr/>
          <p:nvPr userDrawn="1"/>
        </p:nvSpPr>
        <p:spPr>
          <a:xfrm>
            <a:off x="1" y="379859"/>
            <a:ext cx="695324" cy="360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9110185-464E-4816-B69D-8C478E7675C4}"/>
              </a:ext>
            </a:extLst>
          </p:cNvPr>
          <p:cNvGrpSpPr/>
          <p:nvPr userDrawn="1"/>
        </p:nvGrpSpPr>
        <p:grpSpPr>
          <a:xfrm>
            <a:off x="600891" y="379860"/>
            <a:ext cx="454434" cy="360000"/>
            <a:chOff x="695325" y="379860"/>
            <a:chExt cx="360000" cy="36000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E92A40A-1CF9-49BC-9475-D78043A1B985}"/>
                </a:ext>
              </a:extLst>
            </p:cNvPr>
            <p:cNvSpPr/>
            <p:nvPr/>
          </p:nvSpPr>
          <p:spPr>
            <a:xfrm>
              <a:off x="695325" y="379860"/>
              <a:ext cx="360000" cy="360000"/>
            </a:xfrm>
            <a:prstGeom prst="rect">
              <a:avLst/>
            </a:prstGeom>
            <a:solidFill>
              <a:srgbClr val="00206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52B2261-C9A9-426B-AF26-4F26B2D64EA2}"/>
                </a:ext>
              </a:extLst>
            </p:cNvPr>
            <p:cNvSpPr txBox="1"/>
            <p:nvPr/>
          </p:nvSpPr>
          <p:spPr>
            <a:xfrm>
              <a:off x="695325" y="421361"/>
              <a:ext cx="36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126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1409700"/>
            <a:ext cx="9829800" cy="1051831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675616"/>
            <a:ext cx="9829800" cy="37251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366227" y="524605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ctr">
              <a:defRPr sz="803" b="0" i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fld id="{D8D877B3-D348-4611-9BDB-C5374591D951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1438037" y="453130"/>
            <a:ext cx="370114" cy="370114"/>
          </a:xfrm>
          <a:prstGeom prst="ellipse">
            <a:avLst/>
          </a:pr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716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914318" rtl="0" eaLnBrk="1" latinLnBrk="0" hangingPunct="1">
        <a:lnSpc>
          <a:spcPct val="75000"/>
        </a:lnSpc>
        <a:spcBef>
          <a:spcPct val="0"/>
        </a:spcBef>
        <a:buNone/>
        <a:defRPr sz="4400" kern="1200" spc="-151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288">
          <p15:clr>
            <a:srgbClr val="F26B43"/>
          </p15:clr>
        </p15:guide>
        <p15:guide id="27" orient="horz" pos="4032">
          <p15:clr>
            <a:srgbClr val="F26B43"/>
          </p15:clr>
        </p15:guide>
        <p15:guide id="28" pos="480">
          <p15:clr>
            <a:srgbClr val="F26B43"/>
          </p15:clr>
        </p15:guide>
        <p15:guide id="29" pos="7200">
          <p15:clr>
            <a:srgbClr val="F26B43"/>
          </p15:clr>
        </p15:guide>
        <p15:guide id="39" pos="3385">
          <p15:clr>
            <a:srgbClr val="F26B43"/>
          </p15:clr>
        </p15:guide>
        <p15:guide id="40" pos="4272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008">
          <p15:clr>
            <a:srgbClr val="F26B43"/>
          </p15:clr>
        </p15:guide>
        <p15:guide id="49" pos="6600">
          <p15:clr>
            <a:srgbClr val="F26B43"/>
          </p15:clr>
        </p15:guide>
        <p15:guide id="50" orient="horz" pos="3528">
          <p15:clr>
            <a:srgbClr val="F26B43"/>
          </p15:clr>
        </p15:guide>
        <p15:guide id="51" orient="horz" pos="88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13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65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2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C04747"/>
              </a:buClr>
              <a:buSzPts val="2800"/>
              <a:buFont typeface="Open Sans"/>
              <a:buNone/>
              <a:defRPr sz="2800" b="1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94120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Relationship Id="rId6" Type="http://schemas.openxmlformats.org/officeDocument/2006/relationships/hyperlink" Target="https://www.linkedin.com/in/monicarodrigues-santana/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A31ABFC-6973-A6C5-0394-5ED14DBE415D}"/>
              </a:ext>
            </a:extLst>
          </p:cNvPr>
          <p:cNvGrpSpPr/>
          <p:nvPr/>
        </p:nvGrpSpPr>
        <p:grpSpPr>
          <a:xfrm>
            <a:off x="1319853" y="1963593"/>
            <a:ext cx="9788269" cy="1737717"/>
            <a:chOff x="1319853" y="1963593"/>
            <a:chExt cx="9788269" cy="1737717"/>
          </a:xfrm>
        </p:grpSpPr>
        <p:sp>
          <p:nvSpPr>
            <p:cNvPr id="4" name="Google Shape;88;p21">
              <a:extLst>
                <a:ext uri="{FF2B5EF4-FFF2-40B4-BE49-F238E27FC236}">
                  <a16:creationId xmlns:a16="http://schemas.microsoft.com/office/drawing/2014/main" id="{D2041A9F-DA0F-791F-87C1-48D90B07FE04}"/>
                </a:ext>
              </a:extLst>
            </p:cNvPr>
            <p:cNvSpPr txBox="1"/>
            <p:nvPr/>
          </p:nvSpPr>
          <p:spPr>
            <a:xfrm>
              <a:off x="1319853" y="1963593"/>
              <a:ext cx="3163669" cy="8680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pt-BR" sz="6000" b="1" kern="0" dirty="0">
                  <a:solidFill>
                    <a:schemeClr val="bg1"/>
                  </a:solidFill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  <a:sym typeface="Open Sans"/>
                </a:rPr>
                <a:t>Mônica</a:t>
              </a:r>
              <a:r>
                <a:rPr lang="pt-BR" sz="6000" kern="0" dirty="0">
                  <a:solidFill>
                    <a:srgbClr val="C04747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sz="6000" kern="0" dirty="0">
                <a:solidFill>
                  <a:schemeClr val="bg1"/>
                </a:solidFill>
                <a:latin typeface="Arial"/>
                <a:cs typeface="Arial"/>
                <a:sym typeface="Arial"/>
              </a:endParaRP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C1405AD8-FA8B-E96B-AF75-8E43DD9DEFEE}"/>
                </a:ext>
              </a:extLst>
            </p:cNvPr>
            <p:cNvCxnSpPr>
              <a:cxnSpLocks/>
            </p:cNvCxnSpPr>
            <p:nvPr/>
          </p:nvCxnSpPr>
          <p:spPr>
            <a:xfrm>
              <a:off x="4841229" y="2153310"/>
              <a:ext cx="0" cy="15480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Google Shape;125;p22">
              <a:extLst>
                <a:ext uri="{FF2B5EF4-FFF2-40B4-BE49-F238E27FC236}">
                  <a16:creationId xmlns:a16="http://schemas.microsoft.com/office/drawing/2014/main" id="{B58BE36F-94BB-FD95-4D2B-34D7CBC498D9}"/>
                </a:ext>
              </a:extLst>
            </p:cNvPr>
            <p:cNvSpPr txBox="1"/>
            <p:nvPr/>
          </p:nvSpPr>
          <p:spPr>
            <a:xfrm>
              <a:off x="5198935" y="2401410"/>
              <a:ext cx="5909187" cy="10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>
                <a:buClr>
                  <a:srgbClr val="FFFFFF"/>
                </a:buClr>
                <a:buSzPts val="2000"/>
                <a:buFont typeface="Ubuntu Medium"/>
                <a:buNone/>
              </a:pPr>
              <a:r>
                <a:rPr lang="pt-BR" sz="4000" b="1" kern="0" dirty="0">
                  <a:solidFill>
                    <a:srgbClr val="FFFFFF"/>
                  </a:solidFill>
                  <a:latin typeface="Open Sans "/>
                  <a:ea typeface="Ubuntu Medium"/>
                  <a:cs typeface="Ubuntu Medium"/>
                  <a:sym typeface="Ubuntu Medium"/>
                </a:rPr>
                <a:t>Apresentação pessoal</a:t>
              </a:r>
              <a:endParaRPr sz="4000" b="1" kern="0" dirty="0">
                <a:solidFill>
                  <a:srgbClr val="FFFFFF"/>
                </a:solidFill>
                <a:latin typeface="Open Sans 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13" name="Google Shape;88;p21">
            <a:extLst>
              <a:ext uri="{FF2B5EF4-FFF2-40B4-BE49-F238E27FC236}">
                <a16:creationId xmlns:a16="http://schemas.microsoft.com/office/drawing/2014/main" id="{7561273F-0854-A3F8-B002-D7A26B06B93B}"/>
              </a:ext>
            </a:extLst>
          </p:cNvPr>
          <p:cNvSpPr txBox="1"/>
          <p:nvPr/>
        </p:nvSpPr>
        <p:spPr>
          <a:xfrm>
            <a:off x="1319853" y="2643854"/>
            <a:ext cx="3399630" cy="868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6000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Santana</a:t>
            </a:r>
            <a:r>
              <a:rPr lang="pt-BR" sz="6000" kern="0" dirty="0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60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679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1"/>
          <p:cNvSpPr txBox="1"/>
          <p:nvPr/>
        </p:nvSpPr>
        <p:spPr>
          <a:xfrm>
            <a:off x="10020067" y="6438667"/>
            <a:ext cx="3445200" cy="11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" name="Google Shape;85;p21"/>
          <p:cNvSpPr/>
          <p:nvPr/>
        </p:nvSpPr>
        <p:spPr>
          <a:xfrm>
            <a:off x="0" y="6303600"/>
            <a:ext cx="12192000" cy="554400"/>
          </a:xfrm>
          <a:prstGeom prst="rect">
            <a:avLst/>
          </a:prstGeom>
          <a:solidFill>
            <a:srgbClr val="6C3FFF"/>
          </a:solidFill>
          <a:ln w="9525" cap="flat" cmpd="sng">
            <a:solidFill>
              <a:srgbClr val="6C3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8" name="Google Shape;88;p21"/>
          <p:cNvSpPr txBox="1"/>
          <p:nvPr/>
        </p:nvSpPr>
        <p:spPr>
          <a:xfrm>
            <a:off x="533867" y="677567"/>
            <a:ext cx="5975200" cy="2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6400" b="1" kern="0" dirty="0">
                <a:solidFill>
                  <a:srgbClr val="6C3FFF"/>
                </a:solidFill>
                <a:latin typeface="Open Sans"/>
                <a:ea typeface="Open Sans"/>
                <a:cs typeface="Open Sans"/>
                <a:sym typeface="Open Sans"/>
              </a:rPr>
              <a:t>Olá,</a:t>
            </a:r>
            <a:r>
              <a:rPr lang="pt-BR" sz="6400" kern="0" dirty="0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pt-BR" sz="6400" kern="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pt-BR" sz="6400" kern="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tudo bem?</a:t>
            </a: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4294967295"/>
          </p:nvPr>
        </p:nvSpPr>
        <p:spPr>
          <a:xfrm>
            <a:off x="533867" y="3355633"/>
            <a:ext cx="7895758" cy="258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>
              <a:spcAft>
                <a:spcPts val="2133"/>
              </a:spcAft>
              <a:buNone/>
            </a:pPr>
            <a:r>
              <a:rPr lang="pt-BR" dirty="0"/>
              <a:t>Eu </a:t>
            </a:r>
            <a:r>
              <a:rPr lang="pt-BR" b="1" dirty="0"/>
              <a:t>sou a Mônica</a:t>
            </a:r>
            <a:r>
              <a:rPr lang="pt-BR" dirty="0"/>
              <a:t>, uma paulista de coração, nascida em Santo </a:t>
            </a:r>
            <a:r>
              <a:rPr lang="pt-BR" dirty="0" err="1"/>
              <a:t>André-SP</a:t>
            </a:r>
            <a:r>
              <a:rPr lang="pt-BR" dirty="0"/>
              <a:t>, com </a:t>
            </a:r>
            <a:r>
              <a:rPr lang="pt-BR" b="1" dirty="0"/>
              <a:t>27 anos </a:t>
            </a:r>
            <a:r>
              <a:rPr lang="pt-BR" dirty="0"/>
              <a:t>de histórias para contar. Sou </a:t>
            </a:r>
            <a:r>
              <a:rPr lang="pt-BR" b="1" dirty="0"/>
              <a:t>publicitária</a:t>
            </a:r>
            <a:r>
              <a:rPr lang="pt-BR" dirty="0"/>
              <a:t>, tenho um </a:t>
            </a:r>
            <a:r>
              <a:rPr lang="pt-BR" b="1" dirty="0"/>
              <a:t>MBA em Marketing </a:t>
            </a:r>
            <a:r>
              <a:rPr lang="pt-BR" dirty="0"/>
              <a:t>e, no momento, estou embarcando na jornada da </a:t>
            </a:r>
            <a:r>
              <a:rPr lang="pt-BR" b="1" dirty="0"/>
              <a:t>Administração de Empresas</a:t>
            </a:r>
            <a:r>
              <a:rPr lang="pt-BR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74240" y="1715087"/>
            <a:ext cx="9843520" cy="523519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37732" y="3050180"/>
            <a:ext cx="7516537" cy="2462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854"/>
              </a:lnSpc>
            </a:pPr>
            <a:r>
              <a:rPr lang="pt-BR" sz="3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 uma profissional global </a:t>
            </a:r>
          </a:p>
          <a:p>
            <a:pPr algn="ctr" defTabSz="609630">
              <a:lnSpc>
                <a:spcPts val="4854"/>
              </a:lnSpc>
            </a:pPr>
            <a:r>
              <a:rPr lang="pt-BR" sz="3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de sucesso, contribuindo para </a:t>
            </a:r>
          </a:p>
          <a:p>
            <a:pPr algn="ctr" defTabSz="609630">
              <a:lnSpc>
                <a:spcPts val="4854"/>
              </a:lnSpc>
            </a:pPr>
            <a:r>
              <a:rPr lang="pt-BR" sz="3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desenvolvimento de pessoas e organizações.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70772" y="5655109"/>
            <a:ext cx="5250458" cy="277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400"/>
              </a:lnSpc>
            </a:pPr>
            <a:endParaRPr lang="en-US" sz="1600" dirty="0">
              <a:solidFill>
                <a:srgbClr val="FFFFFF"/>
              </a:solidFill>
              <a:latin typeface="Libre Baskerville Italics"/>
            </a:endParaRPr>
          </a:p>
        </p:txBody>
      </p:sp>
      <p:sp>
        <p:nvSpPr>
          <p:cNvPr id="9" name="Google Shape;253;p35">
            <a:extLst>
              <a:ext uri="{FF2B5EF4-FFF2-40B4-BE49-F238E27FC236}">
                <a16:creationId xmlns:a16="http://schemas.microsoft.com/office/drawing/2014/main" id="{97CBB876-1CC0-976B-0D97-53F75ED36D54}"/>
              </a:ext>
            </a:extLst>
          </p:cNvPr>
          <p:cNvSpPr txBox="1">
            <a:spLocks/>
          </p:cNvSpPr>
          <p:nvPr/>
        </p:nvSpPr>
        <p:spPr>
          <a:xfrm>
            <a:off x="2813850" y="2086962"/>
            <a:ext cx="656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</a:pPr>
            <a:r>
              <a:rPr lang="pt-BR" sz="4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Visão</a:t>
            </a:r>
            <a:endParaRPr lang="pt-BR" sz="40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0"/>
          <p:cNvSpPr txBox="1">
            <a:spLocks noGrp="1"/>
          </p:cNvSpPr>
          <p:nvPr>
            <p:ph type="title" idx="4294967295"/>
          </p:nvPr>
        </p:nvSpPr>
        <p:spPr>
          <a:xfrm>
            <a:off x="4927438" y="360600"/>
            <a:ext cx="2337125" cy="850481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l">
              <a:spcBef>
                <a:spcPts val="800"/>
              </a:spcBef>
              <a:buClr>
                <a:schemeClr val="dk1"/>
              </a:buClr>
              <a:buSzPts val="1100"/>
            </a:pPr>
            <a:r>
              <a:rPr lang="pt-BR" sz="4400" b="1" dirty="0">
                <a:solidFill>
                  <a:srgbClr val="6C3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Valores</a:t>
            </a:r>
            <a:endParaRPr sz="4400" b="1" dirty="0">
              <a:solidFill>
                <a:srgbClr val="6C3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83" name="Agrupar 282">
            <a:extLst>
              <a:ext uri="{FF2B5EF4-FFF2-40B4-BE49-F238E27FC236}">
                <a16:creationId xmlns:a16="http://schemas.microsoft.com/office/drawing/2014/main" id="{2E13358F-6987-EA77-5A17-28289EB658C1}"/>
              </a:ext>
            </a:extLst>
          </p:cNvPr>
          <p:cNvGrpSpPr/>
          <p:nvPr/>
        </p:nvGrpSpPr>
        <p:grpSpPr>
          <a:xfrm>
            <a:off x="8955092" y="1543253"/>
            <a:ext cx="2304000" cy="1439548"/>
            <a:chOff x="3431593" y="4811032"/>
            <a:chExt cx="2304000" cy="1439548"/>
          </a:xfrm>
        </p:grpSpPr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008495F2-D5FB-665E-9756-5C47904044EE}"/>
                </a:ext>
              </a:extLst>
            </p:cNvPr>
            <p:cNvSpPr/>
            <p:nvPr/>
          </p:nvSpPr>
          <p:spPr>
            <a:xfrm>
              <a:off x="3431593" y="5153070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ED3E01DA-37D4-1273-8846-5D89DAACB174}"/>
                </a:ext>
              </a:extLst>
            </p:cNvPr>
            <p:cNvSpPr txBox="1"/>
            <p:nvPr/>
          </p:nvSpPr>
          <p:spPr>
            <a:xfrm>
              <a:off x="4067266" y="5331231"/>
              <a:ext cx="10326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Dinâmica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4D3D486D-C16F-3973-95F5-0A097176211E}"/>
                </a:ext>
              </a:extLst>
            </p:cNvPr>
            <p:cNvSpPr txBox="1"/>
            <p:nvPr/>
          </p:nvSpPr>
          <p:spPr>
            <a:xfrm>
              <a:off x="3458115" y="5600917"/>
              <a:ext cx="22509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estar sempre aberta a mudanças e desafios.</a:t>
              </a:r>
            </a:p>
          </p:txBody>
        </p:sp>
        <p:sp>
          <p:nvSpPr>
            <p:cNvPr id="42" name="Oval 57">
              <a:extLst>
                <a:ext uri="{FF2B5EF4-FFF2-40B4-BE49-F238E27FC236}">
                  <a16:creationId xmlns:a16="http://schemas.microsoft.com/office/drawing/2014/main" id="{A4CB6611-FB9B-894C-D90A-BB29F2FE5BFC}"/>
                </a:ext>
              </a:extLst>
            </p:cNvPr>
            <p:cNvSpPr/>
            <p:nvPr/>
          </p:nvSpPr>
          <p:spPr>
            <a:xfrm>
              <a:off x="4348661" y="4811032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</p:grpSp>
      <p:grpSp>
        <p:nvGrpSpPr>
          <p:cNvPr id="284" name="Agrupar 283">
            <a:extLst>
              <a:ext uri="{FF2B5EF4-FFF2-40B4-BE49-F238E27FC236}">
                <a16:creationId xmlns:a16="http://schemas.microsoft.com/office/drawing/2014/main" id="{A25EA728-F2B7-B250-308B-8FF4793540B0}"/>
              </a:ext>
            </a:extLst>
          </p:cNvPr>
          <p:cNvGrpSpPr/>
          <p:nvPr/>
        </p:nvGrpSpPr>
        <p:grpSpPr>
          <a:xfrm>
            <a:off x="6149825" y="4863468"/>
            <a:ext cx="2371162" cy="1439548"/>
            <a:chOff x="6197281" y="4817897"/>
            <a:chExt cx="2371162" cy="1439548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F40399CE-7880-EF0D-3661-E850EC1D937C}"/>
                </a:ext>
              </a:extLst>
            </p:cNvPr>
            <p:cNvSpPr/>
            <p:nvPr/>
          </p:nvSpPr>
          <p:spPr>
            <a:xfrm>
              <a:off x="6230862" y="5159935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CaixaDeTexto 56">
              <a:extLst>
                <a:ext uri="{FF2B5EF4-FFF2-40B4-BE49-F238E27FC236}">
                  <a16:creationId xmlns:a16="http://schemas.microsoft.com/office/drawing/2014/main" id="{61F008D8-83D3-BC7F-E20C-9D509A77A360}"/>
                </a:ext>
              </a:extLst>
            </p:cNvPr>
            <p:cNvSpPr txBox="1"/>
            <p:nvPr/>
          </p:nvSpPr>
          <p:spPr>
            <a:xfrm>
              <a:off x="6197281" y="5338096"/>
              <a:ext cx="23711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Boa comunicação verbal</a:t>
              </a:r>
            </a:p>
          </p:txBody>
        </p: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524FD9AB-4FE0-95B4-77F3-EE987406FFE4}"/>
                </a:ext>
              </a:extLst>
            </p:cNvPr>
            <p:cNvSpPr txBox="1"/>
            <p:nvPr/>
          </p:nvSpPr>
          <p:spPr>
            <a:xfrm>
              <a:off x="6259051" y="5600917"/>
              <a:ext cx="224762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expressar-se de forma clara </a:t>
              </a:r>
            </a:p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 eficaz.</a:t>
              </a:r>
            </a:p>
          </p:txBody>
        </p:sp>
        <p:sp>
          <p:nvSpPr>
            <p:cNvPr id="60" name="Oval 57">
              <a:extLst>
                <a:ext uri="{FF2B5EF4-FFF2-40B4-BE49-F238E27FC236}">
                  <a16:creationId xmlns:a16="http://schemas.microsoft.com/office/drawing/2014/main" id="{3889A8FE-A3A4-1DEC-E37D-66C67960A035}"/>
                </a:ext>
              </a:extLst>
            </p:cNvPr>
            <p:cNvSpPr/>
            <p:nvPr/>
          </p:nvSpPr>
          <p:spPr>
            <a:xfrm>
              <a:off x="7147930" y="4817897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</a:p>
          </p:txBody>
        </p:sp>
      </p:grpSp>
      <p:grpSp>
        <p:nvGrpSpPr>
          <p:cNvPr id="274" name="Agrupar 273">
            <a:extLst>
              <a:ext uri="{FF2B5EF4-FFF2-40B4-BE49-F238E27FC236}">
                <a16:creationId xmlns:a16="http://schemas.microsoft.com/office/drawing/2014/main" id="{08E0D0F9-61FD-0F01-E9D7-D9978B388211}"/>
              </a:ext>
            </a:extLst>
          </p:cNvPr>
          <p:cNvGrpSpPr/>
          <p:nvPr/>
        </p:nvGrpSpPr>
        <p:grpSpPr>
          <a:xfrm>
            <a:off x="567795" y="1542612"/>
            <a:ext cx="2304000" cy="1440831"/>
            <a:chOff x="547113" y="1537974"/>
            <a:chExt cx="2304000" cy="1440831"/>
          </a:xfrm>
        </p:grpSpPr>
        <p:sp>
          <p:nvSpPr>
            <p:cNvPr id="6" name="Retângulo: Cantos Arredondados 5">
              <a:extLst>
                <a:ext uri="{FF2B5EF4-FFF2-40B4-BE49-F238E27FC236}">
                  <a16:creationId xmlns:a16="http://schemas.microsoft.com/office/drawing/2014/main" id="{3431119E-8D6C-80ED-4C87-4ED3409FF2F7}"/>
                </a:ext>
              </a:extLst>
            </p:cNvPr>
            <p:cNvSpPr/>
            <p:nvPr/>
          </p:nvSpPr>
          <p:spPr>
            <a:xfrm>
              <a:off x="547113" y="1881295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A552AC3-1A5F-F39A-254A-3B2C11BBE0FE}"/>
                </a:ext>
              </a:extLst>
            </p:cNvPr>
            <p:cNvSpPr txBox="1"/>
            <p:nvPr/>
          </p:nvSpPr>
          <p:spPr>
            <a:xfrm>
              <a:off x="1050731" y="2058173"/>
              <a:ext cx="12967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Colaboração</a:t>
              </a: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58EE7FD-B4F5-D26E-AA9B-8BB71BE103B1}"/>
                </a:ext>
              </a:extLst>
            </p:cNvPr>
            <p:cNvSpPr txBox="1"/>
            <p:nvPr/>
          </p:nvSpPr>
          <p:spPr>
            <a:xfrm>
              <a:off x="625959" y="2374760"/>
              <a:ext cx="21463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trabalhar em equipe para alcançar objetivos comuns.</a:t>
              </a:r>
            </a:p>
          </p:txBody>
        </p:sp>
        <p:sp>
          <p:nvSpPr>
            <p:cNvPr id="12" name="Oval 57">
              <a:extLst>
                <a:ext uri="{FF2B5EF4-FFF2-40B4-BE49-F238E27FC236}">
                  <a16:creationId xmlns:a16="http://schemas.microsoft.com/office/drawing/2014/main" id="{A14A8FEF-9407-86FA-E69E-55D0916C61BF}"/>
                </a:ext>
              </a:extLst>
            </p:cNvPr>
            <p:cNvSpPr/>
            <p:nvPr/>
          </p:nvSpPr>
          <p:spPr>
            <a:xfrm>
              <a:off x="1464181" y="1537974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</p:grpSp>
      <p:grpSp>
        <p:nvGrpSpPr>
          <p:cNvPr id="275" name="Agrupar 274">
            <a:extLst>
              <a:ext uri="{FF2B5EF4-FFF2-40B4-BE49-F238E27FC236}">
                <a16:creationId xmlns:a16="http://schemas.microsoft.com/office/drawing/2014/main" id="{6CAA9A2C-094A-3467-60B8-69A989C4426A}"/>
              </a:ext>
            </a:extLst>
          </p:cNvPr>
          <p:cNvGrpSpPr/>
          <p:nvPr/>
        </p:nvGrpSpPr>
        <p:grpSpPr>
          <a:xfrm>
            <a:off x="3378140" y="1542612"/>
            <a:ext cx="2304000" cy="1440831"/>
            <a:chOff x="3431593" y="1537974"/>
            <a:chExt cx="2304000" cy="1440831"/>
          </a:xfrm>
        </p:grpSpPr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id="{6EAA7579-0D27-AC61-FBF6-6D1782F5AD46}"/>
                </a:ext>
              </a:extLst>
            </p:cNvPr>
            <p:cNvSpPr/>
            <p:nvPr/>
          </p:nvSpPr>
          <p:spPr>
            <a:xfrm>
              <a:off x="3431593" y="1881295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5B0BB4FB-B27B-A49C-4F68-34D807EFF5F0}"/>
                </a:ext>
              </a:extLst>
            </p:cNvPr>
            <p:cNvSpPr txBox="1"/>
            <p:nvPr/>
          </p:nvSpPr>
          <p:spPr>
            <a:xfrm>
              <a:off x="3703384" y="2058173"/>
              <a:ext cx="17604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Responsabilidade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71FC703E-F2B9-E567-51DA-477C44E48784}"/>
                </a:ext>
              </a:extLst>
            </p:cNvPr>
            <p:cNvSpPr txBox="1"/>
            <p:nvPr/>
          </p:nvSpPr>
          <p:spPr>
            <a:xfrm>
              <a:off x="3459310" y="2374760"/>
              <a:ext cx="224856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cumprir com meus compromissos e obrigações.</a:t>
              </a:r>
            </a:p>
          </p:txBody>
        </p:sp>
        <p:sp>
          <p:nvSpPr>
            <p:cNvPr id="30" name="Oval 57">
              <a:extLst>
                <a:ext uri="{FF2B5EF4-FFF2-40B4-BE49-F238E27FC236}">
                  <a16:creationId xmlns:a16="http://schemas.microsoft.com/office/drawing/2014/main" id="{CAC2B506-1F91-5C99-03D8-B195A05D9165}"/>
                </a:ext>
              </a:extLst>
            </p:cNvPr>
            <p:cNvSpPr/>
            <p:nvPr/>
          </p:nvSpPr>
          <p:spPr>
            <a:xfrm>
              <a:off x="4348661" y="1537974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  <a:endParaRPr 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6" name="Agrupar 275">
            <a:extLst>
              <a:ext uri="{FF2B5EF4-FFF2-40B4-BE49-F238E27FC236}">
                <a16:creationId xmlns:a16="http://schemas.microsoft.com/office/drawing/2014/main" id="{F97ECE4D-72E7-3070-10DF-812CC92845CC}"/>
              </a:ext>
            </a:extLst>
          </p:cNvPr>
          <p:cNvGrpSpPr/>
          <p:nvPr/>
        </p:nvGrpSpPr>
        <p:grpSpPr>
          <a:xfrm>
            <a:off x="6183406" y="1539179"/>
            <a:ext cx="2304000" cy="1447696"/>
            <a:chOff x="6230862" y="1537974"/>
            <a:chExt cx="2304000" cy="1447696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EDB3A79F-98C7-41FF-EC1B-FAEBC616AC1D}"/>
                </a:ext>
              </a:extLst>
            </p:cNvPr>
            <p:cNvSpPr/>
            <p:nvPr/>
          </p:nvSpPr>
          <p:spPr>
            <a:xfrm>
              <a:off x="6230862" y="1888160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625EBEFF-3C33-E6C2-2EAE-E07CB125AD33}"/>
                </a:ext>
              </a:extLst>
            </p:cNvPr>
            <p:cNvSpPr txBox="1"/>
            <p:nvPr/>
          </p:nvSpPr>
          <p:spPr>
            <a:xfrm>
              <a:off x="6869741" y="2058173"/>
              <a:ext cx="1026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Exigência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5BB00EF7-041A-F3CA-DF01-AD454D95A9E1}"/>
                </a:ext>
              </a:extLst>
            </p:cNvPr>
            <p:cNvSpPr txBox="1"/>
            <p:nvPr/>
          </p:nvSpPr>
          <p:spPr>
            <a:xfrm>
              <a:off x="6312225" y="2374760"/>
              <a:ext cx="21412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buscar sempre a excelência em tudo que faz.</a:t>
              </a:r>
            </a:p>
          </p:txBody>
        </p:sp>
        <p:sp>
          <p:nvSpPr>
            <p:cNvPr id="48" name="Oval 57">
              <a:extLst>
                <a:ext uri="{FF2B5EF4-FFF2-40B4-BE49-F238E27FC236}">
                  <a16:creationId xmlns:a16="http://schemas.microsoft.com/office/drawing/2014/main" id="{802831B4-50A7-F84F-1937-EADD8AC7F90E}"/>
                </a:ext>
              </a:extLst>
            </p:cNvPr>
            <p:cNvSpPr/>
            <p:nvPr/>
          </p:nvSpPr>
          <p:spPr>
            <a:xfrm>
              <a:off x="7147930" y="1537974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</p:grpSp>
      <p:grpSp>
        <p:nvGrpSpPr>
          <p:cNvPr id="277" name="Agrupar 276">
            <a:extLst>
              <a:ext uri="{FF2B5EF4-FFF2-40B4-BE49-F238E27FC236}">
                <a16:creationId xmlns:a16="http://schemas.microsoft.com/office/drawing/2014/main" id="{EF122A7E-9392-3D9A-83AC-3DB88B12ABC2}"/>
              </a:ext>
            </a:extLst>
          </p:cNvPr>
          <p:cNvGrpSpPr/>
          <p:nvPr/>
        </p:nvGrpSpPr>
        <p:grpSpPr>
          <a:xfrm>
            <a:off x="3295413" y="4859394"/>
            <a:ext cx="2469454" cy="1447696"/>
            <a:chOff x="8947403" y="1537974"/>
            <a:chExt cx="2469454" cy="1447696"/>
          </a:xfrm>
        </p:grpSpPr>
        <p:sp>
          <p:nvSpPr>
            <p:cNvPr id="256" name="Retângulo: Cantos Arredondados 255">
              <a:extLst>
                <a:ext uri="{FF2B5EF4-FFF2-40B4-BE49-F238E27FC236}">
                  <a16:creationId xmlns:a16="http://schemas.microsoft.com/office/drawing/2014/main" id="{56A7649C-558A-C618-DCD5-C27848BC1A08}"/>
                </a:ext>
              </a:extLst>
            </p:cNvPr>
            <p:cNvSpPr/>
            <p:nvPr/>
          </p:nvSpPr>
          <p:spPr>
            <a:xfrm>
              <a:off x="9030130" y="1888160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7" name="CaixaDeTexto 256">
              <a:extLst>
                <a:ext uri="{FF2B5EF4-FFF2-40B4-BE49-F238E27FC236}">
                  <a16:creationId xmlns:a16="http://schemas.microsoft.com/office/drawing/2014/main" id="{329595D8-C750-7225-93E0-3E6F166E9015}"/>
                </a:ext>
              </a:extLst>
            </p:cNvPr>
            <p:cNvSpPr txBox="1"/>
            <p:nvPr/>
          </p:nvSpPr>
          <p:spPr>
            <a:xfrm>
              <a:off x="8947403" y="2065867"/>
              <a:ext cx="2469454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3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Bom relacionamento geral</a:t>
              </a:r>
            </a:p>
          </p:txBody>
        </p:sp>
        <p:sp>
          <p:nvSpPr>
            <p:cNvPr id="258" name="CaixaDeTexto 257">
              <a:extLst>
                <a:ext uri="{FF2B5EF4-FFF2-40B4-BE49-F238E27FC236}">
                  <a16:creationId xmlns:a16="http://schemas.microsoft.com/office/drawing/2014/main" id="{59B08252-A775-9720-EBDB-FC8F25439FA2}"/>
                </a:ext>
              </a:extLst>
            </p:cNvPr>
            <p:cNvSpPr txBox="1"/>
            <p:nvPr/>
          </p:nvSpPr>
          <p:spPr>
            <a:xfrm>
              <a:off x="9100437" y="2374760"/>
              <a:ext cx="21633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construir relações positivas </a:t>
              </a:r>
            </a:p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 as pessoas.</a:t>
              </a:r>
            </a:p>
          </p:txBody>
        </p:sp>
        <p:sp>
          <p:nvSpPr>
            <p:cNvPr id="260" name="Oval 57">
              <a:extLst>
                <a:ext uri="{FF2B5EF4-FFF2-40B4-BE49-F238E27FC236}">
                  <a16:creationId xmlns:a16="http://schemas.microsoft.com/office/drawing/2014/main" id="{D5847DC3-5951-36BB-1153-ACDCD6D983AF}"/>
                </a:ext>
              </a:extLst>
            </p:cNvPr>
            <p:cNvSpPr/>
            <p:nvPr/>
          </p:nvSpPr>
          <p:spPr>
            <a:xfrm>
              <a:off x="9947198" y="1537974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</a:t>
              </a:r>
            </a:p>
          </p:txBody>
        </p:sp>
      </p:grpSp>
      <p:grpSp>
        <p:nvGrpSpPr>
          <p:cNvPr id="285" name="Agrupar 284">
            <a:extLst>
              <a:ext uri="{FF2B5EF4-FFF2-40B4-BE49-F238E27FC236}">
                <a16:creationId xmlns:a16="http://schemas.microsoft.com/office/drawing/2014/main" id="{1959FB3E-EFB2-3022-066F-E19F8D7002A8}"/>
              </a:ext>
            </a:extLst>
          </p:cNvPr>
          <p:cNvGrpSpPr/>
          <p:nvPr/>
        </p:nvGrpSpPr>
        <p:grpSpPr>
          <a:xfrm>
            <a:off x="567795" y="3234899"/>
            <a:ext cx="2304000" cy="1439548"/>
            <a:chOff x="547113" y="3161168"/>
            <a:chExt cx="2304000" cy="1439548"/>
          </a:xfrm>
        </p:grpSpPr>
        <p:grpSp>
          <p:nvGrpSpPr>
            <p:cNvPr id="278" name="Agrupar 277">
              <a:extLst>
                <a:ext uri="{FF2B5EF4-FFF2-40B4-BE49-F238E27FC236}">
                  <a16:creationId xmlns:a16="http://schemas.microsoft.com/office/drawing/2014/main" id="{9270F9A7-E677-46B6-3169-5CF37E6FAB2D}"/>
                </a:ext>
              </a:extLst>
            </p:cNvPr>
            <p:cNvGrpSpPr/>
            <p:nvPr/>
          </p:nvGrpSpPr>
          <p:grpSpPr>
            <a:xfrm>
              <a:off x="547113" y="3503206"/>
              <a:ext cx="2304000" cy="1097510"/>
              <a:chOff x="547113" y="3503206"/>
              <a:chExt cx="2304000" cy="1097510"/>
            </a:xfrm>
          </p:grpSpPr>
          <p:sp>
            <p:nvSpPr>
              <p:cNvPr id="14" name="Retângulo: Cantos Arredondados 13">
                <a:extLst>
                  <a:ext uri="{FF2B5EF4-FFF2-40B4-BE49-F238E27FC236}">
                    <a16:creationId xmlns:a16="http://schemas.microsoft.com/office/drawing/2014/main" id="{D2B6C63A-7CC4-3A47-60AC-B106F42C42E1}"/>
                  </a:ext>
                </a:extLst>
              </p:cNvPr>
              <p:cNvSpPr/>
              <p:nvPr/>
            </p:nvSpPr>
            <p:spPr>
              <a:xfrm>
                <a:off x="547113" y="3503206"/>
                <a:ext cx="2304000" cy="1097510"/>
              </a:xfrm>
              <a:prstGeom prst="roundRect">
                <a:avLst>
                  <a:gd name="adj" fmla="val 19724"/>
                </a:avLst>
              </a:prstGeom>
              <a:noFill/>
              <a:ln>
                <a:solidFill>
                  <a:srgbClr val="6C3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02BE017D-4038-9B18-55F3-B6E3B73E951D}"/>
                  </a:ext>
                </a:extLst>
              </p:cNvPr>
              <p:cNvSpPr txBox="1"/>
              <p:nvPr/>
            </p:nvSpPr>
            <p:spPr>
              <a:xfrm>
                <a:off x="1165153" y="3681367"/>
                <a:ext cx="10679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400" b="1" dirty="0">
                    <a:solidFill>
                      <a:srgbClr val="6C3FFF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Otimismo</a:t>
                </a:r>
              </a:p>
            </p:txBody>
          </p:sp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F0946129-F58C-4833-CE65-B94828D17D51}"/>
                  </a:ext>
                </a:extLst>
              </p:cNvPr>
              <p:cNvSpPr txBox="1"/>
              <p:nvPr/>
            </p:nvSpPr>
            <p:spPr>
              <a:xfrm>
                <a:off x="600288" y="3947620"/>
                <a:ext cx="219765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buClr>
                    <a:srgbClr val="6C3FFF"/>
                  </a:buClr>
                </a:pPr>
                <a:r>
                  <a:rPr lang="pt-B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acreditar no potencial das pessoas e das organizações para o sucesso.</a:t>
                </a:r>
              </a:p>
            </p:txBody>
          </p:sp>
        </p:grpSp>
        <p:sp>
          <p:nvSpPr>
            <p:cNvPr id="18" name="Oval 57">
              <a:extLst>
                <a:ext uri="{FF2B5EF4-FFF2-40B4-BE49-F238E27FC236}">
                  <a16:creationId xmlns:a16="http://schemas.microsoft.com/office/drawing/2014/main" id="{60CA7105-03CE-761C-9BA4-43FB74D70A1D}"/>
                </a:ext>
              </a:extLst>
            </p:cNvPr>
            <p:cNvSpPr/>
            <p:nvPr/>
          </p:nvSpPr>
          <p:spPr>
            <a:xfrm>
              <a:off x="1464181" y="3161168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</p:grpSp>
      <p:grpSp>
        <p:nvGrpSpPr>
          <p:cNvPr id="279" name="Agrupar 278">
            <a:extLst>
              <a:ext uri="{FF2B5EF4-FFF2-40B4-BE49-F238E27FC236}">
                <a16:creationId xmlns:a16="http://schemas.microsoft.com/office/drawing/2014/main" id="{BC2207CA-02A8-F7AC-21F2-FFF5FACD42D0}"/>
              </a:ext>
            </a:extLst>
          </p:cNvPr>
          <p:cNvGrpSpPr/>
          <p:nvPr/>
        </p:nvGrpSpPr>
        <p:grpSpPr>
          <a:xfrm>
            <a:off x="3378140" y="3234899"/>
            <a:ext cx="2304000" cy="1439548"/>
            <a:chOff x="3431593" y="3161168"/>
            <a:chExt cx="2304000" cy="1439548"/>
          </a:xfrm>
        </p:grpSpPr>
        <p:sp>
          <p:nvSpPr>
            <p:cNvPr id="32" name="Retângulo: Cantos Arredondados 31">
              <a:extLst>
                <a:ext uri="{FF2B5EF4-FFF2-40B4-BE49-F238E27FC236}">
                  <a16:creationId xmlns:a16="http://schemas.microsoft.com/office/drawing/2014/main" id="{A5C6A542-3D10-BECF-D82B-11A0FAC48AE7}"/>
                </a:ext>
              </a:extLst>
            </p:cNvPr>
            <p:cNvSpPr/>
            <p:nvPr/>
          </p:nvSpPr>
          <p:spPr>
            <a:xfrm>
              <a:off x="3431593" y="3503206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id="{13965913-08B9-1E52-B502-A3C3C4B936A5}"/>
                </a:ext>
              </a:extLst>
            </p:cNvPr>
            <p:cNvSpPr txBox="1"/>
            <p:nvPr/>
          </p:nvSpPr>
          <p:spPr>
            <a:xfrm>
              <a:off x="3955857" y="3681367"/>
              <a:ext cx="125547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Visão global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id="{9E61452F-0B64-C1D3-DB97-F723F371FB90}"/>
                </a:ext>
              </a:extLst>
            </p:cNvPr>
            <p:cNvSpPr txBox="1"/>
            <p:nvPr/>
          </p:nvSpPr>
          <p:spPr>
            <a:xfrm>
              <a:off x="3445451" y="3947620"/>
              <a:ext cx="227628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ter uma perspectiva ampla </a:t>
              </a:r>
            </a:p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do mundo e das diferentes culturas.</a:t>
              </a:r>
            </a:p>
          </p:txBody>
        </p:sp>
        <p:sp>
          <p:nvSpPr>
            <p:cNvPr id="36" name="Oval 57">
              <a:extLst>
                <a:ext uri="{FF2B5EF4-FFF2-40B4-BE49-F238E27FC236}">
                  <a16:creationId xmlns:a16="http://schemas.microsoft.com/office/drawing/2014/main" id="{FC23E816-EC42-B0FC-783A-FEF4F0610182}"/>
                </a:ext>
              </a:extLst>
            </p:cNvPr>
            <p:cNvSpPr/>
            <p:nvPr/>
          </p:nvSpPr>
          <p:spPr>
            <a:xfrm>
              <a:off x="4348661" y="3161168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</p:grpSp>
      <p:grpSp>
        <p:nvGrpSpPr>
          <p:cNvPr id="280" name="Agrupar 279">
            <a:extLst>
              <a:ext uri="{FF2B5EF4-FFF2-40B4-BE49-F238E27FC236}">
                <a16:creationId xmlns:a16="http://schemas.microsoft.com/office/drawing/2014/main" id="{EFC8AE46-3382-68D1-604D-A32680CEA205}"/>
              </a:ext>
            </a:extLst>
          </p:cNvPr>
          <p:cNvGrpSpPr/>
          <p:nvPr/>
        </p:nvGrpSpPr>
        <p:grpSpPr>
          <a:xfrm>
            <a:off x="6183406" y="3234899"/>
            <a:ext cx="2304000" cy="1439548"/>
            <a:chOff x="6230862" y="3168033"/>
            <a:chExt cx="2304000" cy="1439548"/>
          </a:xfrm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B20D08C4-776A-30D9-1C3B-362F36D9319F}"/>
                </a:ext>
              </a:extLst>
            </p:cNvPr>
            <p:cNvSpPr/>
            <p:nvPr/>
          </p:nvSpPr>
          <p:spPr>
            <a:xfrm>
              <a:off x="6230862" y="3510071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3E15FFAB-DF74-291D-4791-358632BA9F5B}"/>
                </a:ext>
              </a:extLst>
            </p:cNvPr>
            <p:cNvSpPr txBox="1"/>
            <p:nvPr/>
          </p:nvSpPr>
          <p:spPr>
            <a:xfrm>
              <a:off x="6287242" y="3688232"/>
              <a:ext cx="21912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Dedicação ao trabalho</a:t>
              </a: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7C72C7A6-1932-6697-C847-068548CA9AEE}"/>
                </a:ext>
              </a:extLst>
            </p:cNvPr>
            <p:cNvSpPr txBox="1"/>
            <p:nvPr/>
          </p:nvSpPr>
          <p:spPr>
            <a:xfrm>
              <a:off x="6238431" y="3947620"/>
              <a:ext cx="228886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investir meu tempo e energia para atingir meus objetivos.</a:t>
              </a:r>
            </a:p>
          </p:txBody>
        </p:sp>
        <p:sp>
          <p:nvSpPr>
            <p:cNvPr id="54" name="Oval 57">
              <a:extLst>
                <a:ext uri="{FF2B5EF4-FFF2-40B4-BE49-F238E27FC236}">
                  <a16:creationId xmlns:a16="http://schemas.microsoft.com/office/drawing/2014/main" id="{E3A678B4-FC03-BB05-5AC5-B109F2A4E58F}"/>
                </a:ext>
              </a:extLst>
            </p:cNvPr>
            <p:cNvSpPr/>
            <p:nvPr/>
          </p:nvSpPr>
          <p:spPr>
            <a:xfrm>
              <a:off x="7147930" y="3168033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</p:grpSp>
      <p:grpSp>
        <p:nvGrpSpPr>
          <p:cNvPr id="281" name="Agrupar 280">
            <a:extLst>
              <a:ext uri="{FF2B5EF4-FFF2-40B4-BE49-F238E27FC236}">
                <a16:creationId xmlns:a16="http://schemas.microsoft.com/office/drawing/2014/main" id="{61321F4C-F577-6401-C90A-2D6039A49844}"/>
              </a:ext>
            </a:extLst>
          </p:cNvPr>
          <p:cNvGrpSpPr/>
          <p:nvPr/>
        </p:nvGrpSpPr>
        <p:grpSpPr>
          <a:xfrm>
            <a:off x="8955092" y="3234899"/>
            <a:ext cx="2304000" cy="1439548"/>
            <a:chOff x="9030130" y="3168033"/>
            <a:chExt cx="2304000" cy="1439548"/>
          </a:xfrm>
        </p:grpSpPr>
        <p:sp>
          <p:nvSpPr>
            <p:cNvPr id="262" name="Retângulo: Cantos Arredondados 261">
              <a:extLst>
                <a:ext uri="{FF2B5EF4-FFF2-40B4-BE49-F238E27FC236}">
                  <a16:creationId xmlns:a16="http://schemas.microsoft.com/office/drawing/2014/main" id="{3869AC72-A992-8983-F907-94BF408063B5}"/>
                </a:ext>
              </a:extLst>
            </p:cNvPr>
            <p:cNvSpPr/>
            <p:nvPr/>
          </p:nvSpPr>
          <p:spPr>
            <a:xfrm>
              <a:off x="9030130" y="3510071"/>
              <a:ext cx="2304000" cy="1097510"/>
            </a:xfrm>
            <a:prstGeom prst="roundRect">
              <a:avLst>
                <a:gd name="adj" fmla="val 19724"/>
              </a:avLst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3" name="CaixaDeTexto 262">
              <a:extLst>
                <a:ext uri="{FF2B5EF4-FFF2-40B4-BE49-F238E27FC236}">
                  <a16:creationId xmlns:a16="http://schemas.microsoft.com/office/drawing/2014/main" id="{E137FEE3-A949-CB30-D98D-DA7D4EBA94B5}"/>
                </a:ext>
              </a:extLst>
            </p:cNvPr>
            <p:cNvSpPr txBox="1"/>
            <p:nvPr/>
          </p:nvSpPr>
          <p:spPr>
            <a:xfrm>
              <a:off x="9162652" y="3688232"/>
              <a:ext cx="20389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>
                  <a:solidFill>
                    <a:srgbClr val="6C3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Perfil empreendedor</a:t>
              </a:r>
            </a:p>
          </p:txBody>
        </p:sp>
        <p:sp>
          <p:nvSpPr>
            <p:cNvPr id="264" name="CaixaDeTexto 263">
              <a:extLst>
                <a:ext uri="{FF2B5EF4-FFF2-40B4-BE49-F238E27FC236}">
                  <a16:creationId xmlns:a16="http://schemas.microsoft.com/office/drawing/2014/main" id="{FB49CE8D-1797-A45A-9A12-8C7667ECB930}"/>
                </a:ext>
              </a:extLst>
            </p:cNvPr>
            <p:cNvSpPr txBox="1"/>
            <p:nvPr/>
          </p:nvSpPr>
          <p:spPr>
            <a:xfrm>
              <a:off x="9124656" y="3947620"/>
              <a:ext cx="21149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6C3FFF"/>
                </a:buClr>
              </a:pPr>
              <a:r>
                <a:rPr lang="pt-B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ter espírito de iniciativa e autonomia.</a:t>
              </a:r>
            </a:p>
          </p:txBody>
        </p:sp>
        <p:sp>
          <p:nvSpPr>
            <p:cNvPr id="266" name="Oval 57">
              <a:extLst>
                <a:ext uri="{FF2B5EF4-FFF2-40B4-BE49-F238E27FC236}">
                  <a16:creationId xmlns:a16="http://schemas.microsoft.com/office/drawing/2014/main" id="{D0A0B501-2973-EEE4-8CBB-BD2FCD639073}"/>
                </a:ext>
              </a:extLst>
            </p:cNvPr>
            <p:cNvSpPr/>
            <p:nvPr/>
          </p:nvSpPr>
          <p:spPr>
            <a:xfrm>
              <a:off x="9947198" y="3168033"/>
              <a:ext cx="469865" cy="469865"/>
            </a:xfrm>
            <a:prstGeom prst="ellipse">
              <a:avLst/>
            </a:prstGeom>
            <a:solidFill>
              <a:srgbClr val="EFEFEF"/>
            </a:solidFill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61119" y="4542696"/>
            <a:ext cx="4490522" cy="587688"/>
            <a:chOff x="0" y="-66675"/>
            <a:chExt cx="8981045" cy="1175376"/>
          </a:xfrm>
        </p:grpSpPr>
        <p:sp>
          <p:nvSpPr>
            <p:cNvPr id="3" name="TextBox 3"/>
            <p:cNvSpPr txBox="1"/>
            <p:nvPr/>
          </p:nvSpPr>
          <p:spPr>
            <a:xfrm>
              <a:off x="0" y="676275"/>
              <a:ext cx="8952393" cy="432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800"/>
                </a:lnSpc>
              </a:pPr>
              <a:r>
                <a:rPr lang="pt-BR" sz="1200" dirty="0">
                  <a:solidFill>
                    <a:srgbClr val="FFFFFF"/>
                  </a:solidFill>
                  <a:latin typeface="Poppins Light"/>
                </a:rPr>
                <a:t>Centro Universitário SENAC, São Paulo.</a:t>
              </a:r>
              <a:endParaRPr lang="en-US" sz="1200" dirty="0">
                <a:solidFill>
                  <a:srgbClr val="FFFFFF"/>
                </a:solidFill>
                <a:latin typeface="Poppins Light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981045" cy="56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400"/>
                </a:lnSpc>
              </a:pP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Administração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de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Empresas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,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Graduação</a:t>
              </a:r>
              <a:endPara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61119" y="1163850"/>
            <a:ext cx="4490522" cy="1049353"/>
            <a:chOff x="0" y="-66675"/>
            <a:chExt cx="8981045" cy="2098706"/>
          </a:xfrm>
        </p:grpSpPr>
        <p:sp>
          <p:nvSpPr>
            <p:cNvPr id="6" name="TextBox 6"/>
            <p:cNvSpPr txBox="1"/>
            <p:nvPr/>
          </p:nvSpPr>
          <p:spPr>
            <a:xfrm>
              <a:off x="0" y="676275"/>
              <a:ext cx="8970895" cy="13557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800"/>
                </a:lnSpc>
              </a:pPr>
              <a:r>
                <a:rPr lang="pt-BR" sz="120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Universidade Municipal de São Caetano do Sul, USCS, </a:t>
              </a:r>
            </a:p>
            <a:p>
              <a:pPr defTabSz="609630">
                <a:lnSpc>
                  <a:spcPts val="1800"/>
                </a:lnSpc>
              </a:pPr>
              <a:r>
                <a:rPr lang="pt-BR" sz="1200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São Caetano do Sul.</a:t>
              </a:r>
            </a:p>
            <a:p>
              <a:pPr defTabSz="609630">
                <a:lnSpc>
                  <a:spcPts val="1800"/>
                </a:lnSpc>
              </a:pPr>
              <a:endParaRPr lang="pt-BR" sz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8981045" cy="5677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400"/>
                </a:lnSpc>
              </a:pP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Publicidade</a:t>
              </a: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e Propaganda, </a:t>
              </a:r>
              <a:r>
                <a:rPr lang="en-US" sz="160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Graduação</a:t>
              </a:r>
              <a:endParaRPr lang="en-US" sz="16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9E58B04-D561-2BA1-FB0C-5D59426D2FA6}"/>
              </a:ext>
            </a:extLst>
          </p:cNvPr>
          <p:cNvGrpSpPr/>
          <p:nvPr/>
        </p:nvGrpSpPr>
        <p:grpSpPr>
          <a:xfrm>
            <a:off x="6861119" y="3009906"/>
            <a:ext cx="4490522" cy="802645"/>
            <a:chOff x="6861119" y="3009906"/>
            <a:chExt cx="4490522" cy="802645"/>
          </a:xfrm>
        </p:grpSpPr>
        <p:sp>
          <p:nvSpPr>
            <p:cNvPr id="8" name="TextBox 8"/>
            <p:cNvSpPr txBox="1"/>
            <p:nvPr/>
          </p:nvSpPr>
          <p:spPr>
            <a:xfrm>
              <a:off x="6861119" y="3365506"/>
              <a:ext cx="4485447" cy="447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1800"/>
                </a:lnSpc>
              </a:pPr>
              <a:r>
                <a:rPr lang="pt-BR" sz="1200" dirty="0">
                  <a:solidFill>
                    <a:srgbClr val="FFFFFF"/>
                  </a:solidFill>
                  <a:latin typeface="Poppins Light"/>
                </a:rPr>
                <a:t>Universidade Municipal de São Caetano do Sul, USCS, </a:t>
              </a:r>
            </a:p>
            <a:p>
              <a:pPr defTabSz="609630">
                <a:lnSpc>
                  <a:spcPts val="1800"/>
                </a:lnSpc>
              </a:pPr>
              <a:r>
                <a:rPr lang="pt-BR" sz="1200" dirty="0">
                  <a:solidFill>
                    <a:srgbClr val="FFFFFF"/>
                  </a:solidFill>
                  <a:latin typeface="Poppins Light"/>
                </a:rPr>
                <a:t>São Caetano do Sul.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861119" y="3009906"/>
              <a:ext cx="4490522" cy="283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2400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Marketing, MBA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598777" y="1676885"/>
            <a:ext cx="619005" cy="2328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598777" y="3399587"/>
            <a:ext cx="619005" cy="2328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598777" y="4824899"/>
            <a:ext cx="619005" cy="23283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85800" y="2916513"/>
            <a:ext cx="3776551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960"/>
              </a:lnSpc>
            </a:pPr>
            <a:r>
              <a:rPr lang="en-US" sz="4400" b="1" spc="-4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Formação</a:t>
            </a:r>
            <a:endParaRPr lang="en-US" sz="4400" b="1" spc="-4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AutoShape 2">
            <a:extLst>
              <a:ext uri="{FF2B5EF4-FFF2-40B4-BE49-F238E27FC236}">
                <a16:creationId xmlns:a16="http://schemas.microsoft.com/office/drawing/2014/main" id="{41C5CA3A-993E-2391-5963-D7DFDE2F53ED}"/>
              </a:ext>
            </a:extLst>
          </p:cNvPr>
          <p:cNvSpPr/>
          <p:nvPr/>
        </p:nvSpPr>
        <p:spPr>
          <a:xfrm>
            <a:off x="2131878" y="4149232"/>
            <a:ext cx="7992000" cy="21166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623A9099-549F-8239-B90C-B2DEB09EA697}"/>
              </a:ext>
            </a:extLst>
          </p:cNvPr>
          <p:cNvSpPr txBox="1"/>
          <p:nvPr/>
        </p:nvSpPr>
        <p:spPr>
          <a:xfrm>
            <a:off x="4394097" y="655005"/>
            <a:ext cx="340380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960"/>
              </a:lnSpc>
            </a:pPr>
            <a:r>
              <a:rPr lang="en-US" sz="4400" b="1" spc="-4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Trajetória</a:t>
            </a:r>
            <a:endParaRPr lang="en-US" sz="4400" b="1" spc="-4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69" name="Agrupar 268">
            <a:extLst>
              <a:ext uri="{FF2B5EF4-FFF2-40B4-BE49-F238E27FC236}">
                <a16:creationId xmlns:a16="http://schemas.microsoft.com/office/drawing/2014/main" id="{E4E4E437-219F-9B72-E2D2-12C27759B951}"/>
              </a:ext>
            </a:extLst>
          </p:cNvPr>
          <p:cNvGrpSpPr/>
          <p:nvPr/>
        </p:nvGrpSpPr>
        <p:grpSpPr>
          <a:xfrm>
            <a:off x="994067" y="2266707"/>
            <a:ext cx="10203867" cy="3281594"/>
            <a:chOff x="606824" y="2266707"/>
            <a:chExt cx="10203867" cy="3281594"/>
          </a:xfrm>
        </p:grpSpPr>
        <p:grpSp>
          <p:nvGrpSpPr>
            <p:cNvPr id="265" name="Agrupar 264">
              <a:extLst>
                <a:ext uri="{FF2B5EF4-FFF2-40B4-BE49-F238E27FC236}">
                  <a16:creationId xmlns:a16="http://schemas.microsoft.com/office/drawing/2014/main" id="{D26EE1B9-FF59-2E97-7FA4-69CBE712AE2B}"/>
                </a:ext>
              </a:extLst>
            </p:cNvPr>
            <p:cNvGrpSpPr/>
            <p:nvPr/>
          </p:nvGrpSpPr>
          <p:grpSpPr>
            <a:xfrm>
              <a:off x="606824" y="2266707"/>
              <a:ext cx="2275623" cy="3281594"/>
              <a:chOff x="802512" y="2338388"/>
              <a:chExt cx="2275623" cy="3281594"/>
            </a:xfrm>
          </p:grpSpPr>
          <p:grpSp>
            <p:nvGrpSpPr>
              <p:cNvPr id="255" name="Agrupar 254">
                <a:extLst>
                  <a:ext uri="{FF2B5EF4-FFF2-40B4-BE49-F238E27FC236}">
                    <a16:creationId xmlns:a16="http://schemas.microsoft.com/office/drawing/2014/main" id="{DD619279-5716-B47B-F7EC-9823DD63BAE2}"/>
                  </a:ext>
                </a:extLst>
              </p:cNvPr>
              <p:cNvGrpSpPr/>
              <p:nvPr/>
            </p:nvGrpSpPr>
            <p:grpSpPr>
              <a:xfrm>
                <a:off x="1808561" y="4073525"/>
                <a:ext cx="263525" cy="260350"/>
                <a:chOff x="1773236" y="4073525"/>
                <a:chExt cx="263525" cy="260350"/>
              </a:xfrm>
            </p:grpSpPr>
            <p:sp>
              <p:nvSpPr>
                <p:cNvPr id="193" name="Oval 11">
                  <a:extLst>
                    <a:ext uri="{FF2B5EF4-FFF2-40B4-BE49-F238E27FC236}">
                      <a16:creationId xmlns:a16="http://schemas.microsoft.com/office/drawing/2014/main" id="{E4FEDAFA-C4BC-3914-8041-B2579144C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3236" y="4073525"/>
                  <a:ext cx="263525" cy="260350"/>
                </a:xfrm>
                <a:prstGeom prst="ellipse">
                  <a:avLst/>
                </a:prstGeom>
                <a:solidFill>
                  <a:srgbClr val="EFEFEF"/>
                </a:solidFill>
                <a:ln w="5397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/>
                </a:p>
              </p:txBody>
            </p:sp>
            <p:sp>
              <p:nvSpPr>
                <p:cNvPr id="194" name="Oval 12">
                  <a:extLst>
                    <a:ext uri="{FF2B5EF4-FFF2-40B4-BE49-F238E27FC236}">
                      <a16:creationId xmlns:a16="http://schemas.microsoft.com/office/drawing/2014/main" id="{5BB4D9C9-4ACD-6C89-A540-7D3184CA26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0704" y="4138613"/>
                  <a:ext cx="128588" cy="130175"/>
                </a:xfrm>
                <a:prstGeom prst="ellipse">
                  <a:avLst/>
                </a:prstGeom>
                <a:solidFill>
                  <a:srgbClr val="6C3FFF"/>
                </a:solidFill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208" name="Freeform 6">
                <a:extLst>
                  <a:ext uri="{FF2B5EF4-FFF2-40B4-BE49-F238E27FC236}">
                    <a16:creationId xmlns:a16="http://schemas.microsoft.com/office/drawing/2014/main" id="{386B7A8D-CC7C-F9FE-E695-8B5C1F782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8648" y="2338388"/>
                <a:ext cx="1403350" cy="1614488"/>
              </a:xfrm>
              <a:custGeom>
                <a:avLst/>
                <a:gdLst>
                  <a:gd name="T0" fmla="*/ 369 w 369"/>
                  <a:gd name="T1" fmla="*/ 184 h 424"/>
                  <a:gd name="T2" fmla="*/ 184 w 369"/>
                  <a:gd name="T3" fmla="*/ 0 h 424"/>
                  <a:gd name="T4" fmla="*/ 0 w 369"/>
                  <a:gd name="T5" fmla="*/ 184 h 424"/>
                  <a:gd name="T6" fmla="*/ 151 w 369"/>
                  <a:gd name="T7" fmla="*/ 366 h 424"/>
                  <a:gd name="T8" fmla="*/ 184 w 369"/>
                  <a:gd name="T9" fmla="*/ 424 h 424"/>
                  <a:gd name="T10" fmla="*/ 218 w 369"/>
                  <a:gd name="T11" fmla="*/ 366 h 424"/>
                  <a:gd name="T12" fmla="*/ 369 w 369"/>
                  <a:gd name="T13" fmla="*/ 18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9" h="424">
                    <a:moveTo>
                      <a:pt x="369" y="184"/>
                    </a:moveTo>
                    <a:cubicBezTo>
                      <a:pt x="369" y="82"/>
                      <a:pt x="286" y="0"/>
                      <a:pt x="184" y="0"/>
                    </a:cubicBezTo>
                    <a:cubicBezTo>
                      <a:pt x="82" y="0"/>
                      <a:pt x="0" y="82"/>
                      <a:pt x="0" y="184"/>
                    </a:cubicBezTo>
                    <a:cubicBezTo>
                      <a:pt x="0" y="275"/>
                      <a:pt x="65" y="350"/>
                      <a:pt x="151" y="366"/>
                    </a:cubicBezTo>
                    <a:cubicBezTo>
                      <a:pt x="184" y="424"/>
                      <a:pt x="184" y="424"/>
                      <a:pt x="184" y="424"/>
                    </a:cubicBezTo>
                    <a:cubicBezTo>
                      <a:pt x="218" y="366"/>
                      <a:pt x="218" y="366"/>
                      <a:pt x="218" y="366"/>
                    </a:cubicBezTo>
                    <a:cubicBezTo>
                      <a:pt x="304" y="350"/>
                      <a:pt x="369" y="275"/>
                      <a:pt x="369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" name="Oval 21">
                <a:extLst>
                  <a:ext uri="{FF2B5EF4-FFF2-40B4-BE49-F238E27FC236}">
                    <a16:creationId xmlns:a16="http://schemas.microsoft.com/office/drawing/2014/main" id="{889E3E8C-6DC7-E384-231C-D8301621C8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5817" y="2546350"/>
                <a:ext cx="989013" cy="987425"/>
              </a:xfrm>
              <a:prstGeom prst="ellipse">
                <a:avLst/>
              </a:prstGeom>
              <a:solidFill>
                <a:srgbClr val="6C3FFF"/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5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2" name="Freeform 26">
                <a:extLst>
                  <a:ext uri="{FF2B5EF4-FFF2-40B4-BE49-F238E27FC236}">
                    <a16:creationId xmlns:a16="http://schemas.microsoft.com/office/drawing/2014/main" id="{F6E5C327-9F98-2290-E7E9-E511CB4251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129" y="4454525"/>
                <a:ext cx="52388" cy="492125"/>
              </a:xfrm>
              <a:custGeom>
                <a:avLst/>
                <a:gdLst>
                  <a:gd name="T0" fmla="*/ 7 w 14"/>
                  <a:gd name="T1" fmla="*/ 129 h 129"/>
                  <a:gd name="T2" fmla="*/ 2 w 14"/>
                  <a:gd name="T3" fmla="*/ 127 h 129"/>
                  <a:gd name="T4" fmla="*/ 0 w 14"/>
                  <a:gd name="T5" fmla="*/ 122 h 129"/>
                  <a:gd name="T6" fmla="*/ 2 w 14"/>
                  <a:gd name="T7" fmla="*/ 117 h 129"/>
                  <a:gd name="T8" fmla="*/ 12 w 14"/>
                  <a:gd name="T9" fmla="*/ 117 h 129"/>
                  <a:gd name="T10" fmla="*/ 14 w 14"/>
                  <a:gd name="T11" fmla="*/ 122 h 129"/>
                  <a:gd name="T12" fmla="*/ 12 w 14"/>
                  <a:gd name="T13" fmla="*/ 127 h 129"/>
                  <a:gd name="T14" fmla="*/ 7 w 14"/>
                  <a:gd name="T15" fmla="*/ 129 h 129"/>
                  <a:gd name="T16" fmla="*/ 7 w 14"/>
                  <a:gd name="T17" fmla="*/ 100 h 129"/>
                  <a:gd name="T18" fmla="*/ 7 w 14"/>
                  <a:gd name="T19" fmla="*/ 100 h 129"/>
                  <a:gd name="T20" fmla="*/ 14 w 14"/>
                  <a:gd name="T21" fmla="*/ 93 h 129"/>
                  <a:gd name="T22" fmla="*/ 14 w 14"/>
                  <a:gd name="T23" fmla="*/ 93 h 129"/>
                  <a:gd name="T24" fmla="*/ 7 w 14"/>
                  <a:gd name="T25" fmla="*/ 86 h 129"/>
                  <a:gd name="T26" fmla="*/ 7 w 14"/>
                  <a:gd name="T27" fmla="*/ 86 h 129"/>
                  <a:gd name="T28" fmla="*/ 0 w 14"/>
                  <a:gd name="T29" fmla="*/ 93 h 129"/>
                  <a:gd name="T30" fmla="*/ 7 w 14"/>
                  <a:gd name="T31" fmla="*/ 100 h 129"/>
                  <a:gd name="T32" fmla="*/ 7 w 14"/>
                  <a:gd name="T33" fmla="*/ 72 h 129"/>
                  <a:gd name="T34" fmla="*/ 7 w 14"/>
                  <a:gd name="T35" fmla="*/ 72 h 129"/>
                  <a:gd name="T36" fmla="*/ 14 w 14"/>
                  <a:gd name="T37" fmla="*/ 65 h 129"/>
                  <a:gd name="T38" fmla="*/ 14 w 14"/>
                  <a:gd name="T39" fmla="*/ 65 h 129"/>
                  <a:gd name="T40" fmla="*/ 7 w 14"/>
                  <a:gd name="T41" fmla="*/ 58 h 129"/>
                  <a:gd name="T42" fmla="*/ 7 w 14"/>
                  <a:gd name="T43" fmla="*/ 58 h 129"/>
                  <a:gd name="T44" fmla="*/ 0 w 14"/>
                  <a:gd name="T45" fmla="*/ 65 h 129"/>
                  <a:gd name="T46" fmla="*/ 7 w 14"/>
                  <a:gd name="T47" fmla="*/ 72 h 129"/>
                  <a:gd name="T48" fmla="*/ 7 w 14"/>
                  <a:gd name="T49" fmla="*/ 43 h 129"/>
                  <a:gd name="T50" fmla="*/ 7 w 14"/>
                  <a:gd name="T51" fmla="*/ 43 h 129"/>
                  <a:gd name="T52" fmla="*/ 14 w 14"/>
                  <a:gd name="T53" fmla="*/ 36 h 129"/>
                  <a:gd name="T54" fmla="*/ 14 w 14"/>
                  <a:gd name="T55" fmla="*/ 36 h 129"/>
                  <a:gd name="T56" fmla="*/ 7 w 14"/>
                  <a:gd name="T57" fmla="*/ 29 h 129"/>
                  <a:gd name="T58" fmla="*/ 7 w 14"/>
                  <a:gd name="T59" fmla="*/ 29 h 129"/>
                  <a:gd name="T60" fmla="*/ 0 w 14"/>
                  <a:gd name="T61" fmla="*/ 36 h 129"/>
                  <a:gd name="T62" fmla="*/ 7 w 14"/>
                  <a:gd name="T63" fmla="*/ 43 h 129"/>
                  <a:gd name="T64" fmla="*/ 12 w 14"/>
                  <a:gd name="T65" fmla="*/ 13 h 129"/>
                  <a:gd name="T66" fmla="*/ 14 w 14"/>
                  <a:gd name="T67" fmla="*/ 8 h 129"/>
                  <a:gd name="T68" fmla="*/ 12 w 14"/>
                  <a:gd name="T69" fmla="*/ 3 h 129"/>
                  <a:gd name="T70" fmla="*/ 2 w 14"/>
                  <a:gd name="T71" fmla="*/ 3 h 129"/>
                  <a:gd name="T72" fmla="*/ 0 w 14"/>
                  <a:gd name="T73" fmla="*/ 8 h 129"/>
                  <a:gd name="T74" fmla="*/ 2 w 14"/>
                  <a:gd name="T75" fmla="*/ 13 h 129"/>
                  <a:gd name="T76" fmla="*/ 7 w 14"/>
                  <a:gd name="T77" fmla="*/ 15 h 129"/>
                  <a:gd name="T78" fmla="*/ 12 w 14"/>
                  <a:gd name="T79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29">
                    <a:moveTo>
                      <a:pt x="7" y="129"/>
                    </a:moveTo>
                    <a:cubicBezTo>
                      <a:pt x="5" y="129"/>
                      <a:pt x="4" y="128"/>
                      <a:pt x="2" y="127"/>
                    </a:cubicBezTo>
                    <a:cubicBezTo>
                      <a:pt x="1" y="125"/>
                      <a:pt x="0" y="123"/>
                      <a:pt x="0" y="122"/>
                    </a:cubicBezTo>
                    <a:cubicBezTo>
                      <a:pt x="0" y="120"/>
                      <a:pt x="1" y="118"/>
                      <a:pt x="2" y="117"/>
                    </a:cubicBezTo>
                    <a:cubicBezTo>
                      <a:pt x="5" y="114"/>
                      <a:pt x="10" y="114"/>
                      <a:pt x="12" y="117"/>
                    </a:cubicBezTo>
                    <a:cubicBezTo>
                      <a:pt x="14" y="118"/>
                      <a:pt x="14" y="120"/>
                      <a:pt x="14" y="122"/>
                    </a:cubicBezTo>
                    <a:cubicBezTo>
                      <a:pt x="14" y="123"/>
                      <a:pt x="14" y="125"/>
                      <a:pt x="12" y="127"/>
                    </a:cubicBezTo>
                    <a:cubicBezTo>
                      <a:pt x="11" y="128"/>
                      <a:pt x="9" y="129"/>
                      <a:pt x="7" y="129"/>
                    </a:cubicBezTo>
                    <a:close/>
                    <a:moveTo>
                      <a:pt x="7" y="100"/>
                    </a:moveTo>
                    <a:cubicBezTo>
                      <a:pt x="7" y="100"/>
                      <a:pt x="7" y="100"/>
                      <a:pt x="7" y="100"/>
                    </a:cubicBezTo>
                    <a:cubicBezTo>
                      <a:pt x="11" y="100"/>
                      <a:pt x="14" y="97"/>
                      <a:pt x="14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4" y="89"/>
                      <a:pt x="11" y="86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3" y="86"/>
                      <a:pt x="0" y="89"/>
                      <a:pt x="0" y="93"/>
                    </a:cubicBezTo>
                    <a:cubicBezTo>
                      <a:pt x="0" y="97"/>
                      <a:pt x="3" y="100"/>
                      <a:pt x="7" y="100"/>
                    </a:cubicBezTo>
                    <a:close/>
                    <a:moveTo>
                      <a:pt x="7" y="72"/>
                    </a:moveTo>
                    <a:cubicBezTo>
                      <a:pt x="7" y="72"/>
                      <a:pt x="7" y="72"/>
                      <a:pt x="7" y="72"/>
                    </a:cubicBezTo>
                    <a:cubicBezTo>
                      <a:pt x="11" y="72"/>
                      <a:pt x="14" y="69"/>
                      <a:pt x="14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1"/>
                      <a:pt x="11" y="58"/>
                      <a:pt x="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61"/>
                      <a:pt x="0" y="65"/>
                    </a:cubicBezTo>
                    <a:cubicBezTo>
                      <a:pt x="0" y="69"/>
                      <a:pt x="3" y="72"/>
                      <a:pt x="7" y="72"/>
                    </a:cubicBezTo>
                    <a:close/>
                    <a:moveTo>
                      <a:pt x="7" y="43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1" y="43"/>
                      <a:pt x="14" y="40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2"/>
                      <a:pt x="11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6"/>
                    </a:cubicBezTo>
                    <a:cubicBezTo>
                      <a:pt x="0" y="40"/>
                      <a:pt x="3" y="43"/>
                      <a:pt x="7" y="43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14" y="10"/>
                      <a:pt x="14" y="8"/>
                    </a:cubicBezTo>
                    <a:cubicBezTo>
                      <a:pt x="14" y="6"/>
                      <a:pt x="14" y="4"/>
                      <a:pt x="12" y="3"/>
                    </a:cubicBezTo>
                    <a:cubicBezTo>
                      <a:pt x="10" y="0"/>
                      <a:pt x="5" y="0"/>
                      <a:pt x="2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5" y="15"/>
                      <a:pt x="7" y="15"/>
                    </a:cubicBezTo>
                    <a:cubicBezTo>
                      <a:pt x="9" y="15"/>
                      <a:pt x="11" y="14"/>
                      <a:pt x="12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6" name="Rectangle 25">
                <a:extLst>
                  <a:ext uri="{FF2B5EF4-FFF2-40B4-BE49-F238E27FC236}">
                    <a16:creationId xmlns:a16="http://schemas.microsoft.com/office/drawing/2014/main" id="{D52A59AF-1D7F-5139-9CD0-6B9060EC7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84137" y="5135155"/>
                <a:ext cx="211237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ru-RU" sz="1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Analista administrativo</a:t>
                </a:r>
                <a:endParaRPr kumimoji="0" lang="ru-RU" altLang="ru-RU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48" name="CaixaDeTexto 247">
                <a:extLst>
                  <a:ext uri="{FF2B5EF4-FFF2-40B4-BE49-F238E27FC236}">
                    <a16:creationId xmlns:a16="http://schemas.microsoft.com/office/drawing/2014/main" id="{8D3864D0-3ABA-8D09-D2CC-EE61FB418019}"/>
                  </a:ext>
                </a:extLst>
              </p:cNvPr>
              <p:cNvSpPr txBox="1"/>
              <p:nvPr/>
            </p:nvSpPr>
            <p:spPr>
              <a:xfrm>
                <a:off x="802512" y="5342983"/>
                <a:ext cx="22756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Philip Morris International</a:t>
                </a:r>
              </a:p>
            </p:txBody>
          </p:sp>
        </p:grpSp>
        <p:grpSp>
          <p:nvGrpSpPr>
            <p:cNvPr id="266" name="Agrupar 265">
              <a:extLst>
                <a:ext uri="{FF2B5EF4-FFF2-40B4-BE49-F238E27FC236}">
                  <a16:creationId xmlns:a16="http://schemas.microsoft.com/office/drawing/2014/main" id="{50BCBC54-BBEB-923B-F1BE-004A6929ED64}"/>
                </a:ext>
              </a:extLst>
            </p:cNvPr>
            <p:cNvGrpSpPr/>
            <p:nvPr/>
          </p:nvGrpSpPr>
          <p:grpSpPr>
            <a:xfrm>
              <a:off x="3238265" y="2266707"/>
              <a:ext cx="2309543" cy="3281594"/>
              <a:chOff x="3515542" y="2338388"/>
              <a:chExt cx="2309543" cy="3281594"/>
            </a:xfrm>
          </p:grpSpPr>
          <p:sp>
            <p:nvSpPr>
              <p:cNvPr id="211" name="Freeform 7">
                <a:extLst>
                  <a:ext uri="{FF2B5EF4-FFF2-40B4-BE49-F238E27FC236}">
                    <a16:creationId xmlns:a16="http://schemas.microsoft.com/office/drawing/2014/main" id="{204A284E-48CA-E601-AC05-23360B0F6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638" y="2338388"/>
                <a:ext cx="1403350" cy="1614488"/>
              </a:xfrm>
              <a:custGeom>
                <a:avLst/>
                <a:gdLst>
                  <a:gd name="T0" fmla="*/ 369 w 369"/>
                  <a:gd name="T1" fmla="*/ 184 h 424"/>
                  <a:gd name="T2" fmla="*/ 185 w 369"/>
                  <a:gd name="T3" fmla="*/ 0 h 424"/>
                  <a:gd name="T4" fmla="*/ 0 w 369"/>
                  <a:gd name="T5" fmla="*/ 184 h 424"/>
                  <a:gd name="T6" fmla="*/ 151 w 369"/>
                  <a:gd name="T7" fmla="*/ 366 h 424"/>
                  <a:gd name="T8" fmla="*/ 185 w 369"/>
                  <a:gd name="T9" fmla="*/ 424 h 424"/>
                  <a:gd name="T10" fmla="*/ 218 w 369"/>
                  <a:gd name="T11" fmla="*/ 366 h 424"/>
                  <a:gd name="T12" fmla="*/ 369 w 369"/>
                  <a:gd name="T13" fmla="*/ 18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9" h="424">
                    <a:moveTo>
                      <a:pt x="369" y="184"/>
                    </a:moveTo>
                    <a:cubicBezTo>
                      <a:pt x="369" y="82"/>
                      <a:pt x="287" y="0"/>
                      <a:pt x="185" y="0"/>
                    </a:cubicBezTo>
                    <a:cubicBezTo>
                      <a:pt x="83" y="0"/>
                      <a:pt x="0" y="82"/>
                      <a:pt x="0" y="184"/>
                    </a:cubicBezTo>
                    <a:cubicBezTo>
                      <a:pt x="0" y="275"/>
                      <a:pt x="65" y="350"/>
                      <a:pt x="151" y="366"/>
                    </a:cubicBezTo>
                    <a:cubicBezTo>
                      <a:pt x="185" y="424"/>
                      <a:pt x="185" y="424"/>
                      <a:pt x="185" y="424"/>
                    </a:cubicBezTo>
                    <a:cubicBezTo>
                      <a:pt x="218" y="366"/>
                      <a:pt x="218" y="366"/>
                      <a:pt x="218" y="366"/>
                    </a:cubicBezTo>
                    <a:cubicBezTo>
                      <a:pt x="304" y="350"/>
                      <a:pt x="369" y="275"/>
                      <a:pt x="369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" name="Oval 22">
                <a:extLst>
                  <a:ext uri="{FF2B5EF4-FFF2-40B4-BE49-F238E27FC236}">
                    <a16:creationId xmlns:a16="http://schemas.microsoft.com/office/drawing/2014/main" id="{5251B5F2-EB67-739B-C9F2-E3E329E39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807" y="2546350"/>
                <a:ext cx="989013" cy="987425"/>
              </a:xfrm>
              <a:prstGeom prst="ellipse">
                <a:avLst/>
              </a:prstGeom>
              <a:solidFill>
                <a:srgbClr val="6C3FFF"/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5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3" name="Freeform 27">
                <a:extLst>
                  <a:ext uri="{FF2B5EF4-FFF2-40B4-BE49-F238E27FC236}">
                    <a16:creationId xmlns:a16="http://schemas.microsoft.com/office/drawing/2014/main" id="{53F5C106-50BF-06CE-4790-F582351813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43326" y="4454525"/>
                <a:ext cx="53975" cy="492125"/>
              </a:xfrm>
              <a:custGeom>
                <a:avLst/>
                <a:gdLst>
                  <a:gd name="T0" fmla="*/ 7 w 14"/>
                  <a:gd name="T1" fmla="*/ 129 h 129"/>
                  <a:gd name="T2" fmla="*/ 2 w 14"/>
                  <a:gd name="T3" fmla="*/ 127 h 129"/>
                  <a:gd name="T4" fmla="*/ 0 w 14"/>
                  <a:gd name="T5" fmla="*/ 122 h 129"/>
                  <a:gd name="T6" fmla="*/ 2 w 14"/>
                  <a:gd name="T7" fmla="*/ 117 h 129"/>
                  <a:gd name="T8" fmla="*/ 12 w 14"/>
                  <a:gd name="T9" fmla="*/ 117 h 129"/>
                  <a:gd name="T10" fmla="*/ 14 w 14"/>
                  <a:gd name="T11" fmla="*/ 122 h 129"/>
                  <a:gd name="T12" fmla="*/ 12 w 14"/>
                  <a:gd name="T13" fmla="*/ 127 h 129"/>
                  <a:gd name="T14" fmla="*/ 7 w 14"/>
                  <a:gd name="T15" fmla="*/ 129 h 129"/>
                  <a:gd name="T16" fmla="*/ 7 w 14"/>
                  <a:gd name="T17" fmla="*/ 100 h 129"/>
                  <a:gd name="T18" fmla="*/ 7 w 14"/>
                  <a:gd name="T19" fmla="*/ 100 h 129"/>
                  <a:gd name="T20" fmla="*/ 14 w 14"/>
                  <a:gd name="T21" fmla="*/ 93 h 129"/>
                  <a:gd name="T22" fmla="*/ 14 w 14"/>
                  <a:gd name="T23" fmla="*/ 93 h 129"/>
                  <a:gd name="T24" fmla="*/ 7 w 14"/>
                  <a:gd name="T25" fmla="*/ 86 h 129"/>
                  <a:gd name="T26" fmla="*/ 7 w 14"/>
                  <a:gd name="T27" fmla="*/ 86 h 129"/>
                  <a:gd name="T28" fmla="*/ 0 w 14"/>
                  <a:gd name="T29" fmla="*/ 93 h 129"/>
                  <a:gd name="T30" fmla="*/ 7 w 14"/>
                  <a:gd name="T31" fmla="*/ 100 h 129"/>
                  <a:gd name="T32" fmla="*/ 7 w 14"/>
                  <a:gd name="T33" fmla="*/ 72 h 129"/>
                  <a:gd name="T34" fmla="*/ 7 w 14"/>
                  <a:gd name="T35" fmla="*/ 72 h 129"/>
                  <a:gd name="T36" fmla="*/ 14 w 14"/>
                  <a:gd name="T37" fmla="*/ 65 h 129"/>
                  <a:gd name="T38" fmla="*/ 14 w 14"/>
                  <a:gd name="T39" fmla="*/ 65 h 129"/>
                  <a:gd name="T40" fmla="*/ 7 w 14"/>
                  <a:gd name="T41" fmla="*/ 58 h 129"/>
                  <a:gd name="T42" fmla="*/ 7 w 14"/>
                  <a:gd name="T43" fmla="*/ 58 h 129"/>
                  <a:gd name="T44" fmla="*/ 0 w 14"/>
                  <a:gd name="T45" fmla="*/ 65 h 129"/>
                  <a:gd name="T46" fmla="*/ 7 w 14"/>
                  <a:gd name="T47" fmla="*/ 72 h 129"/>
                  <a:gd name="T48" fmla="*/ 7 w 14"/>
                  <a:gd name="T49" fmla="*/ 43 h 129"/>
                  <a:gd name="T50" fmla="*/ 7 w 14"/>
                  <a:gd name="T51" fmla="*/ 43 h 129"/>
                  <a:gd name="T52" fmla="*/ 14 w 14"/>
                  <a:gd name="T53" fmla="*/ 36 h 129"/>
                  <a:gd name="T54" fmla="*/ 14 w 14"/>
                  <a:gd name="T55" fmla="*/ 36 h 129"/>
                  <a:gd name="T56" fmla="*/ 7 w 14"/>
                  <a:gd name="T57" fmla="*/ 29 h 129"/>
                  <a:gd name="T58" fmla="*/ 7 w 14"/>
                  <a:gd name="T59" fmla="*/ 29 h 129"/>
                  <a:gd name="T60" fmla="*/ 0 w 14"/>
                  <a:gd name="T61" fmla="*/ 36 h 129"/>
                  <a:gd name="T62" fmla="*/ 7 w 14"/>
                  <a:gd name="T63" fmla="*/ 43 h 129"/>
                  <a:gd name="T64" fmla="*/ 12 w 14"/>
                  <a:gd name="T65" fmla="*/ 13 h 129"/>
                  <a:gd name="T66" fmla="*/ 14 w 14"/>
                  <a:gd name="T67" fmla="*/ 8 h 129"/>
                  <a:gd name="T68" fmla="*/ 12 w 14"/>
                  <a:gd name="T69" fmla="*/ 3 h 129"/>
                  <a:gd name="T70" fmla="*/ 2 w 14"/>
                  <a:gd name="T71" fmla="*/ 3 h 129"/>
                  <a:gd name="T72" fmla="*/ 0 w 14"/>
                  <a:gd name="T73" fmla="*/ 8 h 129"/>
                  <a:gd name="T74" fmla="*/ 2 w 14"/>
                  <a:gd name="T75" fmla="*/ 13 h 129"/>
                  <a:gd name="T76" fmla="*/ 7 w 14"/>
                  <a:gd name="T77" fmla="*/ 15 h 129"/>
                  <a:gd name="T78" fmla="*/ 12 w 14"/>
                  <a:gd name="T79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29">
                    <a:moveTo>
                      <a:pt x="7" y="129"/>
                    </a:moveTo>
                    <a:cubicBezTo>
                      <a:pt x="5" y="129"/>
                      <a:pt x="3" y="128"/>
                      <a:pt x="2" y="127"/>
                    </a:cubicBezTo>
                    <a:cubicBezTo>
                      <a:pt x="0" y="125"/>
                      <a:pt x="0" y="123"/>
                      <a:pt x="0" y="122"/>
                    </a:cubicBezTo>
                    <a:cubicBezTo>
                      <a:pt x="0" y="120"/>
                      <a:pt x="0" y="118"/>
                      <a:pt x="2" y="117"/>
                    </a:cubicBezTo>
                    <a:cubicBezTo>
                      <a:pt x="4" y="114"/>
                      <a:pt x="9" y="114"/>
                      <a:pt x="12" y="117"/>
                    </a:cubicBezTo>
                    <a:cubicBezTo>
                      <a:pt x="13" y="118"/>
                      <a:pt x="14" y="120"/>
                      <a:pt x="14" y="122"/>
                    </a:cubicBezTo>
                    <a:cubicBezTo>
                      <a:pt x="14" y="123"/>
                      <a:pt x="13" y="125"/>
                      <a:pt x="12" y="127"/>
                    </a:cubicBezTo>
                    <a:cubicBezTo>
                      <a:pt x="10" y="128"/>
                      <a:pt x="9" y="129"/>
                      <a:pt x="7" y="129"/>
                    </a:cubicBezTo>
                    <a:close/>
                    <a:moveTo>
                      <a:pt x="7" y="100"/>
                    </a:moveTo>
                    <a:cubicBezTo>
                      <a:pt x="7" y="100"/>
                      <a:pt x="7" y="100"/>
                      <a:pt x="7" y="100"/>
                    </a:cubicBezTo>
                    <a:cubicBezTo>
                      <a:pt x="11" y="100"/>
                      <a:pt x="14" y="97"/>
                      <a:pt x="14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4" y="89"/>
                      <a:pt x="11" y="86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3" y="86"/>
                      <a:pt x="0" y="89"/>
                      <a:pt x="0" y="93"/>
                    </a:cubicBezTo>
                    <a:cubicBezTo>
                      <a:pt x="0" y="97"/>
                      <a:pt x="3" y="100"/>
                      <a:pt x="7" y="100"/>
                    </a:cubicBezTo>
                    <a:close/>
                    <a:moveTo>
                      <a:pt x="7" y="72"/>
                    </a:moveTo>
                    <a:cubicBezTo>
                      <a:pt x="7" y="72"/>
                      <a:pt x="7" y="72"/>
                      <a:pt x="7" y="72"/>
                    </a:cubicBezTo>
                    <a:cubicBezTo>
                      <a:pt x="11" y="72"/>
                      <a:pt x="14" y="69"/>
                      <a:pt x="14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1"/>
                      <a:pt x="11" y="58"/>
                      <a:pt x="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61"/>
                      <a:pt x="0" y="65"/>
                    </a:cubicBezTo>
                    <a:cubicBezTo>
                      <a:pt x="0" y="69"/>
                      <a:pt x="3" y="72"/>
                      <a:pt x="7" y="72"/>
                    </a:cubicBezTo>
                    <a:close/>
                    <a:moveTo>
                      <a:pt x="7" y="43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1" y="43"/>
                      <a:pt x="14" y="40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2"/>
                      <a:pt x="11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6"/>
                    </a:cubicBezTo>
                    <a:cubicBezTo>
                      <a:pt x="0" y="40"/>
                      <a:pt x="3" y="43"/>
                      <a:pt x="7" y="43"/>
                    </a:cubicBezTo>
                    <a:close/>
                    <a:moveTo>
                      <a:pt x="12" y="13"/>
                    </a:moveTo>
                    <a:cubicBezTo>
                      <a:pt x="13" y="11"/>
                      <a:pt x="14" y="10"/>
                      <a:pt x="14" y="8"/>
                    </a:cubicBezTo>
                    <a:cubicBezTo>
                      <a:pt x="14" y="6"/>
                      <a:pt x="13" y="4"/>
                      <a:pt x="12" y="3"/>
                    </a:cubicBezTo>
                    <a:cubicBezTo>
                      <a:pt x="9" y="0"/>
                      <a:pt x="4" y="0"/>
                      <a:pt x="2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0"/>
                      <a:pt x="0" y="11"/>
                      <a:pt x="2" y="13"/>
                    </a:cubicBezTo>
                    <a:cubicBezTo>
                      <a:pt x="3" y="14"/>
                      <a:pt x="5" y="15"/>
                      <a:pt x="7" y="15"/>
                    </a:cubicBezTo>
                    <a:cubicBezTo>
                      <a:pt x="9" y="15"/>
                      <a:pt x="10" y="14"/>
                      <a:pt x="12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9" name="Rectangle 25">
                <a:extLst>
                  <a:ext uri="{FF2B5EF4-FFF2-40B4-BE49-F238E27FC236}">
                    <a16:creationId xmlns:a16="http://schemas.microsoft.com/office/drawing/2014/main" id="{353D1B76-9975-E69B-3284-2226A6884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5542" y="5135155"/>
                <a:ext cx="230954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ru-RU" sz="1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Assistente administrativo</a:t>
                </a:r>
                <a:endParaRPr kumimoji="0" lang="ru-RU" altLang="ru-RU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50" name="CaixaDeTexto 249">
                <a:extLst>
                  <a:ext uri="{FF2B5EF4-FFF2-40B4-BE49-F238E27FC236}">
                    <a16:creationId xmlns:a16="http://schemas.microsoft.com/office/drawing/2014/main" id="{4D8184B2-73EE-6114-8BEA-67C1BEF8595B}"/>
                  </a:ext>
                </a:extLst>
              </p:cNvPr>
              <p:cNvSpPr txBox="1"/>
              <p:nvPr/>
            </p:nvSpPr>
            <p:spPr>
              <a:xfrm>
                <a:off x="3532502" y="5342983"/>
                <a:ext cx="22756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Farmácias APP</a:t>
                </a:r>
              </a:p>
            </p:txBody>
          </p:sp>
          <p:grpSp>
            <p:nvGrpSpPr>
              <p:cNvPr id="256" name="Agrupar 255">
                <a:extLst>
                  <a:ext uri="{FF2B5EF4-FFF2-40B4-BE49-F238E27FC236}">
                    <a16:creationId xmlns:a16="http://schemas.microsoft.com/office/drawing/2014/main" id="{69142889-F6B6-2526-9D31-B375FC5F7D67}"/>
                  </a:ext>
                </a:extLst>
              </p:cNvPr>
              <p:cNvGrpSpPr/>
              <p:nvPr/>
            </p:nvGrpSpPr>
            <p:grpSpPr>
              <a:xfrm>
                <a:off x="4538551" y="4110038"/>
                <a:ext cx="263525" cy="260350"/>
                <a:chOff x="1773236" y="4073525"/>
                <a:chExt cx="263525" cy="260350"/>
              </a:xfrm>
            </p:grpSpPr>
            <p:sp>
              <p:nvSpPr>
                <p:cNvPr id="257" name="Oval 11">
                  <a:extLst>
                    <a:ext uri="{FF2B5EF4-FFF2-40B4-BE49-F238E27FC236}">
                      <a16:creationId xmlns:a16="http://schemas.microsoft.com/office/drawing/2014/main" id="{21605561-D96C-8207-FA30-3F8C10B5F8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3236" y="4073525"/>
                  <a:ext cx="263525" cy="260350"/>
                </a:xfrm>
                <a:prstGeom prst="ellipse">
                  <a:avLst/>
                </a:prstGeom>
                <a:solidFill>
                  <a:srgbClr val="EFEFEF"/>
                </a:solidFill>
                <a:ln w="5397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/>
                </a:p>
              </p:txBody>
            </p:sp>
            <p:sp>
              <p:nvSpPr>
                <p:cNvPr id="258" name="Oval 12">
                  <a:extLst>
                    <a:ext uri="{FF2B5EF4-FFF2-40B4-BE49-F238E27FC236}">
                      <a16:creationId xmlns:a16="http://schemas.microsoft.com/office/drawing/2014/main" id="{74A007EA-4E03-95E3-6566-12F239B209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0704" y="4138613"/>
                  <a:ext cx="128588" cy="130175"/>
                </a:xfrm>
                <a:prstGeom prst="ellipse">
                  <a:avLst/>
                </a:prstGeom>
                <a:solidFill>
                  <a:srgbClr val="6C3FFF"/>
                </a:solidFill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267" name="Agrupar 266">
              <a:extLst>
                <a:ext uri="{FF2B5EF4-FFF2-40B4-BE49-F238E27FC236}">
                  <a16:creationId xmlns:a16="http://schemas.microsoft.com/office/drawing/2014/main" id="{7FCBEB7D-359B-BC88-2430-A0DA8CF6C44F}"/>
                </a:ext>
              </a:extLst>
            </p:cNvPr>
            <p:cNvGrpSpPr/>
            <p:nvPr/>
          </p:nvGrpSpPr>
          <p:grpSpPr>
            <a:xfrm>
              <a:off x="5903626" y="2266707"/>
              <a:ext cx="2275623" cy="3281594"/>
              <a:chOff x="6337839" y="2338388"/>
              <a:chExt cx="2275623" cy="3281594"/>
            </a:xfrm>
          </p:grpSpPr>
          <p:sp>
            <p:nvSpPr>
              <p:cNvPr id="214" name="Freeform 8">
                <a:extLst>
                  <a:ext uri="{FF2B5EF4-FFF2-40B4-BE49-F238E27FC236}">
                    <a16:creationId xmlns:a16="http://schemas.microsoft.com/office/drawing/2014/main" id="{790977FC-D2B5-31A8-9F36-E726B48C4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1594" y="2338388"/>
                <a:ext cx="1408113" cy="1614488"/>
              </a:xfrm>
              <a:custGeom>
                <a:avLst/>
                <a:gdLst>
                  <a:gd name="T0" fmla="*/ 370 w 370"/>
                  <a:gd name="T1" fmla="*/ 184 h 424"/>
                  <a:gd name="T2" fmla="*/ 185 w 370"/>
                  <a:gd name="T3" fmla="*/ 0 h 424"/>
                  <a:gd name="T4" fmla="*/ 0 w 370"/>
                  <a:gd name="T5" fmla="*/ 184 h 424"/>
                  <a:gd name="T6" fmla="*/ 152 w 370"/>
                  <a:gd name="T7" fmla="*/ 366 h 424"/>
                  <a:gd name="T8" fmla="*/ 185 w 370"/>
                  <a:gd name="T9" fmla="*/ 424 h 424"/>
                  <a:gd name="T10" fmla="*/ 218 w 370"/>
                  <a:gd name="T11" fmla="*/ 366 h 424"/>
                  <a:gd name="T12" fmla="*/ 370 w 370"/>
                  <a:gd name="T13" fmla="*/ 184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0" h="424">
                    <a:moveTo>
                      <a:pt x="370" y="184"/>
                    </a:moveTo>
                    <a:cubicBezTo>
                      <a:pt x="370" y="82"/>
                      <a:pt x="287" y="0"/>
                      <a:pt x="185" y="0"/>
                    </a:cubicBezTo>
                    <a:cubicBezTo>
                      <a:pt x="83" y="0"/>
                      <a:pt x="0" y="82"/>
                      <a:pt x="0" y="184"/>
                    </a:cubicBezTo>
                    <a:cubicBezTo>
                      <a:pt x="0" y="275"/>
                      <a:pt x="66" y="350"/>
                      <a:pt x="152" y="366"/>
                    </a:cubicBezTo>
                    <a:cubicBezTo>
                      <a:pt x="185" y="424"/>
                      <a:pt x="185" y="424"/>
                      <a:pt x="185" y="424"/>
                    </a:cubicBezTo>
                    <a:cubicBezTo>
                      <a:pt x="218" y="366"/>
                      <a:pt x="218" y="366"/>
                      <a:pt x="218" y="366"/>
                    </a:cubicBezTo>
                    <a:cubicBezTo>
                      <a:pt x="304" y="350"/>
                      <a:pt x="370" y="275"/>
                      <a:pt x="370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5" name="Oval 23">
                <a:extLst>
                  <a:ext uri="{FF2B5EF4-FFF2-40B4-BE49-F238E27FC236}">
                    <a16:creationId xmlns:a16="http://schemas.microsoft.com/office/drawing/2014/main" id="{E8FB0BDE-3D7F-B053-9CD8-A73952A403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81144" y="2546350"/>
                <a:ext cx="989013" cy="987425"/>
              </a:xfrm>
              <a:prstGeom prst="ellipse">
                <a:avLst/>
              </a:prstGeom>
              <a:solidFill>
                <a:srgbClr val="6C3FFF"/>
              </a:solidFill>
              <a:ln>
                <a:noFill/>
              </a:ln>
              <a:effectLst>
                <a:outerShdw blurRad="127000" dist="63500" dir="2700000" algn="tl" rotWithShape="0">
                  <a:prstClr val="black">
                    <a:alpha val="5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4" name="Freeform 28">
                <a:extLst>
                  <a:ext uri="{FF2B5EF4-FFF2-40B4-BE49-F238E27FC236}">
                    <a16:creationId xmlns:a16="http://schemas.microsoft.com/office/drawing/2014/main" id="{3A865201-C15C-59CC-FE10-FF1DAEA80C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448663" y="4454525"/>
                <a:ext cx="53975" cy="492125"/>
              </a:xfrm>
              <a:custGeom>
                <a:avLst/>
                <a:gdLst>
                  <a:gd name="T0" fmla="*/ 7 w 14"/>
                  <a:gd name="T1" fmla="*/ 129 h 129"/>
                  <a:gd name="T2" fmla="*/ 2 w 14"/>
                  <a:gd name="T3" fmla="*/ 127 h 129"/>
                  <a:gd name="T4" fmla="*/ 0 w 14"/>
                  <a:gd name="T5" fmla="*/ 122 h 129"/>
                  <a:gd name="T6" fmla="*/ 2 w 14"/>
                  <a:gd name="T7" fmla="*/ 117 h 129"/>
                  <a:gd name="T8" fmla="*/ 12 w 14"/>
                  <a:gd name="T9" fmla="*/ 117 h 129"/>
                  <a:gd name="T10" fmla="*/ 14 w 14"/>
                  <a:gd name="T11" fmla="*/ 122 h 129"/>
                  <a:gd name="T12" fmla="*/ 12 w 14"/>
                  <a:gd name="T13" fmla="*/ 127 h 129"/>
                  <a:gd name="T14" fmla="*/ 7 w 14"/>
                  <a:gd name="T15" fmla="*/ 129 h 129"/>
                  <a:gd name="T16" fmla="*/ 7 w 14"/>
                  <a:gd name="T17" fmla="*/ 100 h 129"/>
                  <a:gd name="T18" fmla="*/ 7 w 14"/>
                  <a:gd name="T19" fmla="*/ 100 h 129"/>
                  <a:gd name="T20" fmla="*/ 14 w 14"/>
                  <a:gd name="T21" fmla="*/ 93 h 129"/>
                  <a:gd name="T22" fmla="*/ 14 w 14"/>
                  <a:gd name="T23" fmla="*/ 93 h 129"/>
                  <a:gd name="T24" fmla="*/ 7 w 14"/>
                  <a:gd name="T25" fmla="*/ 86 h 129"/>
                  <a:gd name="T26" fmla="*/ 7 w 14"/>
                  <a:gd name="T27" fmla="*/ 86 h 129"/>
                  <a:gd name="T28" fmla="*/ 0 w 14"/>
                  <a:gd name="T29" fmla="*/ 93 h 129"/>
                  <a:gd name="T30" fmla="*/ 7 w 14"/>
                  <a:gd name="T31" fmla="*/ 100 h 129"/>
                  <a:gd name="T32" fmla="*/ 7 w 14"/>
                  <a:gd name="T33" fmla="*/ 72 h 129"/>
                  <a:gd name="T34" fmla="*/ 7 w 14"/>
                  <a:gd name="T35" fmla="*/ 72 h 129"/>
                  <a:gd name="T36" fmla="*/ 14 w 14"/>
                  <a:gd name="T37" fmla="*/ 65 h 129"/>
                  <a:gd name="T38" fmla="*/ 14 w 14"/>
                  <a:gd name="T39" fmla="*/ 65 h 129"/>
                  <a:gd name="T40" fmla="*/ 7 w 14"/>
                  <a:gd name="T41" fmla="*/ 58 h 129"/>
                  <a:gd name="T42" fmla="*/ 7 w 14"/>
                  <a:gd name="T43" fmla="*/ 58 h 129"/>
                  <a:gd name="T44" fmla="*/ 0 w 14"/>
                  <a:gd name="T45" fmla="*/ 65 h 129"/>
                  <a:gd name="T46" fmla="*/ 7 w 14"/>
                  <a:gd name="T47" fmla="*/ 72 h 129"/>
                  <a:gd name="T48" fmla="*/ 7 w 14"/>
                  <a:gd name="T49" fmla="*/ 43 h 129"/>
                  <a:gd name="T50" fmla="*/ 7 w 14"/>
                  <a:gd name="T51" fmla="*/ 43 h 129"/>
                  <a:gd name="T52" fmla="*/ 14 w 14"/>
                  <a:gd name="T53" fmla="*/ 36 h 129"/>
                  <a:gd name="T54" fmla="*/ 14 w 14"/>
                  <a:gd name="T55" fmla="*/ 36 h 129"/>
                  <a:gd name="T56" fmla="*/ 7 w 14"/>
                  <a:gd name="T57" fmla="*/ 29 h 129"/>
                  <a:gd name="T58" fmla="*/ 7 w 14"/>
                  <a:gd name="T59" fmla="*/ 29 h 129"/>
                  <a:gd name="T60" fmla="*/ 0 w 14"/>
                  <a:gd name="T61" fmla="*/ 36 h 129"/>
                  <a:gd name="T62" fmla="*/ 7 w 14"/>
                  <a:gd name="T63" fmla="*/ 43 h 129"/>
                  <a:gd name="T64" fmla="*/ 12 w 14"/>
                  <a:gd name="T65" fmla="*/ 13 h 129"/>
                  <a:gd name="T66" fmla="*/ 14 w 14"/>
                  <a:gd name="T67" fmla="*/ 8 h 129"/>
                  <a:gd name="T68" fmla="*/ 12 w 14"/>
                  <a:gd name="T69" fmla="*/ 3 h 129"/>
                  <a:gd name="T70" fmla="*/ 2 w 14"/>
                  <a:gd name="T71" fmla="*/ 3 h 129"/>
                  <a:gd name="T72" fmla="*/ 0 w 14"/>
                  <a:gd name="T73" fmla="*/ 8 h 129"/>
                  <a:gd name="T74" fmla="*/ 2 w 14"/>
                  <a:gd name="T75" fmla="*/ 13 h 129"/>
                  <a:gd name="T76" fmla="*/ 7 w 14"/>
                  <a:gd name="T77" fmla="*/ 15 h 129"/>
                  <a:gd name="T78" fmla="*/ 12 w 14"/>
                  <a:gd name="T79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29">
                    <a:moveTo>
                      <a:pt x="7" y="129"/>
                    </a:moveTo>
                    <a:cubicBezTo>
                      <a:pt x="5" y="129"/>
                      <a:pt x="3" y="128"/>
                      <a:pt x="2" y="127"/>
                    </a:cubicBezTo>
                    <a:cubicBezTo>
                      <a:pt x="1" y="125"/>
                      <a:pt x="0" y="123"/>
                      <a:pt x="0" y="122"/>
                    </a:cubicBezTo>
                    <a:cubicBezTo>
                      <a:pt x="0" y="120"/>
                      <a:pt x="1" y="118"/>
                      <a:pt x="2" y="117"/>
                    </a:cubicBezTo>
                    <a:cubicBezTo>
                      <a:pt x="5" y="114"/>
                      <a:pt x="9" y="114"/>
                      <a:pt x="12" y="117"/>
                    </a:cubicBezTo>
                    <a:cubicBezTo>
                      <a:pt x="13" y="118"/>
                      <a:pt x="14" y="120"/>
                      <a:pt x="14" y="122"/>
                    </a:cubicBezTo>
                    <a:cubicBezTo>
                      <a:pt x="14" y="123"/>
                      <a:pt x="13" y="125"/>
                      <a:pt x="12" y="127"/>
                    </a:cubicBezTo>
                    <a:cubicBezTo>
                      <a:pt x="11" y="128"/>
                      <a:pt x="9" y="129"/>
                      <a:pt x="7" y="129"/>
                    </a:cubicBezTo>
                    <a:close/>
                    <a:moveTo>
                      <a:pt x="7" y="100"/>
                    </a:moveTo>
                    <a:cubicBezTo>
                      <a:pt x="7" y="100"/>
                      <a:pt x="7" y="100"/>
                      <a:pt x="7" y="100"/>
                    </a:cubicBezTo>
                    <a:cubicBezTo>
                      <a:pt x="11" y="100"/>
                      <a:pt x="14" y="97"/>
                      <a:pt x="14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4" y="89"/>
                      <a:pt x="11" y="86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3" y="86"/>
                      <a:pt x="0" y="89"/>
                      <a:pt x="0" y="93"/>
                    </a:cubicBezTo>
                    <a:cubicBezTo>
                      <a:pt x="0" y="97"/>
                      <a:pt x="3" y="100"/>
                      <a:pt x="7" y="100"/>
                    </a:cubicBezTo>
                    <a:close/>
                    <a:moveTo>
                      <a:pt x="7" y="72"/>
                    </a:moveTo>
                    <a:cubicBezTo>
                      <a:pt x="7" y="72"/>
                      <a:pt x="7" y="72"/>
                      <a:pt x="7" y="72"/>
                    </a:cubicBezTo>
                    <a:cubicBezTo>
                      <a:pt x="11" y="72"/>
                      <a:pt x="14" y="69"/>
                      <a:pt x="14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1"/>
                      <a:pt x="11" y="58"/>
                      <a:pt x="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61"/>
                      <a:pt x="0" y="65"/>
                    </a:cubicBezTo>
                    <a:cubicBezTo>
                      <a:pt x="0" y="69"/>
                      <a:pt x="3" y="72"/>
                      <a:pt x="7" y="72"/>
                    </a:cubicBezTo>
                    <a:close/>
                    <a:moveTo>
                      <a:pt x="7" y="43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1" y="43"/>
                      <a:pt x="14" y="40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2"/>
                      <a:pt x="11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6"/>
                    </a:cubicBezTo>
                    <a:cubicBezTo>
                      <a:pt x="0" y="40"/>
                      <a:pt x="3" y="43"/>
                      <a:pt x="7" y="43"/>
                    </a:cubicBezTo>
                    <a:close/>
                    <a:moveTo>
                      <a:pt x="12" y="13"/>
                    </a:moveTo>
                    <a:cubicBezTo>
                      <a:pt x="13" y="11"/>
                      <a:pt x="14" y="10"/>
                      <a:pt x="14" y="8"/>
                    </a:cubicBezTo>
                    <a:cubicBezTo>
                      <a:pt x="14" y="6"/>
                      <a:pt x="13" y="4"/>
                      <a:pt x="12" y="3"/>
                    </a:cubicBezTo>
                    <a:cubicBezTo>
                      <a:pt x="9" y="0"/>
                      <a:pt x="5" y="0"/>
                      <a:pt x="2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3" y="14"/>
                      <a:pt x="5" y="15"/>
                      <a:pt x="7" y="15"/>
                    </a:cubicBezTo>
                    <a:cubicBezTo>
                      <a:pt x="9" y="15"/>
                      <a:pt x="11" y="14"/>
                      <a:pt x="12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1" name="Rectangle 25">
                <a:extLst>
                  <a:ext uri="{FF2B5EF4-FFF2-40B4-BE49-F238E27FC236}">
                    <a16:creationId xmlns:a16="http://schemas.microsoft.com/office/drawing/2014/main" id="{B444B7EA-8D7D-388B-25E3-DBC5402D6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52513" y="5135155"/>
                <a:ext cx="1846275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ru-RU" sz="1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Analista comercial Jr</a:t>
                </a:r>
                <a:endParaRPr kumimoji="0" lang="ru-RU" altLang="ru-RU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52" name="CaixaDeTexto 251">
                <a:extLst>
                  <a:ext uri="{FF2B5EF4-FFF2-40B4-BE49-F238E27FC236}">
                    <a16:creationId xmlns:a16="http://schemas.microsoft.com/office/drawing/2014/main" id="{A2A74E5B-447E-70A2-A936-F36D8F285790}"/>
                  </a:ext>
                </a:extLst>
              </p:cNvPr>
              <p:cNvSpPr txBox="1"/>
              <p:nvPr/>
            </p:nvSpPr>
            <p:spPr>
              <a:xfrm>
                <a:off x="6337839" y="5342983"/>
                <a:ext cx="22756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Rextur</a:t>
                </a:r>
                <a:r>
                  <a:rPr lang="en-US" sz="1200" dirty="0">
                    <a:solidFill>
                      <a:schemeClr val="bg1">
                        <a:alpha val="70000"/>
                      </a:schemeClr>
                    </a:solidFill>
                    <a:latin typeface="Open Sans"/>
                  </a:rPr>
                  <a:t>Advance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grpSp>
            <p:nvGrpSpPr>
              <p:cNvPr id="259" name="Agrupar 258">
                <a:extLst>
                  <a:ext uri="{FF2B5EF4-FFF2-40B4-BE49-F238E27FC236}">
                    <a16:creationId xmlns:a16="http://schemas.microsoft.com/office/drawing/2014/main" id="{5EEC356A-796B-D8BB-4227-1AEAF91E4411}"/>
                  </a:ext>
                </a:extLst>
              </p:cNvPr>
              <p:cNvGrpSpPr/>
              <p:nvPr/>
            </p:nvGrpSpPr>
            <p:grpSpPr>
              <a:xfrm>
                <a:off x="7343888" y="4118881"/>
                <a:ext cx="263525" cy="260350"/>
                <a:chOff x="1773236" y="4073525"/>
                <a:chExt cx="263525" cy="260350"/>
              </a:xfrm>
            </p:grpSpPr>
            <p:sp>
              <p:nvSpPr>
                <p:cNvPr id="260" name="Oval 11">
                  <a:extLst>
                    <a:ext uri="{FF2B5EF4-FFF2-40B4-BE49-F238E27FC236}">
                      <a16:creationId xmlns:a16="http://schemas.microsoft.com/office/drawing/2014/main" id="{C8FCEF72-A53C-460E-7A48-D8CBF4E30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3236" y="4073525"/>
                  <a:ext cx="263525" cy="260350"/>
                </a:xfrm>
                <a:prstGeom prst="ellipse">
                  <a:avLst/>
                </a:prstGeom>
                <a:solidFill>
                  <a:srgbClr val="EFEFEF"/>
                </a:solidFill>
                <a:ln w="5397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/>
                </a:p>
              </p:txBody>
            </p:sp>
            <p:sp>
              <p:nvSpPr>
                <p:cNvPr id="261" name="Oval 12">
                  <a:extLst>
                    <a:ext uri="{FF2B5EF4-FFF2-40B4-BE49-F238E27FC236}">
                      <a16:creationId xmlns:a16="http://schemas.microsoft.com/office/drawing/2014/main" id="{582250E1-230B-CF3B-32BD-F06ABC56EB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0704" y="4138613"/>
                  <a:ext cx="128588" cy="130175"/>
                </a:xfrm>
                <a:prstGeom prst="ellipse">
                  <a:avLst/>
                </a:prstGeom>
                <a:solidFill>
                  <a:srgbClr val="6C3FFF"/>
                </a:solidFill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  <p:grpSp>
          <p:nvGrpSpPr>
            <p:cNvPr id="268" name="Agrupar 267">
              <a:extLst>
                <a:ext uri="{FF2B5EF4-FFF2-40B4-BE49-F238E27FC236}">
                  <a16:creationId xmlns:a16="http://schemas.microsoft.com/office/drawing/2014/main" id="{9960799A-A88C-743C-212E-518BC5F8E07D}"/>
                </a:ext>
              </a:extLst>
            </p:cNvPr>
            <p:cNvGrpSpPr/>
            <p:nvPr/>
          </p:nvGrpSpPr>
          <p:grpSpPr>
            <a:xfrm>
              <a:off x="8535068" y="2266707"/>
              <a:ext cx="2275623" cy="3281594"/>
              <a:chOff x="8730756" y="2338388"/>
              <a:chExt cx="2275623" cy="3281594"/>
            </a:xfrm>
          </p:grpSpPr>
          <p:grpSp>
            <p:nvGrpSpPr>
              <p:cNvPr id="216" name="Group 25">
                <a:extLst>
                  <a:ext uri="{FF2B5EF4-FFF2-40B4-BE49-F238E27FC236}">
                    <a16:creationId xmlns:a16="http://schemas.microsoft.com/office/drawing/2014/main" id="{8B60026B-514B-1887-B368-33A94F27EA8C}"/>
                  </a:ext>
                </a:extLst>
              </p:cNvPr>
              <p:cNvGrpSpPr/>
              <p:nvPr/>
            </p:nvGrpSpPr>
            <p:grpSpPr>
              <a:xfrm>
                <a:off x="9166098" y="2338388"/>
                <a:ext cx="1404938" cy="1614488"/>
                <a:chOff x="7327900" y="2338388"/>
                <a:chExt cx="1404938" cy="1614488"/>
              </a:xfrm>
              <a:solidFill>
                <a:schemeClr val="bg1"/>
              </a:solidFill>
            </p:grpSpPr>
            <p:sp>
              <p:nvSpPr>
                <p:cNvPr id="217" name="Freeform 9">
                  <a:extLst>
                    <a:ext uri="{FF2B5EF4-FFF2-40B4-BE49-F238E27FC236}">
                      <a16:creationId xmlns:a16="http://schemas.microsoft.com/office/drawing/2014/main" id="{EC9DF033-4B25-0C94-377C-9ADCA58070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27900" y="2338388"/>
                  <a:ext cx="1404938" cy="1614488"/>
                </a:xfrm>
                <a:custGeom>
                  <a:avLst/>
                  <a:gdLst>
                    <a:gd name="T0" fmla="*/ 369 w 369"/>
                    <a:gd name="T1" fmla="*/ 184 h 424"/>
                    <a:gd name="T2" fmla="*/ 184 w 369"/>
                    <a:gd name="T3" fmla="*/ 0 h 424"/>
                    <a:gd name="T4" fmla="*/ 0 w 369"/>
                    <a:gd name="T5" fmla="*/ 184 h 424"/>
                    <a:gd name="T6" fmla="*/ 151 w 369"/>
                    <a:gd name="T7" fmla="*/ 366 h 424"/>
                    <a:gd name="T8" fmla="*/ 184 w 369"/>
                    <a:gd name="T9" fmla="*/ 424 h 424"/>
                    <a:gd name="T10" fmla="*/ 218 w 369"/>
                    <a:gd name="T11" fmla="*/ 366 h 424"/>
                    <a:gd name="T12" fmla="*/ 369 w 369"/>
                    <a:gd name="T13" fmla="*/ 184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9" h="424">
                      <a:moveTo>
                        <a:pt x="369" y="184"/>
                      </a:moveTo>
                      <a:cubicBezTo>
                        <a:pt x="369" y="82"/>
                        <a:pt x="286" y="0"/>
                        <a:pt x="184" y="0"/>
                      </a:cubicBezTo>
                      <a:cubicBezTo>
                        <a:pt x="82" y="0"/>
                        <a:pt x="0" y="82"/>
                        <a:pt x="0" y="184"/>
                      </a:cubicBezTo>
                      <a:cubicBezTo>
                        <a:pt x="0" y="275"/>
                        <a:pt x="65" y="350"/>
                        <a:pt x="151" y="366"/>
                      </a:cubicBezTo>
                      <a:cubicBezTo>
                        <a:pt x="184" y="424"/>
                        <a:pt x="184" y="424"/>
                        <a:pt x="184" y="424"/>
                      </a:cubicBezTo>
                      <a:cubicBezTo>
                        <a:pt x="218" y="366"/>
                        <a:pt x="218" y="366"/>
                        <a:pt x="218" y="366"/>
                      </a:cubicBezTo>
                      <a:cubicBezTo>
                        <a:pt x="304" y="350"/>
                        <a:pt x="369" y="275"/>
                        <a:pt x="369" y="18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218" name="Oval 24">
                  <a:extLst>
                    <a:ext uri="{FF2B5EF4-FFF2-40B4-BE49-F238E27FC236}">
                      <a16:creationId xmlns:a16="http://schemas.microsoft.com/office/drawing/2014/main" id="{6FC15336-46E3-1A7E-E8ED-0952C78FD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534275" y="2546350"/>
                  <a:ext cx="989013" cy="987425"/>
                </a:xfrm>
                <a:prstGeom prst="ellipse">
                  <a:avLst/>
                </a:prstGeom>
                <a:solidFill>
                  <a:srgbClr val="6C3FFF"/>
                </a:solidFill>
                <a:ln>
                  <a:noFill/>
                </a:ln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/>
                </a:p>
              </p:txBody>
            </p:sp>
          </p:grpSp>
          <p:sp>
            <p:nvSpPr>
              <p:cNvPr id="225" name="Freeform 29">
                <a:extLst>
                  <a:ext uri="{FF2B5EF4-FFF2-40B4-BE49-F238E27FC236}">
                    <a16:creationId xmlns:a16="http://schemas.microsoft.com/office/drawing/2014/main" id="{F0C6ED55-67EC-20AE-1620-AE90B91BE3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42373" y="4454525"/>
                <a:ext cx="52388" cy="492125"/>
              </a:xfrm>
              <a:custGeom>
                <a:avLst/>
                <a:gdLst>
                  <a:gd name="T0" fmla="*/ 7 w 14"/>
                  <a:gd name="T1" fmla="*/ 129 h 129"/>
                  <a:gd name="T2" fmla="*/ 2 w 14"/>
                  <a:gd name="T3" fmla="*/ 127 h 129"/>
                  <a:gd name="T4" fmla="*/ 0 w 14"/>
                  <a:gd name="T5" fmla="*/ 122 h 129"/>
                  <a:gd name="T6" fmla="*/ 2 w 14"/>
                  <a:gd name="T7" fmla="*/ 117 h 129"/>
                  <a:gd name="T8" fmla="*/ 12 w 14"/>
                  <a:gd name="T9" fmla="*/ 117 h 129"/>
                  <a:gd name="T10" fmla="*/ 14 w 14"/>
                  <a:gd name="T11" fmla="*/ 122 h 129"/>
                  <a:gd name="T12" fmla="*/ 12 w 14"/>
                  <a:gd name="T13" fmla="*/ 127 h 129"/>
                  <a:gd name="T14" fmla="*/ 7 w 14"/>
                  <a:gd name="T15" fmla="*/ 129 h 129"/>
                  <a:gd name="T16" fmla="*/ 7 w 14"/>
                  <a:gd name="T17" fmla="*/ 100 h 129"/>
                  <a:gd name="T18" fmla="*/ 7 w 14"/>
                  <a:gd name="T19" fmla="*/ 100 h 129"/>
                  <a:gd name="T20" fmla="*/ 14 w 14"/>
                  <a:gd name="T21" fmla="*/ 93 h 129"/>
                  <a:gd name="T22" fmla="*/ 14 w 14"/>
                  <a:gd name="T23" fmla="*/ 93 h 129"/>
                  <a:gd name="T24" fmla="*/ 7 w 14"/>
                  <a:gd name="T25" fmla="*/ 86 h 129"/>
                  <a:gd name="T26" fmla="*/ 7 w 14"/>
                  <a:gd name="T27" fmla="*/ 86 h 129"/>
                  <a:gd name="T28" fmla="*/ 0 w 14"/>
                  <a:gd name="T29" fmla="*/ 93 h 129"/>
                  <a:gd name="T30" fmla="*/ 7 w 14"/>
                  <a:gd name="T31" fmla="*/ 100 h 129"/>
                  <a:gd name="T32" fmla="*/ 7 w 14"/>
                  <a:gd name="T33" fmla="*/ 72 h 129"/>
                  <a:gd name="T34" fmla="*/ 7 w 14"/>
                  <a:gd name="T35" fmla="*/ 72 h 129"/>
                  <a:gd name="T36" fmla="*/ 14 w 14"/>
                  <a:gd name="T37" fmla="*/ 65 h 129"/>
                  <a:gd name="T38" fmla="*/ 14 w 14"/>
                  <a:gd name="T39" fmla="*/ 65 h 129"/>
                  <a:gd name="T40" fmla="*/ 7 w 14"/>
                  <a:gd name="T41" fmla="*/ 58 h 129"/>
                  <a:gd name="T42" fmla="*/ 7 w 14"/>
                  <a:gd name="T43" fmla="*/ 58 h 129"/>
                  <a:gd name="T44" fmla="*/ 0 w 14"/>
                  <a:gd name="T45" fmla="*/ 65 h 129"/>
                  <a:gd name="T46" fmla="*/ 7 w 14"/>
                  <a:gd name="T47" fmla="*/ 72 h 129"/>
                  <a:gd name="T48" fmla="*/ 7 w 14"/>
                  <a:gd name="T49" fmla="*/ 43 h 129"/>
                  <a:gd name="T50" fmla="*/ 7 w 14"/>
                  <a:gd name="T51" fmla="*/ 43 h 129"/>
                  <a:gd name="T52" fmla="*/ 14 w 14"/>
                  <a:gd name="T53" fmla="*/ 36 h 129"/>
                  <a:gd name="T54" fmla="*/ 14 w 14"/>
                  <a:gd name="T55" fmla="*/ 36 h 129"/>
                  <a:gd name="T56" fmla="*/ 7 w 14"/>
                  <a:gd name="T57" fmla="*/ 29 h 129"/>
                  <a:gd name="T58" fmla="*/ 7 w 14"/>
                  <a:gd name="T59" fmla="*/ 29 h 129"/>
                  <a:gd name="T60" fmla="*/ 0 w 14"/>
                  <a:gd name="T61" fmla="*/ 36 h 129"/>
                  <a:gd name="T62" fmla="*/ 7 w 14"/>
                  <a:gd name="T63" fmla="*/ 43 h 129"/>
                  <a:gd name="T64" fmla="*/ 12 w 14"/>
                  <a:gd name="T65" fmla="*/ 13 h 129"/>
                  <a:gd name="T66" fmla="*/ 14 w 14"/>
                  <a:gd name="T67" fmla="*/ 8 h 129"/>
                  <a:gd name="T68" fmla="*/ 12 w 14"/>
                  <a:gd name="T69" fmla="*/ 3 h 129"/>
                  <a:gd name="T70" fmla="*/ 2 w 14"/>
                  <a:gd name="T71" fmla="*/ 3 h 129"/>
                  <a:gd name="T72" fmla="*/ 0 w 14"/>
                  <a:gd name="T73" fmla="*/ 8 h 129"/>
                  <a:gd name="T74" fmla="*/ 2 w 14"/>
                  <a:gd name="T75" fmla="*/ 13 h 129"/>
                  <a:gd name="T76" fmla="*/ 7 w 14"/>
                  <a:gd name="T77" fmla="*/ 15 h 129"/>
                  <a:gd name="T78" fmla="*/ 12 w 14"/>
                  <a:gd name="T79" fmla="*/ 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129">
                    <a:moveTo>
                      <a:pt x="7" y="129"/>
                    </a:moveTo>
                    <a:cubicBezTo>
                      <a:pt x="5" y="129"/>
                      <a:pt x="4" y="128"/>
                      <a:pt x="2" y="127"/>
                    </a:cubicBezTo>
                    <a:cubicBezTo>
                      <a:pt x="1" y="125"/>
                      <a:pt x="0" y="123"/>
                      <a:pt x="0" y="122"/>
                    </a:cubicBezTo>
                    <a:cubicBezTo>
                      <a:pt x="0" y="120"/>
                      <a:pt x="1" y="118"/>
                      <a:pt x="2" y="117"/>
                    </a:cubicBezTo>
                    <a:cubicBezTo>
                      <a:pt x="5" y="114"/>
                      <a:pt x="10" y="114"/>
                      <a:pt x="12" y="117"/>
                    </a:cubicBezTo>
                    <a:cubicBezTo>
                      <a:pt x="14" y="118"/>
                      <a:pt x="14" y="120"/>
                      <a:pt x="14" y="122"/>
                    </a:cubicBezTo>
                    <a:cubicBezTo>
                      <a:pt x="14" y="123"/>
                      <a:pt x="14" y="125"/>
                      <a:pt x="12" y="127"/>
                    </a:cubicBezTo>
                    <a:cubicBezTo>
                      <a:pt x="11" y="128"/>
                      <a:pt x="9" y="129"/>
                      <a:pt x="7" y="129"/>
                    </a:cubicBezTo>
                    <a:close/>
                    <a:moveTo>
                      <a:pt x="7" y="100"/>
                    </a:moveTo>
                    <a:cubicBezTo>
                      <a:pt x="7" y="100"/>
                      <a:pt x="7" y="100"/>
                      <a:pt x="7" y="100"/>
                    </a:cubicBezTo>
                    <a:cubicBezTo>
                      <a:pt x="11" y="100"/>
                      <a:pt x="14" y="97"/>
                      <a:pt x="14" y="93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4" y="89"/>
                      <a:pt x="11" y="86"/>
                      <a:pt x="7" y="86"/>
                    </a:cubicBezTo>
                    <a:cubicBezTo>
                      <a:pt x="7" y="86"/>
                      <a:pt x="7" y="86"/>
                      <a:pt x="7" y="86"/>
                    </a:cubicBezTo>
                    <a:cubicBezTo>
                      <a:pt x="3" y="86"/>
                      <a:pt x="0" y="89"/>
                      <a:pt x="0" y="93"/>
                    </a:cubicBezTo>
                    <a:cubicBezTo>
                      <a:pt x="0" y="97"/>
                      <a:pt x="3" y="100"/>
                      <a:pt x="7" y="100"/>
                    </a:cubicBezTo>
                    <a:close/>
                    <a:moveTo>
                      <a:pt x="7" y="72"/>
                    </a:moveTo>
                    <a:cubicBezTo>
                      <a:pt x="7" y="72"/>
                      <a:pt x="7" y="72"/>
                      <a:pt x="7" y="72"/>
                    </a:cubicBezTo>
                    <a:cubicBezTo>
                      <a:pt x="11" y="72"/>
                      <a:pt x="14" y="69"/>
                      <a:pt x="14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1"/>
                      <a:pt x="11" y="58"/>
                      <a:pt x="7" y="58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61"/>
                      <a:pt x="0" y="65"/>
                    </a:cubicBezTo>
                    <a:cubicBezTo>
                      <a:pt x="0" y="69"/>
                      <a:pt x="3" y="72"/>
                      <a:pt x="7" y="72"/>
                    </a:cubicBezTo>
                    <a:close/>
                    <a:moveTo>
                      <a:pt x="7" y="43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1" y="43"/>
                      <a:pt x="14" y="40"/>
                      <a:pt x="14" y="36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4" y="32"/>
                      <a:pt x="11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6"/>
                    </a:cubicBezTo>
                    <a:cubicBezTo>
                      <a:pt x="0" y="40"/>
                      <a:pt x="3" y="43"/>
                      <a:pt x="7" y="43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14" y="10"/>
                      <a:pt x="14" y="8"/>
                    </a:cubicBezTo>
                    <a:cubicBezTo>
                      <a:pt x="14" y="6"/>
                      <a:pt x="14" y="4"/>
                      <a:pt x="12" y="3"/>
                    </a:cubicBezTo>
                    <a:cubicBezTo>
                      <a:pt x="10" y="0"/>
                      <a:pt x="5" y="0"/>
                      <a:pt x="2" y="3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5" y="15"/>
                      <a:pt x="7" y="15"/>
                    </a:cubicBezTo>
                    <a:cubicBezTo>
                      <a:pt x="9" y="15"/>
                      <a:pt x="11" y="14"/>
                      <a:pt x="12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3" name="Rectangle 25">
                <a:extLst>
                  <a:ext uri="{FF2B5EF4-FFF2-40B4-BE49-F238E27FC236}">
                    <a16:creationId xmlns:a16="http://schemas.microsoft.com/office/drawing/2014/main" id="{9E0C082D-5BC9-2745-2476-F83A840C1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40620" y="5135155"/>
                <a:ext cx="185589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altLang="ru-RU" sz="1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Open Sans" panose="020B0606030504020204" pitchFamily="34" charset="0"/>
                  </a:rPr>
                  <a:t>Assistente comercial</a:t>
                </a:r>
                <a:endParaRPr kumimoji="0" lang="ru-RU" altLang="ru-RU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</a:endParaRPr>
              </a:p>
            </p:txBody>
          </p:sp>
          <p:sp>
            <p:nvSpPr>
              <p:cNvPr id="254" name="CaixaDeTexto 253">
                <a:extLst>
                  <a:ext uri="{FF2B5EF4-FFF2-40B4-BE49-F238E27FC236}">
                    <a16:creationId xmlns:a16="http://schemas.microsoft.com/office/drawing/2014/main" id="{4FA495FC-487D-0FBB-758B-1734E9B8854A}"/>
                  </a:ext>
                </a:extLst>
              </p:cNvPr>
              <p:cNvSpPr txBox="1"/>
              <p:nvPr/>
            </p:nvSpPr>
            <p:spPr>
              <a:xfrm>
                <a:off x="8730756" y="5342983"/>
                <a:ext cx="22756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3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De Paula </a:t>
                </a:r>
                <a:r>
                  <a:rPr kumimoji="0" lang="en-US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rPr>
                  <a:t>Imóveis</a:t>
                </a: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grpSp>
            <p:nvGrpSpPr>
              <p:cNvPr id="262" name="Agrupar 261">
                <a:extLst>
                  <a:ext uri="{FF2B5EF4-FFF2-40B4-BE49-F238E27FC236}">
                    <a16:creationId xmlns:a16="http://schemas.microsoft.com/office/drawing/2014/main" id="{A359F95D-0404-AD38-5AD2-5F738A1ED38A}"/>
                  </a:ext>
                </a:extLst>
              </p:cNvPr>
              <p:cNvGrpSpPr/>
              <p:nvPr/>
            </p:nvGrpSpPr>
            <p:grpSpPr>
              <a:xfrm>
                <a:off x="9736805" y="4138613"/>
                <a:ext cx="263525" cy="260350"/>
                <a:chOff x="1773236" y="4073525"/>
                <a:chExt cx="263525" cy="260350"/>
              </a:xfrm>
            </p:grpSpPr>
            <p:sp>
              <p:nvSpPr>
                <p:cNvPr id="263" name="Oval 11">
                  <a:extLst>
                    <a:ext uri="{FF2B5EF4-FFF2-40B4-BE49-F238E27FC236}">
                      <a16:creationId xmlns:a16="http://schemas.microsoft.com/office/drawing/2014/main" id="{08F3A5FD-6619-B0CF-A56E-DCA60169F7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73236" y="4073525"/>
                  <a:ext cx="263525" cy="260350"/>
                </a:xfrm>
                <a:prstGeom prst="ellipse">
                  <a:avLst/>
                </a:prstGeom>
                <a:solidFill>
                  <a:srgbClr val="EFEFEF"/>
                </a:solidFill>
                <a:ln w="53975" cap="flat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/>
                </a:p>
              </p:txBody>
            </p:sp>
            <p:sp>
              <p:nvSpPr>
                <p:cNvPr id="264" name="Oval 12">
                  <a:extLst>
                    <a:ext uri="{FF2B5EF4-FFF2-40B4-BE49-F238E27FC236}">
                      <a16:creationId xmlns:a16="http://schemas.microsoft.com/office/drawing/2014/main" id="{CADE3B5C-B612-4286-7EA7-EB2C1492FA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0704" y="4138613"/>
                  <a:ext cx="128588" cy="130175"/>
                </a:xfrm>
                <a:prstGeom prst="ellipse">
                  <a:avLst/>
                </a:prstGeom>
                <a:solidFill>
                  <a:srgbClr val="6C3FFF"/>
                </a:solidFill>
                <a:ln>
                  <a:solidFill>
                    <a:schemeClr val="bg1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274" name="CaixaDeTexto 273">
            <a:extLst>
              <a:ext uri="{FF2B5EF4-FFF2-40B4-BE49-F238E27FC236}">
                <a16:creationId xmlns:a16="http://schemas.microsoft.com/office/drawing/2014/main" id="{614AD5E4-478B-3921-56A2-2E37D17F06C7}"/>
              </a:ext>
            </a:extLst>
          </p:cNvPr>
          <p:cNvSpPr txBox="1"/>
          <p:nvPr/>
        </p:nvSpPr>
        <p:spPr>
          <a:xfrm>
            <a:off x="1722382" y="2762890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2023</a:t>
            </a:r>
          </a:p>
        </p:txBody>
      </p:sp>
      <p:sp>
        <p:nvSpPr>
          <p:cNvPr id="275" name="CaixaDeTexto 274">
            <a:extLst>
              <a:ext uri="{FF2B5EF4-FFF2-40B4-BE49-F238E27FC236}">
                <a16:creationId xmlns:a16="http://schemas.microsoft.com/office/drawing/2014/main" id="{F9203A22-A1F5-B486-D2FB-270A367C2331}"/>
              </a:ext>
            </a:extLst>
          </p:cNvPr>
          <p:cNvSpPr txBox="1"/>
          <p:nvPr/>
        </p:nvSpPr>
        <p:spPr>
          <a:xfrm>
            <a:off x="4403951" y="277170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276" name="CaixaDeTexto 275">
            <a:extLst>
              <a:ext uri="{FF2B5EF4-FFF2-40B4-BE49-F238E27FC236}">
                <a16:creationId xmlns:a16="http://schemas.microsoft.com/office/drawing/2014/main" id="{958406FB-86EB-1714-4427-A99B9ADE640B}"/>
              </a:ext>
            </a:extLst>
          </p:cNvPr>
          <p:cNvSpPr txBox="1"/>
          <p:nvPr/>
        </p:nvSpPr>
        <p:spPr>
          <a:xfrm>
            <a:off x="7025364" y="2737548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277" name="CaixaDeTexto 276">
            <a:extLst>
              <a:ext uri="{FF2B5EF4-FFF2-40B4-BE49-F238E27FC236}">
                <a16:creationId xmlns:a16="http://schemas.microsoft.com/office/drawing/2014/main" id="{A172316D-2555-8A94-4B77-A4E5DB6867DC}"/>
              </a:ext>
            </a:extLst>
          </p:cNvPr>
          <p:cNvSpPr txBox="1"/>
          <p:nvPr/>
        </p:nvSpPr>
        <p:spPr>
          <a:xfrm>
            <a:off x="9674382" y="275643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2018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4">
            <a:extLst>
              <a:ext uri="{FF2B5EF4-FFF2-40B4-BE49-F238E27FC236}">
                <a16:creationId xmlns:a16="http://schemas.microsoft.com/office/drawing/2014/main" id="{7B662B6B-4E19-BB4B-291C-417FFD6BFD0F}"/>
              </a:ext>
            </a:extLst>
          </p:cNvPr>
          <p:cNvSpPr txBox="1"/>
          <p:nvPr/>
        </p:nvSpPr>
        <p:spPr>
          <a:xfrm>
            <a:off x="267855" y="664241"/>
            <a:ext cx="590444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960"/>
              </a:lnSpc>
            </a:pPr>
            <a:r>
              <a:rPr lang="en-US" sz="4400" spc="-41" dirty="0" err="1">
                <a:solidFill>
                  <a:srgbClr val="6C3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Principais</a:t>
            </a:r>
            <a:r>
              <a:rPr lang="en-US" sz="4400" b="1" spc="-41" dirty="0">
                <a:solidFill>
                  <a:srgbClr val="6C3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soft skills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872F453-7B6F-360C-8AC7-C8A37747E60C}"/>
              </a:ext>
            </a:extLst>
          </p:cNvPr>
          <p:cNvSpPr txBox="1"/>
          <p:nvPr/>
        </p:nvSpPr>
        <p:spPr>
          <a:xfrm>
            <a:off x="2503727" y="2764151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Criatividade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C60A2D49-2128-4BE6-26E6-B04355EAB556}"/>
              </a:ext>
            </a:extLst>
          </p:cNvPr>
          <p:cNvSpPr txBox="1"/>
          <p:nvPr/>
        </p:nvSpPr>
        <p:spPr>
          <a:xfrm>
            <a:off x="2503727" y="4743477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Comunicação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</a:t>
            </a:r>
            <a:r>
              <a:rPr lang="en-US" dirty="0" err="1">
                <a:solidFill>
                  <a:srgbClr val="6C3FFF"/>
                </a:solidFill>
                <a:latin typeface="Open Sans "/>
              </a:rPr>
              <a:t>eficaz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E1B2E12F-3CEF-30F7-AEDA-675A3BBB41AB}"/>
              </a:ext>
            </a:extLst>
          </p:cNvPr>
          <p:cNvSpPr txBox="1"/>
          <p:nvPr/>
        </p:nvSpPr>
        <p:spPr>
          <a:xfrm>
            <a:off x="2503727" y="4102619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Trabalho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</a:t>
            </a:r>
            <a:r>
              <a:rPr lang="en-US" dirty="0" err="1">
                <a:solidFill>
                  <a:srgbClr val="6C3FFF"/>
                </a:solidFill>
                <a:latin typeface="Open Sans "/>
              </a:rPr>
              <a:t>em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equipe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304E44DA-9F96-58A3-3D23-C8E63E8D7DE4}"/>
              </a:ext>
            </a:extLst>
          </p:cNvPr>
          <p:cNvSpPr txBox="1"/>
          <p:nvPr/>
        </p:nvSpPr>
        <p:spPr>
          <a:xfrm>
            <a:off x="2503727" y="3435048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Resolução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de </a:t>
            </a:r>
            <a:r>
              <a:rPr lang="en-US" dirty="0" err="1">
                <a:solidFill>
                  <a:srgbClr val="6C3FFF"/>
                </a:solidFill>
                <a:latin typeface="Open Sans "/>
              </a:rPr>
              <a:t>problemas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93BB16BC-752E-3F6B-E6CA-37AEC9A894CC}"/>
              </a:ext>
            </a:extLst>
          </p:cNvPr>
          <p:cNvSpPr txBox="1"/>
          <p:nvPr/>
        </p:nvSpPr>
        <p:spPr>
          <a:xfrm>
            <a:off x="7942701" y="2764151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Pensamento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</a:t>
            </a:r>
            <a:r>
              <a:rPr lang="en-US" dirty="0" err="1">
                <a:solidFill>
                  <a:srgbClr val="6C3FFF"/>
                </a:solidFill>
                <a:latin typeface="Open Sans "/>
              </a:rPr>
              <a:t>crítico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14" name="AutoShape 17">
            <a:extLst>
              <a:ext uri="{FF2B5EF4-FFF2-40B4-BE49-F238E27FC236}">
                <a16:creationId xmlns:a16="http://schemas.microsoft.com/office/drawing/2014/main" id="{9B51C74B-B74A-A65C-0312-2AD116D13019}"/>
              </a:ext>
            </a:extLst>
          </p:cNvPr>
          <p:cNvSpPr/>
          <p:nvPr/>
        </p:nvSpPr>
        <p:spPr>
          <a:xfrm>
            <a:off x="1520876" y="2888124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8">
            <a:extLst>
              <a:ext uri="{FF2B5EF4-FFF2-40B4-BE49-F238E27FC236}">
                <a16:creationId xmlns:a16="http://schemas.microsoft.com/office/drawing/2014/main" id="{33B945B6-8406-A415-98AE-D0AC3F90A19F}"/>
              </a:ext>
            </a:extLst>
          </p:cNvPr>
          <p:cNvSpPr/>
          <p:nvPr/>
        </p:nvSpPr>
        <p:spPr>
          <a:xfrm>
            <a:off x="6959850" y="2888124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9">
            <a:extLst>
              <a:ext uri="{FF2B5EF4-FFF2-40B4-BE49-F238E27FC236}">
                <a16:creationId xmlns:a16="http://schemas.microsoft.com/office/drawing/2014/main" id="{36E96170-DE8F-3E1E-8A39-1645FC7BEDE8}"/>
              </a:ext>
            </a:extLst>
          </p:cNvPr>
          <p:cNvSpPr/>
          <p:nvPr/>
        </p:nvSpPr>
        <p:spPr>
          <a:xfrm>
            <a:off x="1520876" y="3559021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AutoShape 20">
            <a:extLst>
              <a:ext uri="{FF2B5EF4-FFF2-40B4-BE49-F238E27FC236}">
                <a16:creationId xmlns:a16="http://schemas.microsoft.com/office/drawing/2014/main" id="{2264B65E-B0C9-0CCA-EB06-36422A0E8EAF}"/>
              </a:ext>
            </a:extLst>
          </p:cNvPr>
          <p:cNvSpPr/>
          <p:nvPr/>
        </p:nvSpPr>
        <p:spPr>
          <a:xfrm>
            <a:off x="1520876" y="4226592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AutoShape 21">
            <a:extLst>
              <a:ext uri="{FF2B5EF4-FFF2-40B4-BE49-F238E27FC236}">
                <a16:creationId xmlns:a16="http://schemas.microsoft.com/office/drawing/2014/main" id="{FBC88B5B-F72D-19CB-6C62-F52834F28598}"/>
              </a:ext>
            </a:extLst>
          </p:cNvPr>
          <p:cNvSpPr/>
          <p:nvPr/>
        </p:nvSpPr>
        <p:spPr>
          <a:xfrm>
            <a:off x="1520876" y="4867450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A1F15FE6-EF74-84F5-6B11-05DED9C2BBBF}"/>
              </a:ext>
            </a:extLst>
          </p:cNvPr>
          <p:cNvSpPr txBox="1"/>
          <p:nvPr/>
        </p:nvSpPr>
        <p:spPr>
          <a:xfrm>
            <a:off x="7942701" y="3435048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Autogestão</a:t>
            </a:r>
            <a:r>
              <a:rPr lang="en-US" dirty="0">
                <a:solidFill>
                  <a:srgbClr val="6C3FFF"/>
                </a:solidFill>
                <a:latin typeface="Open Sans "/>
              </a:rPr>
              <a:t> / </a:t>
            </a:r>
            <a:r>
              <a:rPr lang="en-US" dirty="0" err="1">
                <a:solidFill>
                  <a:srgbClr val="6C3FFF"/>
                </a:solidFill>
                <a:latin typeface="Open Sans "/>
              </a:rPr>
              <a:t>organização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58" name="TextBox 15">
            <a:extLst>
              <a:ext uri="{FF2B5EF4-FFF2-40B4-BE49-F238E27FC236}">
                <a16:creationId xmlns:a16="http://schemas.microsoft.com/office/drawing/2014/main" id="{7F2A6B89-4C12-A010-7E7E-74BD02080864}"/>
              </a:ext>
            </a:extLst>
          </p:cNvPr>
          <p:cNvSpPr txBox="1"/>
          <p:nvPr/>
        </p:nvSpPr>
        <p:spPr>
          <a:xfrm>
            <a:off x="7942701" y="4743477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Responsabilidade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59" name="TextBox 16">
            <a:extLst>
              <a:ext uri="{FF2B5EF4-FFF2-40B4-BE49-F238E27FC236}">
                <a16:creationId xmlns:a16="http://schemas.microsoft.com/office/drawing/2014/main" id="{BBA49F3F-9F98-C1DD-D811-3CDE9A4CAA33}"/>
              </a:ext>
            </a:extLst>
          </p:cNvPr>
          <p:cNvSpPr txBox="1"/>
          <p:nvPr/>
        </p:nvSpPr>
        <p:spPr>
          <a:xfrm>
            <a:off x="7942701" y="4102619"/>
            <a:ext cx="3168000" cy="271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40"/>
              </a:lnSpc>
            </a:pPr>
            <a:r>
              <a:rPr lang="en-US" dirty="0" err="1">
                <a:solidFill>
                  <a:srgbClr val="6C3FFF"/>
                </a:solidFill>
                <a:latin typeface="Open Sans "/>
              </a:rPr>
              <a:t>Autonomia</a:t>
            </a:r>
            <a:endParaRPr lang="en-US" dirty="0">
              <a:solidFill>
                <a:srgbClr val="6C3FFF"/>
              </a:solidFill>
              <a:latin typeface="Open Sans "/>
            </a:endParaRPr>
          </a:p>
        </p:txBody>
      </p:sp>
      <p:sp>
        <p:nvSpPr>
          <p:cNvPr id="60" name="AutoShape 17">
            <a:extLst>
              <a:ext uri="{FF2B5EF4-FFF2-40B4-BE49-F238E27FC236}">
                <a16:creationId xmlns:a16="http://schemas.microsoft.com/office/drawing/2014/main" id="{83326740-3F49-F985-7177-31169E426951}"/>
              </a:ext>
            </a:extLst>
          </p:cNvPr>
          <p:cNvSpPr/>
          <p:nvPr/>
        </p:nvSpPr>
        <p:spPr>
          <a:xfrm>
            <a:off x="6959850" y="3559021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AutoShape 18">
            <a:extLst>
              <a:ext uri="{FF2B5EF4-FFF2-40B4-BE49-F238E27FC236}">
                <a16:creationId xmlns:a16="http://schemas.microsoft.com/office/drawing/2014/main" id="{BE691896-6804-6D3D-DD6E-6BA898D169BA}"/>
              </a:ext>
            </a:extLst>
          </p:cNvPr>
          <p:cNvSpPr/>
          <p:nvPr/>
        </p:nvSpPr>
        <p:spPr>
          <a:xfrm>
            <a:off x="6959850" y="4226592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AutoShape 19">
            <a:extLst>
              <a:ext uri="{FF2B5EF4-FFF2-40B4-BE49-F238E27FC236}">
                <a16:creationId xmlns:a16="http://schemas.microsoft.com/office/drawing/2014/main" id="{37E02990-B3AE-C3D0-9A90-12AC9C90E594}"/>
              </a:ext>
            </a:extLst>
          </p:cNvPr>
          <p:cNvSpPr/>
          <p:nvPr/>
        </p:nvSpPr>
        <p:spPr>
          <a:xfrm>
            <a:off x="6959850" y="4867450"/>
            <a:ext cx="619005" cy="23283"/>
          </a:xfrm>
          <a:prstGeom prst="rect">
            <a:avLst/>
          </a:prstGeom>
          <a:solidFill>
            <a:srgbClr val="6C3FFF"/>
          </a:solidFill>
        </p:spPr>
        <p:txBody>
          <a:bodyPr/>
          <a:lstStyle/>
          <a:p>
            <a:pPr defTabSz="609630"/>
            <a:endParaRPr lang="pt-B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0" name="Google Shape;344;p46">
            <a:extLst>
              <a:ext uri="{FF2B5EF4-FFF2-40B4-BE49-F238E27FC236}">
                <a16:creationId xmlns:a16="http://schemas.microsoft.com/office/drawing/2014/main" id="{24DB4054-54FB-C645-9B45-FD4AF6147A6B}"/>
              </a:ext>
            </a:extLst>
          </p:cNvPr>
          <p:cNvSpPr/>
          <p:nvPr/>
        </p:nvSpPr>
        <p:spPr>
          <a:xfrm>
            <a:off x="-287867" y="6466626"/>
            <a:ext cx="12750799" cy="415800"/>
          </a:xfrm>
          <a:prstGeom prst="rect">
            <a:avLst/>
          </a:prstGeom>
          <a:solidFill>
            <a:srgbClr val="6C3FFF"/>
          </a:solidFill>
          <a:ln w="9525" cap="flat" cmpd="sng">
            <a:solidFill>
              <a:srgbClr val="6C3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3" name="Agrupar 132">
            <a:extLst>
              <a:ext uri="{FF2B5EF4-FFF2-40B4-BE49-F238E27FC236}">
                <a16:creationId xmlns:a16="http://schemas.microsoft.com/office/drawing/2014/main" id="{DC457EFC-439F-4DDE-361E-EB80E0CC55DD}"/>
              </a:ext>
            </a:extLst>
          </p:cNvPr>
          <p:cNvGrpSpPr/>
          <p:nvPr/>
        </p:nvGrpSpPr>
        <p:grpSpPr>
          <a:xfrm>
            <a:off x="871597" y="3997202"/>
            <a:ext cx="482062" cy="482062"/>
            <a:chOff x="4350327" y="1816569"/>
            <a:chExt cx="482062" cy="482062"/>
          </a:xfrm>
        </p:grpSpPr>
        <p:sp>
          <p:nvSpPr>
            <p:cNvPr id="105" name="Elipse 104">
              <a:extLst>
                <a:ext uri="{FF2B5EF4-FFF2-40B4-BE49-F238E27FC236}">
                  <a16:creationId xmlns:a16="http://schemas.microsoft.com/office/drawing/2014/main" id="{A2C4E76F-8FAB-702C-74F0-77081E9A1D9A}"/>
                </a:ext>
              </a:extLst>
            </p:cNvPr>
            <p:cNvSpPr/>
            <p:nvPr/>
          </p:nvSpPr>
          <p:spPr>
            <a:xfrm>
              <a:off x="4350327" y="1816569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9" name="Gráfico 108" descr="Rede de usuários estrutura de tópicos">
              <a:extLst>
                <a:ext uri="{FF2B5EF4-FFF2-40B4-BE49-F238E27FC236}">
                  <a16:creationId xmlns:a16="http://schemas.microsoft.com/office/drawing/2014/main" id="{0D78B1EE-5B55-FA95-322F-3BDC15553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93388" y="1859630"/>
              <a:ext cx="395940" cy="395940"/>
            </a:xfrm>
            <a:prstGeom prst="rect">
              <a:avLst/>
            </a:prstGeom>
          </p:spPr>
        </p:pic>
      </p:grpSp>
      <p:grpSp>
        <p:nvGrpSpPr>
          <p:cNvPr id="122" name="Agrupar 121">
            <a:extLst>
              <a:ext uri="{FF2B5EF4-FFF2-40B4-BE49-F238E27FC236}">
                <a16:creationId xmlns:a16="http://schemas.microsoft.com/office/drawing/2014/main" id="{827ACFC6-136A-E786-E198-1E7702DD8433}"/>
              </a:ext>
            </a:extLst>
          </p:cNvPr>
          <p:cNvGrpSpPr/>
          <p:nvPr/>
        </p:nvGrpSpPr>
        <p:grpSpPr>
          <a:xfrm>
            <a:off x="6112881" y="3993950"/>
            <a:ext cx="482063" cy="488566"/>
            <a:chOff x="5232726" y="1838842"/>
            <a:chExt cx="482063" cy="488566"/>
          </a:xfrm>
        </p:grpSpPr>
        <p:pic>
          <p:nvPicPr>
            <p:cNvPr id="107" name="Gráfico 106" descr="Punho cerrado estrutura de tópicos">
              <a:extLst>
                <a:ext uri="{FF2B5EF4-FFF2-40B4-BE49-F238E27FC236}">
                  <a16:creationId xmlns:a16="http://schemas.microsoft.com/office/drawing/2014/main" id="{F3F54AF5-EDFA-6F74-4D46-EEC35E5EE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232726" y="1845345"/>
              <a:ext cx="482063" cy="482063"/>
            </a:xfrm>
            <a:prstGeom prst="rect">
              <a:avLst/>
            </a:prstGeom>
          </p:spPr>
        </p:pic>
        <p:sp>
          <p:nvSpPr>
            <p:cNvPr id="110" name="Elipse 109">
              <a:extLst>
                <a:ext uri="{FF2B5EF4-FFF2-40B4-BE49-F238E27FC236}">
                  <a16:creationId xmlns:a16="http://schemas.microsoft.com/office/drawing/2014/main" id="{A89297FE-5B49-9B43-FBFE-41D09880D36D}"/>
                </a:ext>
              </a:extLst>
            </p:cNvPr>
            <p:cNvSpPr/>
            <p:nvPr/>
          </p:nvSpPr>
          <p:spPr>
            <a:xfrm>
              <a:off x="5232726" y="1838842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1" name="Agrupar 120">
            <a:extLst>
              <a:ext uri="{FF2B5EF4-FFF2-40B4-BE49-F238E27FC236}">
                <a16:creationId xmlns:a16="http://schemas.microsoft.com/office/drawing/2014/main" id="{1CEF600E-32E7-19EB-18BE-0F82AE6EE275}"/>
              </a:ext>
            </a:extLst>
          </p:cNvPr>
          <p:cNvGrpSpPr/>
          <p:nvPr/>
        </p:nvGrpSpPr>
        <p:grpSpPr>
          <a:xfrm>
            <a:off x="871597" y="2658734"/>
            <a:ext cx="482062" cy="482062"/>
            <a:chOff x="5931273" y="1838842"/>
            <a:chExt cx="482062" cy="482062"/>
          </a:xfrm>
        </p:grpSpPr>
        <p:sp>
          <p:nvSpPr>
            <p:cNvPr id="113" name="Elipse 112">
              <a:extLst>
                <a:ext uri="{FF2B5EF4-FFF2-40B4-BE49-F238E27FC236}">
                  <a16:creationId xmlns:a16="http://schemas.microsoft.com/office/drawing/2014/main" id="{50F2866C-3FEA-1929-A0B0-74DB619FBB62}"/>
                </a:ext>
              </a:extLst>
            </p:cNvPr>
            <p:cNvSpPr/>
            <p:nvPr/>
          </p:nvSpPr>
          <p:spPr>
            <a:xfrm>
              <a:off x="5931273" y="1838842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7" name="Gráfico 116" descr="Lâmpada e engrenagem estrutura de tópicos">
              <a:extLst>
                <a:ext uri="{FF2B5EF4-FFF2-40B4-BE49-F238E27FC236}">
                  <a16:creationId xmlns:a16="http://schemas.microsoft.com/office/drawing/2014/main" id="{1E1F7A56-ECCB-90BB-BAEA-72E0C8EE4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982170" y="1889739"/>
              <a:ext cx="380268" cy="380268"/>
            </a:xfrm>
            <a:prstGeom prst="rect">
              <a:avLst/>
            </a:prstGeom>
          </p:spPr>
        </p:pic>
      </p:grpSp>
      <p:grpSp>
        <p:nvGrpSpPr>
          <p:cNvPr id="120" name="Agrupar 119">
            <a:extLst>
              <a:ext uri="{FF2B5EF4-FFF2-40B4-BE49-F238E27FC236}">
                <a16:creationId xmlns:a16="http://schemas.microsoft.com/office/drawing/2014/main" id="{5579EE08-F9BF-706E-A0F1-A653B343D623}"/>
              </a:ext>
            </a:extLst>
          </p:cNvPr>
          <p:cNvGrpSpPr/>
          <p:nvPr/>
        </p:nvGrpSpPr>
        <p:grpSpPr>
          <a:xfrm>
            <a:off x="6112881" y="2658734"/>
            <a:ext cx="482062" cy="482062"/>
            <a:chOff x="6528685" y="1821904"/>
            <a:chExt cx="482062" cy="482062"/>
          </a:xfrm>
        </p:grpSpPr>
        <p:pic>
          <p:nvPicPr>
            <p:cNvPr id="115" name="Gráfico 114" descr="Pensamento científico estrutura de tópicos">
              <a:extLst>
                <a:ext uri="{FF2B5EF4-FFF2-40B4-BE49-F238E27FC236}">
                  <a16:creationId xmlns:a16="http://schemas.microsoft.com/office/drawing/2014/main" id="{302F1E4B-EEB2-A36F-7B3C-380473AE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73928" y="1867147"/>
              <a:ext cx="415800" cy="415800"/>
            </a:xfrm>
            <a:prstGeom prst="rect">
              <a:avLst/>
            </a:prstGeom>
          </p:spPr>
        </p:pic>
        <p:sp>
          <p:nvSpPr>
            <p:cNvPr id="118" name="Elipse 117">
              <a:extLst>
                <a:ext uri="{FF2B5EF4-FFF2-40B4-BE49-F238E27FC236}">
                  <a16:creationId xmlns:a16="http://schemas.microsoft.com/office/drawing/2014/main" id="{51F906E7-6CC8-0FF5-70F4-D0CFD88D4CD4}"/>
                </a:ext>
              </a:extLst>
            </p:cNvPr>
            <p:cNvSpPr/>
            <p:nvPr/>
          </p:nvSpPr>
          <p:spPr>
            <a:xfrm>
              <a:off x="6528685" y="1821904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34" name="Agrupar 133">
            <a:extLst>
              <a:ext uri="{FF2B5EF4-FFF2-40B4-BE49-F238E27FC236}">
                <a16:creationId xmlns:a16="http://schemas.microsoft.com/office/drawing/2014/main" id="{FFDD1C4E-6EFF-F0FC-E0B3-2126AD2970A2}"/>
              </a:ext>
            </a:extLst>
          </p:cNvPr>
          <p:cNvGrpSpPr/>
          <p:nvPr/>
        </p:nvGrpSpPr>
        <p:grpSpPr>
          <a:xfrm>
            <a:off x="871597" y="4638060"/>
            <a:ext cx="482062" cy="482062"/>
            <a:chOff x="7256374" y="1804746"/>
            <a:chExt cx="482062" cy="482062"/>
          </a:xfrm>
        </p:grpSpPr>
        <p:sp>
          <p:nvSpPr>
            <p:cNvPr id="125" name="Elipse 124">
              <a:extLst>
                <a:ext uri="{FF2B5EF4-FFF2-40B4-BE49-F238E27FC236}">
                  <a16:creationId xmlns:a16="http://schemas.microsoft.com/office/drawing/2014/main" id="{65C23213-CFE1-503A-654B-DD6DF80B4AC5}"/>
                </a:ext>
              </a:extLst>
            </p:cNvPr>
            <p:cNvSpPr/>
            <p:nvPr/>
          </p:nvSpPr>
          <p:spPr>
            <a:xfrm>
              <a:off x="7256374" y="1804746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27" name="Gráfico 126" descr="Chat estrutura de tópicos">
              <a:extLst>
                <a:ext uri="{FF2B5EF4-FFF2-40B4-BE49-F238E27FC236}">
                  <a16:creationId xmlns:a16="http://schemas.microsoft.com/office/drawing/2014/main" id="{072123B3-197B-0A6C-4970-5504ED798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89505" y="1854252"/>
              <a:ext cx="415800" cy="415800"/>
            </a:xfrm>
            <a:prstGeom prst="rect">
              <a:avLst/>
            </a:prstGeom>
          </p:spPr>
        </p:pic>
      </p:grpSp>
      <p:grpSp>
        <p:nvGrpSpPr>
          <p:cNvPr id="132" name="Agrupar 131">
            <a:extLst>
              <a:ext uri="{FF2B5EF4-FFF2-40B4-BE49-F238E27FC236}">
                <a16:creationId xmlns:a16="http://schemas.microsoft.com/office/drawing/2014/main" id="{250AB4D4-06E4-F9D5-AEB3-00D64FFF3F71}"/>
              </a:ext>
            </a:extLst>
          </p:cNvPr>
          <p:cNvGrpSpPr/>
          <p:nvPr/>
        </p:nvGrpSpPr>
        <p:grpSpPr>
          <a:xfrm>
            <a:off x="6112881" y="3328409"/>
            <a:ext cx="482062" cy="484507"/>
            <a:chOff x="8414010" y="1857809"/>
            <a:chExt cx="482062" cy="484507"/>
          </a:xfrm>
        </p:grpSpPr>
        <p:sp>
          <p:nvSpPr>
            <p:cNvPr id="128" name="Elipse 127">
              <a:extLst>
                <a:ext uri="{FF2B5EF4-FFF2-40B4-BE49-F238E27FC236}">
                  <a16:creationId xmlns:a16="http://schemas.microsoft.com/office/drawing/2014/main" id="{6AC32928-808E-B50C-C148-DEBC33250D76}"/>
                </a:ext>
              </a:extLst>
            </p:cNvPr>
            <p:cNvSpPr/>
            <p:nvPr/>
          </p:nvSpPr>
          <p:spPr>
            <a:xfrm>
              <a:off x="8414010" y="1860254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1" name="Gráfico 130" descr="Hierarquia estrutura de tópicos">
              <a:extLst>
                <a:ext uri="{FF2B5EF4-FFF2-40B4-BE49-F238E27FC236}">
                  <a16:creationId xmlns:a16="http://schemas.microsoft.com/office/drawing/2014/main" id="{4D85DB3E-1B2D-048D-502C-E32A1DD23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437880" y="1857809"/>
              <a:ext cx="434322" cy="434322"/>
            </a:xfrm>
            <a:prstGeom prst="rect">
              <a:avLst/>
            </a:prstGeom>
          </p:spPr>
        </p:pic>
      </p:grpSp>
      <p:grpSp>
        <p:nvGrpSpPr>
          <p:cNvPr id="146" name="Agrupar 145">
            <a:extLst>
              <a:ext uri="{FF2B5EF4-FFF2-40B4-BE49-F238E27FC236}">
                <a16:creationId xmlns:a16="http://schemas.microsoft.com/office/drawing/2014/main" id="{F20A9F70-A250-587B-C59C-47CCDC9E1450}"/>
              </a:ext>
            </a:extLst>
          </p:cNvPr>
          <p:cNvGrpSpPr/>
          <p:nvPr/>
        </p:nvGrpSpPr>
        <p:grpSpPr>
          <a:xfrm>
            <a:off x="6112881" y="4638060"/>
            <a:ext cx="482062" cy="482062"/>
            <a:chOff x="7113778" y="1204485"/>
            <a:chExt cx="482062" cy="482062"/>
          </a:xfrm>
        </p:grpSpPr>
        <p:pic>
          <p:nvPicPr>
            <p:cNvPr id="145" name="Gráfico 144" descr="Átomo estrutura de tópicos">
              <a:extLst>
                <a:ext uri="{FF2B5EF4-FFF2-40B4-BE49-F238E27FC236}">
                  <a16:creationId xmlns:a16="http://schemas.microsoft.com/office/drawing/2014/main" id="{E5B76DFC-C4EA-1FB5-30BF-D21439932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128954" y="1220565"/>
              <a:ext cx="449901" cy="449901"/>
            </a:xfrm>
            <a:prstGeom prst="rect">
              <a:avLst/>
            </a:prstGeom>
          </p:spPr>
        </p:pic>
        <p:sp>
          <p:nvSpPr>
            <p:cNvPr id="140" name="Elipse 139">
              <a:extLst>
                <a:ext uri="{FF2B5EF4-FFF2-40B4-BE49-F238E27FC236}">
                  <a16:creationId xmlns:a16="http://schemas.microsoft.com/office/drawing/2014/main" id="{0DB5B7A8-8B1C-2121-24DE-7C73A36557FD}"/>
                </a:ext>
              </a:extLst>
            </p:cNvPr>
            <p:cNvSpPr/>
            <p:nvPr/>
          </p:nvSpPr>
          <p:spPr>
            <a:xfrm>
              <a:off x="7113778" y="1204485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3" name="Agrupar 142">
            <a:extLst>
              <a:ext uri="{FF2B5EF4-FFF2-40B4-BE49-F238E27FC236}">
                <a16:creationId xmlns:a16="http://schemas.microsoft.com/office/drawing/2014/main" id="{621D4AF1-6B22-2A6F-71E6-D21585568AE5}"/>
              </a:ext>
            </a:extLst>
          </p:cNvPr>
          <p:cNvGrpSpPr/>
          <p:nvPr/>
        </p:nvGrpSpPr>
        <p:grpSpPr>
          <a:xfrm>
            <a:off x="871597" y="3329631"/>
            <a:ext cx="482062" cy="482062"/>
            <a:chOff x="7937871" y="1335460"/>
            <a:chExt cx="482062" cy="482062"/>
          </a:xfrm>
        </p:grpSpPr>
        <p:sp>
          <p:nvSpPr>
            <p:cNvPr id="137" name="Elipse 136">
              <a:extLst>
                <a:ext uri="{FF2B5EF4-FFF2-40B4-BE49-F238E27FC236}">
                  <a16:creationId xmlns:a16="http://schemas.microsoft.com/office/drawing/2014/main" id="{D9B7FFB0-1A69-A0BB-4B0E-B82DAB8DEB64}"/>
                </a:ext>
              </a:extLst>
            </p:cNvPr>
            <p:cNvSpPr/>
            <p:nvPr/>
          </p:nvSpPr>
          <p:spPr>
            <a:xfrm>
              <a:off x="7937871" y="1335460"/>
              <a:ext cx="482062" cy="482062"/>
            </a:xfrm>
            <a:prstGeom prst="ellipse">
              <a:avLst/>
            </a:prstGeom>
            <a:noFill/>
            <a:ln>
              <a:solidFill>
                <a:srgbClr val="6C3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42" name="Gráfico 141" descr="Iceberg estrutura de tópicos">
              <a:extLst>
                <a:ext uri="{FF2B5EF4-FFF2-40B4-BE49-F238E27FC236}">
                  <a16:creationId xmlns:a16="http://schemas.microsoft.com/office/drawing/2014/main" id="{323024EC-1172-4975-4C15-6E9E6635B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982936" y="1380525"/>
              <a:ext cx="391933" cy="39193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ounded Rectangle 17">
            <a:extLst>
              <a:ext uri="{FF2B5EF4-FFF2-40B4-BE49-F238E27FC236}">
                <a16:creationId xmlns:a16="http://schemas.microsoft.com/office/drawing/2014/main" id="{83F309F3-F925-CE9B-1E57-4BFAA3EE93EE}"/>
              </a:ext>
            </a:extLst>
          </p:cNvPr>
          <p:cNvSpPr/>
          <p:nvPr/>
        </p:nvSpPr>
        <p:spPr>
          <a:xfrm>
            <a:off x="3289906" y="2226494"/>
            <a:ext cx="6802362" cy="3101666"/>
          </a:xfrm>
          <a:prstGeom prst="roundRect">
            <a:avLst>
              <a:gd name="adj" fmla="val 3140"/>
            </a:avLst>
          </a:prstGeom>
          <a:solidFill>
            <a:srgbClr val="6C3FFF"/>
          </a:solidFill>
          <a:ln>
            <a:noFill/>
          </a:ln>
          <a:effectLst>
            <a:outerShdw blurRad="76200" dir="54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6FF73843-E56E-FF4B-CE4A-B2C7BE0C2CFD}"/>
              </a:ext>
            </a:extLst>
          </p:cNvPr>
          <p:cNvSpPr txBox="1"/>
          <p:nvPr/>
        </p:nvSpPr>
        <p:spPr>
          <a:xfrm>
            <a:off x="3135307" y="1386057"/>
            <a:ext cx="5904449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960"/>
              </a:lnSpc>
            </a:pPr>
            <a:r>
              <a:rPr lang="en-US" sz="4400" spc="-41" dirty="0" err="1">
                <a:solidFill>
                  <a:srgbClr val="6C3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Principais</a:t>
            </a:r>
            <a:r>
              <a:rPr lang="en-US" sz="4400" b="1" spc="-41" dirty="0">
                <a:solidFill>
                  <a:srgbClr val="6C3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hard skills</a:t>
            </a: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C78FFE24-860F-6AFD-A500-29235858E905}"/>
              </a:ext>
            </a:extLst>
          </p:cNvPr>
          <p:cNvSpPr/>
          <p:nvPr/>
        </p:nvSpPr>
        <p:spPr>
          <a:xfrm>
            <a:off x="-674851" y="2154390"/>
            <a:ext cx="3489919" cy="3101665"/>
          </a:xfrm>
          <a:custGeom>
            <a:avLst/>
            <a:gdLst/>
            <a:ahLst/>
            <a:cxnLst/>
            <a:rect l="l" t="t" r="r" b="b"/>
            <a:pathLst>
              <a:path w="5234878" h="4652498">
                <a:moveTo>
                  <a:pt x="0" y="0"/>
                </a:moveTo>
                <a:lnTo>
                  <a:pt x="5234877" y="0"/>
                </a:lnTo>
                <a:lnTo>
                  <a:pt x="5234877" y="4652497"/>
                </a:lnTo>
                <a:lnTo>
                  <a:pt x="0" y="46524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08" name="Google Shape;344;p46">
            <a:extLst>
              <a:ext uri="{FF2B5EF4-FFF2-40B4-BE49-F238E27FC236}">
                <a16:creationId xmlns:a16="http://schemas.microsoft.com/office/drawing/2014/main" id="{18D8A252-7C17-5B6C-3553-7BD7A8209AEA}"/>
              </a:ext>
            </a:extLst>
          </p:cNvPr>
          <p:cNvSpPr/>
          <p:nvPr/>
        </p:nvSpPr>
        <p:spPr>
          <a:xfrm>
            <a:off x="-287867" y="6466626"/>
            <a:ext cx="12750799" cy="415800"/>
          </a:xfrm>
          <a:prstGeom prst="rect">
            <a:avLst/>
          </a:prstGeom>
          <a:solidFill>
            <a:srgbClr val="6C3FFF"/>
          </a:solidFill>
          <a:ln w="9525" cap="flat" cmpd="sng">
            <a:solidFill>
              <a:srgbClr val="6C3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Agrupar 135">
            <a:extLst>
              <a:ext uri="{FF2B5EF4-FFF2-40B4-BE49-F238E27FC236}">
                <a16:creationId xmlns:a16="http://schemas.microsoft.com/office/drawing/2014/main" id="{5F5A0514-729B-5412-341F-9678B5B8C8B8}"/>
              </a:ext>
            </a:extLst>
          </p:cNvPr>
          <p:cNvGrpSpPr/>
          <p:nvPr/>
        </p:nvGrpSpPr>
        <p:grpSpPr>
          <a:xfrm>
            <a:off x="3635176" y="2490573"/>
            <a:ext cx="1782996" cy="2676901"/>
            <a:chOff x="3635176" y="2456705"/>
            <a:chExt cx="1782996" cy="2676901"/>
          </a:xfrm>
        </p:grpSpPr>
        <p:sp>
          <p:nvSpPr>
            <p:cNvPr id="13" name="TextBox 28">
              <a:extLst>
                <a:ext uri="{FF2B5EF4-FFF2-40B4-BE49-F238E27FC236}">
                  <a16:creationId xmlns:a16="http://schemas.microsoft.com/office/drawing/2014/main" id="{B89C21A0-4206-5F41-FCD1-AD8C79C8D0BF}"/>
                </a:ext>
              </a:extLst>
            </p:cNvPr>
            <p:cNvSpPr txBox="1"/>
            <p:nvPr/>
          </p:nvSpPr>
          <p:spPr>
            <a:xfrm>
              <a:off x="3635176" y="2456705"/>
              <a:ext cx="103675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Open Sans "/>
                </a:rPr>
                <a:t>Pacote Office</a:t>
              </a:r>
            </a:p>
          </p:txBody>
        </p:sp>
        <p:sp>
          <p:nvSpPr>
            <p:cNvPr id="14" name="TextBox 79">
              <a:extLst>
                <a:ext uri="{FF2B5EF4-FFF2-40B4-BE49-F238E27FC236}">
                  <a16:creationId xmlns:a16="http://schemas.microsoft.com/office/drawing/2014/main" id="{9CF01418-6675-8DEB-1799-74FBEB66C802}"/>
                </a:ext>
              </a:extLst>
            </p:cNvPr>
            <p:cNvSpPr txBox="1"/>
            <p:nvPr/>
          </p:nvSpPr>
          <p:spPr>
            <a:xfrm>
              <a:off x="3635176" y="2812832"/>
              <a:ext cx="1269587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Excel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Power Point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Word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Teams</a:t>
              </a:r>
            </a:p>
          </p:txBody>
        </p:sp>
        <p:sp>
          <p:nvSpPr>
            <p:cNvPr id="117" name="TextBox 79">
              <a:extLst>
                <a:ext uri="{FF2B5EF4-FFF2-40B4-BE49-F238E27FC236}">
                  <a16:creationId xmlns:a16="http://schemas.microsoft.com/office/drawing/2014/main" id="{07A31A2F-0B51-D157-5317-4D91C14169CB}"/>
                </a:ext>
              </a:extLst>
            </p:cNvPr>
            <p:cNvSpPr txBox="1"/>
            <p:nvPr/>
          </p:nvSpPr>
          <p:spPr>
            <a:xfrm>
              <a:off x="3635176" y="4394942"/>
              <a:ext cx="178299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 err="1">
                  <a:solidFill>
                    <a:schemeClr val="bg1"/>
                  </a:solidFill>
                  <a:latin typeface="Open Sans "/>
                </a:rPr>
                <a:t>Canva</a:t>
              </a:r>
              <a:endParaRPr lang="pt-BR" sz="1200" dirty="0">
                <a:solidFill>
                  <a:schemeClr val="bg1"/>
                </a:solidFill>
                <a:latin typeface="Open Sans "/>
              </a:endParaRP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bg1"/>
                  </a:solidFill>
                  <a:latin typeface="Open Sans "/>
                </a:rPr>
                <a:t>Mídias sociais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Produção</a:t>
              </a: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 de </a:t>
              </a: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eventos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  <a:p>
              <a:pPr>
                <a:buSzPct val="120000"/>
              </a:pPr>
              <a:endParaRPr lang="pt-BR" sz="1200" dirty="0">
                <a:solidFill>
                  <a:schemeClr val="bg1"/>
                </a:solidFill>
                <a:latin typeface="Open Sans "/>
              </a:endParaRPr>
            </a:p>
          </p:txBody>
        </p:sp>
        <p:sp>
          <p:nvSpPr>
            <p:cNvPr id="118" name="TextBox 28">
              <a:extLst>
                <a:ext uri="{FF2B5EF4-FFF2-40B4-BE49-F238E27FC236}">
                  <a16:creationId xmlns:a16="http://schemas.microsoft.com/office/drawing/2014/main" id="{AF01E940-646A-FBD1-8FAE-46518363E68B}"/>
                </a:ext>
              </a:extLst>
            </p:cNvPr>
            <p:cNvSpPr txBox="1"/>
            <p:nvPr/>
          </p:nvSpPr>
          <p:spPr>
            <a:xfrm>
              <a:off x="3635176" y="4051580"/>
              <a:ext cx="103675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Open Sans "/>
                </a:rPr>
                <a:t>Marketing</a:t>
              </a:r>
            </a:p>
          </p:txBody>
        </p:sp>
      </p:grpSp>
      <p:grpSp>
        <p:nvGrpSpPr>
          <p:cNvPr id="137" name="Agrupar 136">
            <a:extLst>
              <a:ext uri="{FF2B5EF4-FFF2-40B4-BE49-F238E27FC236}">
                <a16:creationId xmlns:a16="http://schemas.microsoft.com/office/drawing/2014/main" id="{F9CA897A-3202-FDC9-7F7A-0C8A85A8CDA0}"/>
              </a:ext>
            </a:extLst>
          </p:cNvPr>
          <p:cNvGrpSpPr/>
          <p:nvPr/>
        </p:nvGrpSpPr>
        <p:grpSpPr>
          <a:xfrm>
            <a:off x="5692434" y="2433744"/>
            <a:ext cx="2537167" cy="2774019"/>
            <a:chOff x="5692434" y="2399876"/>
            <a:chExt cx="2537167" cy="2774019"/>
          </a:xfrm>
        </p:grpSpPr>
        <p:sp>
          <p:nvSpPr>
            <p:cNvPr id="111" name="TextBox 79">
              <a:extLst>
                <a:ext uri="{FF2B5EF4-FFF2-40B4-BE49-F238E27FC236}">
                  <a16:creationId xmlns:a16="http://schemas.microsoft.com/office/drawing/2014/main" id="{26512DB6-9688-483D-FF0C-57E05683BADD}"/>
                </a:ext>
              </a:extLst>
            </p:cNvPr>
            <p:cNvSpPr txBox="1"/>
            <p:nvPr/>
          </p:nvSpPr>
          <p:spPr>
            <a:xfrm>
              <a:off x="5692435" y="2700903"/>
              <a:ext cx="253716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Espaider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Salesforce 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SAP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Vendor Master Data </a:t>
              </a: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Managment</a:t>
              </a: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 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bg1"/>
                </a:solidFill>
                <a:latin typeface="Open Sans "/>
              </a:endParaRPr>
            </a:p>
          </p:txBody>
        </p:sp>
        <p:sp>
          <p:nvSpPr>
            <p:cNvPr id="112" name="TextBox 28">
              <a:extLst>
                <a:ext uri="{FF2B5EF4-FFF2-40B4-BE49-F238E27FC236}">
                  <a16:creationId xmlns:a16="http://schemas.microsoft.com/office/drawing/2014/main" id="{3A06E83D-FA52-D1C4-D043-BBABC62063E7}"/>
                </a:ext>
              </a:extLst>
            </p:cNvPr>
            <p:cNvSpPr txBox="1"/>
            <p:nvPr/>
          </p:nvSpPr>
          <p:spPr>
            <a:xfrm>
              <a:off x="5692434" y="2399876"/>
              <a:ext cx="159851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Open Sans "/>
                </a:rPr>
                <a:t>CRM</a:t>
              </a:r>
            </a:p>
          </p:txBody>
        </p:sp>
        <p:sp>
          <p:nvSpPr>
            <p:cNvPr id="120" name="TextBox 79">
              <a:extLst>
                <a:ext uri="{FF2B5EF4-FFF2-40B4-BE49-F238E27FC236}">
                  <a16:creationId xmlns:a16="http://schemas.microsoft.com/office/drawing/2014/main" id="{3FBB41CF-A0CA-9A20-A5A4-051AFEA84867}"/>
                </a:ext>
              </a:extLst>
            </p:cNvPr>
            <p:cNvSpPr txBox="1"/>
            <p:nvPr/>
          </p:nvSpPr>
          <p:spPr>
            <a:xfrm>
              <a:off x="5692436" y="4435231"/>
              <a:ext cx="2342432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bg1"/>
                  </a:solidFill>
                  <a:latin typeface="Open Sans "/>
                </a:rPr>
                <a:t>Apresentação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bg1"/>
                  </a:solidFill>
                  <a:latin typeface="Open Sans "/>
                </a:rPr>
                <a:t>Elaboração de relatórios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bg1"/>
                  </a:solidFill>
                  <a:latin typeface="Open Sans "/>
                </a:rPr>
                <a:t>Acompanhamento de pedidos</a:t>
              </a: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pt-BR" sz="1200" dirty="0">
                  <a:solidFill>
                    <a:schemeClr val="bg1"/>
                  </a:solidFill>
                  <a:latin typeface="Open Sans "/>
                </a:rPr>
                <a:t>Backoffice</a:t>
              </a:r>
            </a:p>
          </p:txBody>
        </p:sp>
        <p:sp>
          <p:nvSpPr>
            <p:cNvPr id="121" name="TextBox 28">
              <a:extLst>
                <a:ext uri="{FF2B5EF4-FFF2-40B4-BE49-F238E27FC236}">
                  <a16:creationId xmlns:a16="http://schemas.microsoft.com/office/drawing/2014/main" id="{B8B8C3DB-C630-1C8D-62C5-1583DB90D521}"/>
                </a:ext>
              </a:extLst>
            </p:cNvPr>
            <p:cNvSpPr txBox="1"/>
            <p:nvPr/>
          </p:nvSpPr>
          <p:spPr>
            <a:xfrm>
              <a:off x="5692434" y="4051580"/>
              <a:ext cx="159851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 err="1">
                  <a:solidFill>
                    <a:schemeClr val="bg1"/>
                  </a:solidFill>
                  <a:latin typeface="Open Sans "/>
                </a:rPr>
                <a:t>Comercial</a:t>
              </a:r>
              <a:endParaRPr lang="en-US" sz="1200" b="1" dirty="0">
                <a:solidFill>
                  <a:schemeClr val="bg1"/>
                </a:solidFill>
                <a:latin typeface="Open Sans "/>
              </a:endParaRPr>
            </a:p>
          </p:txBody>
        </p:sp>
      </p:grpSp>
      <p:grpSp>
        <p:nvGrpSpPr>
          <p:cNvPr id="138" name="Agrupar 137">
            <a:extLst>
              <a:ext uri="{FF2B5EF4-FFF2-40B4-BE49-F238E27FC236}">
                <a16:creationId xmlns:a16="http://schemas.microsoft.com/office/drawing/2014/main" id="{371939A1-F8EB-DA6F-717B-D37E31CDD82B}"/>
              </a:ext>
            </a:extLst>
          </p:cNvPr>
          <p:cNvGrpSpPr/>
          <p:nvPr/>
        </p:nvGrpSpPr>
        <p:grpSpPr>
          <a:xfrm>
            <a:off x="8449936" y="2479929"/>
            <a:ext cx="1485450" cy="2385657"/>
            <a:chOff x="8449936" y="2446061"/>
            <a:chExt cx="1485450" cy="2385657"/>
          </a:xfrm>
        </p:grpSpPr>
        <p:sp>
          <p:nvSpPr>
            <p:cNvPr id="114" name="TextBox 79">
              <a:extLst>
                <a:ext uri="{FF2B5EF4-FFF2-40B4-BE49-F238E27FC236}">
                  <a16:creationId xmlns:a16="http://schemas.microsoft.com/office/drawing/2014/main" id="{EB0B8510-0B77-230B-6CA2-AF7F8826AB02}"/>
                </a:ext>
              </a:extLst>
            </p:cNvPr>
            <p:cNvSpPr txBox="1"/>
            <p:nvPr/>
          </p:nvSpPr>
          <p:spPr>
            <a:xfrm>
              <a:off x="8449936" y="2747088"/>
              <a:ext cx="130242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Fornecedores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Contratos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Pagamentos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</p:txBody>
        </p:sp>
        <p:sp>
          <p:nvSpPr>
            <p:cNvPr id="115" name="TextBox 28">
              <a:extLst>
                <a:ext uri="{FF2B5EF4-FFF2-40B4-BE49-F238E27FC236}">
                  <a16:creationId xmlns:a16="http://schemas.microsoft.com/office/drawing/2014/main" id="{9849DAED-ECA5-F367-61B8-9221AC7F8727}"/>
                </a:ext>
              </a:extLst>
            </p:cNvPr>
            <p:cNvSpPr txBox="1"/>
            <p:nvPr/>
          </p:nvSpPr>
          <p:spPr>
            <a:xfrm>
              <a:off x="8449936" y="2446061"/>
              <a:ext cx="103675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 err="1">
                  <a:solidFill>
                    <a:schemeClr val="bg1"/>
                  </a:solidFill>
                  <a:latin typeface="Open Sans "/>
                </a:rPr>
                <a:t>Gestão</a:t>
              </a:r>
              <a:endParaRPr lang="en-US" sz="1200" b="1" dirty="0">
                <a:solidFill>
                  <a:schemeClr val="bg1"/>
                </a:solidFill>
                <a:latin typeface="Open Sans "/>
              </a:endParaRPr>
            </a:p>
          </p:txBody>
        </p:sp>
        <p:sp>
          <p:nvSpPr>
            <p:cNvPr id="123" name="TextBox 28">
              <a:extLst>
                <a:ext uri="{FF2B5EF4-FFF2-40B4-BE49-F238E27FC236}">
                  <a16:creationId xmlns:a16="http://schemas.microsoft.com/office/drawing/2014/main" id="{B80DFF5C-E513-EF9B-FA70-A03020C5A293}"/>
                </a:ext>
              </a:extLst>
            </p:cNvPr>
            <p:cNvSpPr txBox="1"/>
            <p:nvPr/>
          </p:nvSpPr>
          <p:spPr>
            <a:xfrm>
              <a:off x="8449936" y="4051580"/>
              <a:ext cx="1036756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Open Sans "/>
                </a:rPr>
                <a:t>Idioma</a:t>
              </a:r>
            </a:p>
          </p:txBody>
        </p:sp>
        <p:sp>
          <p:nvSpPr>
            <p:cNvPr id="124" name="TextBox 79">
              <a:extLst>
                <a:ext uri="{FF2B5EF4-FFF2-40B4-BE49-F238E27FC236}">
                  <a16:creationId xmlns:a16="http://schemas.microsoft.com/office/drawing/2014/main" id="{7369A9AF-F21D-1FDD-7A0C-30E53064520E}"/>
                </a:ext>
              </a:extLst>
            </p:cNvPr>
            <p:cNvSpPr txBox="1"/>
            <p:nvPr/>
          </p:nvSpPr>
          <p:spPr>
            <a:xfrm>
              <a:off x="8449936" y="4462386"/>
              <a:ext cx="148545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SzPct val="120000"/>
                <a:buFont typeface="Arial" panose="020B0604020202020204" pitchFamily="34" charset="0"/>
                <a:buChar char="•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Inglês</a:t>
              </a: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 </a:t>
              </a:r>
            </a:p>
            <a:p>
              <a:pPr>
                <a:buSzPct val="120000"/>
              </a:pP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Nível</a:t>
              </a:r>
              <a:r>
                <a:rPr lang="en-US" sz="1200" dirty="0">
                  <a:solidFill>
                    <a:schemeClr val="bg1"/>
                  </a:solidFill>
                  <a:latin typeface="Open Sans "/>
                </a:rPr>
                <a:t> </a:t>
              </a:r>
              <a:r>
                <a:rPr lang="en-US" sz="1200" dirty="0" err="1">
                  <a:solidFill>
                    <a:schemeClr val="bg1"/>
                  </a:solidFill>
                  <a:latin typeface="Open Sans "/>
                </a:rPr>
                <a:t>intermediário</a:t>
              </a:r>
              <a:endParaRPr lang="en-US" sz="1200" dirty="0">
                <a:solidFill>
                  <a:schemeClr val="bg1"/>
                </a:solidFill>
                <a:latin typeface="Open Sans "/>
              </a:endParaRPr>
            </a:p>
          </p:txBody>
        </p:sp>
      </p:grpSp>
      <p:cxnSp>
        <p:nvCxnSpPr>
          <p:cNvPr id="135" name="Conector reto 134">
            <a:extLst>
              <a:ext uri="{FF2B5EF4-FFF2-40B4-BE49-F238E27FC236}">
                <a16:creationId xmlns:a16="http://schemas.microsoft.com/office/drawing/2014/main" id="{39D05A0F-313C-1754-E2EF-4DD2D3A7ECE2}"/>
              </a:ext>
            </a:extLst>
          </p:cNvPr>
          <p:cNvCxnSpPr/>
          <p:nvPr/>
        </p:nvCxnSpPr>
        <p:spPr>
          <a:xfrm>
            <a:off x="3505199" y="3784600"/>
            <a:ext cx="62015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10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1">
            <a:extLst>
              <a:ext uri="{FF2B5EF4-FFF2-40B4-BE49-F238E27FC236}">
                <a16:creationId xmlns:a16="http://schemas.microsoft.com/office/drawing/2014/main" id="{3ABB68BB-6DCD-CAF5-93C2-3955EAAD51DE}"/>
              </a:ext>
            </a:extLst>
          </p:cNvPr>
          <p:cNvSpPr/>
          <p:nvPr/>
        </p:nvSpPr>
        <p:spPr>
          <a:xfrm>
            <a:off x="1113863" y="1984057"/>
            <a:ext cx="2038352" cy="2038350"/>
          </a:xfrm>
          <a:prstGeom prst="ellipse">
            <a:avLst/>
          </a:prstGeom>
          <a:solidFill>
            <a:srgbClr val="6C3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srgbClr val="F5F5F5"/>
              </a:solidFill>
              <a:latin typeface="Poppins Bold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5F5F5">
                  <a:alpha val="70000"/>
                </a:srgbClr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D8D98028-B038-37CF-9625-271B1B8B79AB}"/>
              </a:ext>
            </a:extLst>
          </p:cNvPr>
          <p:cNvSpPr/>
          <p:nvPr/>
        </p:nvSpPr>
        <p:spPr>
          <a:xfrm>
            <a:off x="3654699" y="1984057"/>
            <a:ext cx="2038352" cy="203835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2700" dist="12700" dir="5400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70000"/>
                </a:prstClr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Oval 13">
            <a:extLst>
              <a:ext uri="{FF2B5EF4-FFF2-40B4-BE49-F238E27FC236}">
                <a16:creationId xmlns:a16="http://schemas.microsoft.com/office/drawing/2014/main" id="{155253B5-1C7D-81DB-79E6-D6D3E1571896}"/>
              </a:ext>
            </a:extLst>
          </p:cNvPr>
          <p:cNvSpPr/>
          <p:nvPr/>
        </p:nvSpPr>
        <p:spPr>
          <a:xfrm>
            <a:off x="6250871" y="1984057"/>
            <a:ext cx="2038352" cy="203835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2700" dist="12700" dir="5400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70000"/>
                </a:prstClr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Oval 14">
            <a:extLst>
              <a:ext uri="{FF2B5EF4-FFF2-40B4-BE49-F238E27FC236}">
                <a16:creationId xmlns:a16="http://schemas.microsoft.com/office/drawing/2014/main" id="{06EFEC71-86CE-2E74-CC59-E95E5A50AA54}"/>
              </a:ext>
            </a:extLst>
          </p:cNvPr>
          <p:cNvSpPr/>
          <p:nvPr/>
        </p:nvSpPr>
        <p:spPr>
          <a:xfrm>
            <a:off x="8819374" y="1984057"/>
            <a:ext cx="2038352" cy="203835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12700" dist="12700" dir="5400000" algn="ctr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70000"/>
                </a:prstClr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8" name="Straight Connector 16">
            <a:extLst>
              <a:ext uri="{FF2B5EF4-FFF2-40B4-BE49-F238E27FC236}">
                <a16:creationId xmlns:a16="http://schemas.microsoft.com/office/drawing/2014/main" id="{711514E3-4A5C-447F-F57E-F3DED3BFB0CA}"/>
              </a:ext>
            </a:extLst>
          </p:cNvPr>
          <p:cNvCxnSpPr>
            <a:cxnSpLocks/>
          </p:cNvCxnSpPr>
          <p:nvPr/>
        </p:nvCxnSpPr>
        <p:spPr>
          <a:xfrm flipH="1">
            <a:off x="2132490" y="4022407"/>
            <a:ext cx="1099" cy="341070"/>
          </a:xfrm>
          <a:prstGeom prst="line">
            <a:avLst/>
          </a:prstGeom>
          <a:ln>
            <a:solidFill>
              <a:srgbClr val="40404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>
            <a:extLst>
              <a:ext uri="{FF2B5EF4-FFF2-40B4-BE49-F238E27FC236}">
                <a16:creationId xmlns:a16="http://schemas.microsoft.com/office/drawing/2014/main" id="{E3ED9DCE-38FB-EDC0-E1D8-9D7947968D13}"/>
              </a:ext>
            </a:extLst>
          </p:cNvPr>
          <p:cNvCxnSpPr>
            <a:cxnSpLocks/>
          </p:cNvCxnSpPr>
          <p:nvPr/>
        </p:nvCxnSpPr>
        <p:spPr>
          <a:xfrm flipH="1">
            <a:off x="4673326" y="4022407"/>
            <a:ext cx="1099" cy="341070"/>
          </a:xfrm>
          <a:prstGeom prst="line">
            <a:avLst/>
          </a:prstGeom>
          <a:ln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4">
            <a:extLst>
              <a:ext uri="{FF2B5EF4-FFF2-40B4-BE49-F238E27FC236}">
                <a16:creationId xmlns:a16="http://schemas.microsoft.com/office/drawing/2014/main" id="{A3B05C37-44AB-628F-9419-EB1D08956027}"/>
              </a:ext>
            </a:extLst>
          </p:cNvPr>
          <p:cNvCxnSpPr>
            <a:cxnSpLocks/>
          </p:cNvCxnSpPr>
          <p:nvPr/>
        </p:nvCxnSpPr>
        <p:spPr>
          <a:xfrm flipH="1">
            <a:off x="7269498" y="4022407"/>
            <a:ext cx="1099" cy="341070"/>
          </a:xfrm>
          <a:prstGeom prst="line">
            <a:avLst/>
          </a:prstGeom>
          <a:ln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79D16621-4EB3-D56D-4436-6969075D6AAA}"/>
              </a:ext>
            </a:extLst>
          </p:cNvPr>
          <p:cNvCxnSpPr>
            <a:cxnSpLocks/>
          </p:cNvCxnSpPr>
          <p:nvPr/>
        </p:nvCxnSpPr>
        <p:spPr>
          <a:xfrm flipH="1">
            <a:off x="9838001" y="4022407"/>
            <a:ext cx="1099" cy="341070"/>
          </a:xfrm>
          <a:prstGeom prst="line">
            <a:avLst/>
          </a:prstGeom>
          <a:ln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0">
            <a:extLst>
              <a:ext uri="{FF2B5EF4-FFF2-40B4-BE49-F238E27FC236}">
                <a16:creationId xmlns:a16="http://schemas.microsoft.com/office/drawing/2014/main" id="{8B3A0E93-23D3-D6FE-D680-D44A760E5E7B}"/>
              </a:ext>
            </a:extLst>
          </p:cNvPr>
          <p:cNvSpPr txBox="1"/>
          <p:nvPr/>
        </p:nvSpPr>
        <p:spPr>
          <a:xfrm>
            <a:off x="8957177" y="4632303"/>
            <a:ext cx="1762746" cy="12316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"/>
              </a:rPr>
              <a:t>Series e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"/>
              </a:rPr>
              <a:t>filmes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"/>
            </a:endParaRPr>
          </a:p>
          <a:p>
            <a:pPr algn="ctr" fontAlgn="base">
              <a:lnSpc>
                <a:spcPct val="130000"/>
              </a:lnSpc>
              <a:spcBef>
                <a:spcPts val="1000"/>
              </a:spcBef>
            </a:pPr>
            <a:r>
              <a:rPr lang="pt-BR" sz="1000" dirty="0">
                <a:solidFill>
                  <a:srgbClr val="262626">
                    <a:alpha val="70000"/>
                  </a:srgbClr>
                </a:solidFill>
                <a:latin typeface="Open Sans "/>
              </a:rPr>
              <a:t>Gosto de assistir a séries e filmes de diferentes gêneros. Essa atividade ajuda a relaxar e a se divertir.</a:t>
            </a: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425BEA46-EE38-B988-CE00-6F758E7EBF16}"/>
              </a:ext>
            </a:extLst>
          </p:cNvPr>
          <p:cNvSpPr txBox="1"/>
          <p:nvPr/>
        </p:nvSpPr>
        <p:spPr>
          <a:xfrm>
            <a:off x="6388674" y="4632303"/>
            <a:ext cx="1762747" cy="1431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 fontAlgn="base">
              <a:lnSpc>
                <a:spcPct val="130000"/>
              </a:lnSpc>
              <a:spcBef>
                <a:spcPts val="1000"/>
              </a:spcBef>
            </a:pPr>
            <a:r>
              <a:rPr lang="en-US" sz="1400" b="1" dirty="0" err="1">
                <a:solidFill>
                  <a:prstClr val="black"/>
                </a:solidFill>
                <a:latin typeface="Open Sans "/>
              </a:rPr>
              <a:t>Exercício</a:t>
            </a:r>
            <a:r>
              <a:rPr lang="en-US" sz="1400" b="1" dirty="0">
                <a:solidFill>
                  <a:prstClr val="black"/>
                </a:solidFill>
                <a:latin typeface="Open Sans "/>
              </a:rPr>
              <a:t> </a:t>
            </a:r>
            <a:r>
              <a:rPr lang="en-US" sz="1400" b="1" dirty="0" err="1">
                <a:solidFill>
                  <a:prstClr val="black"/>
                </a:solidFill>
                <a:latin typeface="Open Sans "/>
              </a:rPr>
              <a:t>físico</a:t>
            </a:r>
            <a:endParaRPr lang="en-US" sz="1400" b="1" dirty="0">
              <a:solidFill>
                <a:prstClr val="black"/>
              </a:solidFill>
              <a:latin typeface="Open Sans "/>
            </a:endParaRPr>
          </a:p>
          <a:p>
            <a:pPr lvl="0" algn="ctr" fontAlgn="base">
              <a:lnSpc>
                <a:spcPct val="130000"/>
              </a:lnSpc>
              <a:spcBef>
                <a:spcPts val="1000"/>
              </a:spcBef>
            </a:pPr>
            <a:r>
              <a:rPr lang="pt-BR" sz="1000" dirty="0">
                <a:solidFill>
                  <a:srgbClr val="262626">
                    <a:alpha val="70000"/>
                  </a:srgbClr>
                </a:solidFill>
                <a:latin typeface="Open Sans "/>
              </a:rPr>
              <a:t>Meditar e caminhar regularmente me ajuda a manter uma boa saúde física e mental, além de reduzir o estresse e ansiedade.</a:t>
            </a: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id="{CD25DF19-FB7D-807E-0352-CB32180715D5}"/>
              </a:ext>
            </a:extLst>
          </p:cNvPr>
          <p:cNvSpPr txBox="1"/>
          <p:nvPr/>
        </p:nvSpPr>
        <p:spPr>
          <a:xfrm>
            <a:off x="3707852" y="4632303"/>
            <a:ext cx="1932046" cy="991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"/>
              </a:rPr>
              <a:t>Viajar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"/>
            </a:endParaRPr>
          </a:p>
          <a:p>
            <a:pPr lvl="0" algn="ctr" fontAlgn="base">
              <a:lnSpc>
                <a:spcPct val="130000"/>
              </a:lnSpc>
              <a:spcBef>
                <a:spcPts val="1000"/>
              </a:spcBef>
            </a:pPr>
            <a:r>
              <a:rPr lang="pt-BR" sz="1000" dirty="0">
                <a:solidFill>
                  <a:srgbClr val="262626">
                    <a:alpha val="70000"/>
                  </a:srgbClr>
                </a:solidFill>
                <a:latin typeface="Open Sans "/>
              </a:rPr>
              <a:t>Me ajudou a desenvolver habilidades de comunicação e relacionamento interpessoal.</a:t>
            </a:r>
          </a:p>
        </p:txBody>
      </p:sp>
      <p:sp>
        <p:nvSpPr>
          <p:cNvPr id="15" name="TextBox 34">
            <a:extLst>
              <a:ext uri="{FF2B5EF4-FFF2-40B4-BE49-F238E27FC236}">
                <a16:creationId xmlns:a16="http://schemas.microsoft.com/office/drawing/2014/main" id="{B7BEDFF3-4109-2506-E37B-7145839761FF}"/>
              </a:ext>
            </a:extLst>
          </p:cNvPr>
          <p:cNvSpPr txBox="1"/>
          <p:nvPr/>
        </p:nvSpPr>
        <p:spPr>
          <a:xfrm>
            <a:off x="1291685" y="4632303"/>
            <a:ext cx="1682709" cy="991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519F7"/>
                </a:solidFill>
                <a:effectLst/>
                <a:uLnTx/>
                <a:uFillTx/>
                <a:latin typeface="Open Sans "/>
              </a:rPr>
              <a:t>Livros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519F7"/>
              </a:solidFill>
              <a:effectLst/>
              <a:uLnTx/>
              <a:uFillTx/>
              <a:latin typeface="Open Sans "/>
            </a:endParaRPr>
          </a:p>
          <a:p>
            <a:pPr lvl="0" algn="ctr" fontAlgn="base">
              <a:lnSpc>
                <a:spcPct val="130000"/>
              </a:lnSpc>
              <a:spcBef>
                <a:spcPts val="1000"/>
              </a:spcBef>
            </a:pPr>
            <a:r>
              <a:rPr lang="pt-BR" sz="1000" dirty="0">
                <a:solidFill>
                  <a:srgbClr val="262626">
                    <a:alpha val="70000"/>
                  </a:srgbClr>
                </a:solidFill>
                <a:latin typeface="Open Sans "/>
              </a:rPr>
              <a:t>Sou uma leitora voraz e gosta de ler livros de ficção, negócios e de autoajuda.</a:t>
            </a:r>
          </a:p>
        </p:txBody>
      </p:sp>
      <p:pic>
        <p:nvPicPr>
          <p:cNvPr id="16" name="Gráfico 15" descr="Livros estrutura de tópicos">
            <a:extLst>
              <a:ext uri="{FF2B5EF4-FFF2-40B4-BE49-F238E27FC236}">
                <a16:creationId xmlns:a16="http://schemas.microsoft.com/office/drawing/2014/main" id="{4DA1384A-7A97-B104-210C-EF346C3B5C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1243" y="2360876"/>
            <a:ext cx="1203593" cy="1203593"/>
          </a:xfrm>
          <a:prstGeom prst="rect">
            <a:avLst/>
          </a:prstGeom>
        </p:spPr>
      </p:pic>
      <p:pic>
        <p:nvPicPr>
          <p:cNvPr id="17" name="Gráfico 16" descr="Decolar estrutura de tópicos">
            <a:extLst>
              <a:ext uri="{FF2B5EF4-FFF2-40B4-BE49-F238E27FC236}">
                <a16:creationId xmlns:a16="http://schemas.microsoft.com/office/drawing/2014/main" id="{94A33551-A217-CC1D-5F3F-1B7DDA4416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37330"/>
          <a:stretch/>
        </p:blipFill>
        <p:spPr>
          <a:xfrm>
            <a:off x="3764939" y="2369343"/>
            <a:ext cx="1866492" cy="1169725"/>
          </a:xfrm>
          <a:prstGeom prst="rect">
            <a:avLst/>
          </a:prstGeom>
        </p:spPr>
      </p:pic>
      <p:pic>
        <p:nvPicPr>
          <p:cNvPr id="18" name="Gráfico 17" descr="Executar estrutura de tópicos">
            <a:extLst>
              <a:ext uri="{FF2B5EF4-FFF2-40B4-BE49-F238E27FC236}">
                <a16:creationId xmlns:a16="http://schemas.microsoft.com/office/drawing/2014/main" id="{EFC53AA6-2F77-B64B-EC73-E1A4CF8C70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8796" y="2369343"/>
            <a:ext cx="1201403" cy="1201403"/>
          </a:xfrm>
          <a:prstGeom prst="rect">
            <a:avLst/>
          </a:prstGeom>
        </p:spPr>
      </p:pic>
      <p:pic>
        <p:nvPicPr>
          <p:cNvPr id="19" name="Gráfico 18" descr="Pipoca estrutura de tópicos">
            <a:extLst>
              <a:ext uri="{FF2B5EF4-FFF2-40B4-BE49-F238E27FC236}">
                <a16:creationId xmlns:a16="http://schemas.microsoft.com/office/drawing/2014/main" id="{CF076EFB-1764-274E-1C37-FD77B54459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37300" y="2405735"/>
            <a:ext cx="1201402" cy="1201402"/>
          </a:xfrm>
          <a:prstGeom prst="rect">
            <a:avLst/>
          </a:prstGeom>
        </p:spPr>
      </p:pic>
      <p:sp>
        <p:nvSpPr>
          <p:cNvPr id="20" name="Google Shape;308;p42">
            <a:extLst>
              <a:ext uri="{FF2B5EF4-FFF2-40B4-BE49-F238E27FC236}">
                <a16:creationId xmlns:a16="http://schemas.microsoft.com/office/drawing/2014/main" id="{7BF82659-BEF8-7DA7-6063-C64E6934582A}"/>
              </a:ext>
            </a:extLst>
          </p:cNvPr>
          <p:cNvSpPr txBox="1">
            <a:spLocks/>
          </p:cNvSpPr>
          <p:nvPr/>
        </p:nvSpPr>
        <p:spPr>
          <a:xfrm>
            <a:off x="415600" y="665400"/>
            <a:ext cx="1059161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4747"/>
              </a:buClr>
              <a:buSzPts val="2800"/>
              <a:buFont typeface="Open Sans"/>
              <a:buNone/>
              <a:defRPr sz="2800" b="1" i="0" u="none" strike="noStrike" cap="none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algn="ctr"/>
            <a:r>
              <a:rPr lang="pt-BR" sz="4000" kern="0" dirty="0">
                <a:solidFill>
                  <a:srgbClr val="6C3FFF"/>
                </a:solidFill>
              </a:rPr>
              <a:t>Hobbies</a:t>
            </a:r>
            <a:endParaRPr lang="pt-BR" sz="4000" b="0" kern="0" dirty="0">
              <a:solidFill>
                <a:srgbClr val="6C3FFF"/>
              </a:solidFill>
            </a:endParaRPr>
          </a:p>
        </p:txBody>
      </p:sp>
      <p:sp>
        <p:nvSpPr>
          <p:cNvPr id="21" name="Google Shape;305;p42">
            <a:extLst>
              <a:ext uri="{FF2B5EF4-FFF2-40B4-BE49-F238E27FC236}">
                <a16:creationId xmlns:a16="http://schemas.microsoft.com/office/drawing/2014/main" id="{4C9BD3C5-B5FC-7057-5FFE-D0110BC80862}"/>
              </a:ext>
            </a:extLst>
          </p:cNvPr>
          <p:cNvSpPr/>
          <p:nvPr/>
        </p:nvSpPr>
        <p:spPr>
          <a:xfrm>
            <a:off x="0" y="6303600"/>
            <a:ext cx="12192000" cy="554400"/>
          </a:xfrm>
          <a:prstGeom prst="rect">
            <a:avLst/>
          </a:prstGeom>
          <a:solidFill>
            <a:srgbClr val="6C3FFF"/>
          </a:solidFill>
          <a:ln w="9525" cap="flat" cmpd="sng">
            <a:solidFill>
              <a:srgbClr val="6C3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94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2"/>
          <p:cNvSpPr/>
          <p:nvPr/>
        </p:nvSpPr>
        <p:spPr>
          <a:xfrm>
            <a:off x="0" y="6303600"/>
            <a:ext cx="12192000" cy="554400"/>
          </a:xfrm>
          <a:prstGeom prst="rect">
            <a:avLst/>
          </a:prstGeom>
          <a:solidFill>
            <a:srgbClr val="6C3FFF"/>
          </a:solidFill>
          <a:ln w="9525" cap="flat" cmpd="sng">
            <a:solidFill>
              <a:srgbClr val="6C3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6" name="Google Shape;306;p42"/>
          <p:cNvSpPr txBox="1"/>
          <p:nvPr/>
        </p:nvSpPr>
        <p:spPr>
          <a:xfrm>
            <a:off x="10020067" y="6438667"/>
            <a:ext cx="3445200" cy="117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" name="Google Shape;308;p42"/>
          <p:cNvSpPr txBox="1">
            <a:spLocks noGrp="1"/>
          </p:cNvSpPr>
          <p:nvPr>
            <p:ph type="title" idx="4294967295"/>
          </p:nvPr>
        </p:nvSpPr>
        <p:spPr>
          <a:xfrm>
            <a:off x="415600" y="665400"/>
            <a:ext cx="10591613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4000" dirty="0">
                <a:solidFill>
                  <a:srgbClr val="6C3FFF"/>
                </a:solidFill>
              </a:rPr>
              <a:t>Por que quero trabalhar nesta empresa?</a:t>
            </a:r>
            <a:endParaRPr sz="4000" b="0" dirty="0">
              <a:solidFill>
                <a:srgbClr val="6C3FFF"/>
              </a:solidFill>
            </a:endParaRPr>
          </a:p>
        </p:txBody>
      </p:sp>
      <p:sp>
        <p:nvSpPr>
          <p:cNvPr id="309" name="Google Shape;309;p42"/>
          <p:cNvSpPr txBox="1">
            <a:spLocks noGrp="1"/>
          </p:cNvSpPr>
          <p:nvPr>
            <p:ph type="body" idx="4294967295"/>
          </p:nvPr>
        </p:nvSpPr>
        <p:spPr>
          <a:xfrm>
            <a:off x="381867" y="1745223"/>
            <a:ext cx="5173359" cy="291526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>
              <a:buNone/>
            </a:pPr>
            <a:r>
              <a:rPr lang="pt-BR" sz="1400" dirty="0">
                <a:solidFill>
                  <a:srgbClr val="434343"/>
                </a:solidFill>
              </a:rPr>
              <a:t>Sou uma profissional apaixonada pela área administrativa, acumulando uma</a:t>
            </a:r>
            <a:r>
              <a:rPr lang="pt-BR" sz="1400" b="1" dirty="0">
                <a:solidFill>
                  <a:srgbClr val="434343"/>
                </a:solidFill>
              </a:rPr>
              <a:t> experiência de 7 anos</a:t>
            </a:r>
            <a:r>
              <a:rPr lang="pt-BR" sz="1400" dirty="0">
                <a:solidFill>
                  <a:srgbClr val="434343"/>
                </a:solidFill>
              </a:rPr>
              <a:t>. </a:t>
            </a:r>
          </a:p>
          <a:p>
            <a:pPr marL="0" indent="0" algn="just">
              <a:buNone/>
            </a:pPr>
            <a:endParaRPr lang="pt-BR" sz="1400" dirty="0">
              <a:solidFill>
                <a:srgbClr val="434343"/>
              </a:solidFill>
            </a:endParaRPr>
          </a:p>
          <a:p>
            <a:pPr marL="0" indent="0" algn="just">
              <a:buNone/>
            </a:pPr>
            <a:r>
              <a:rPr lang="pt-BR" sz="1400" dirty="0">
                <a:solidFill>
                  <a:srgbClr val="434343"/>
                </a:solidFill>
              </a:rPr>
              <a:t>Ao longo da minha trajetória, desenvolvi </a:t>
            </a:r>
            <a:r>
              <a:rPr lang="pt-BR" sz="1400" b="1" dirty="0">
                <a:solidFill>
                  <a:srgbClr val="434343"/>
                </a:solidFill>
              </a:rPr>
              <a:t>habilidades</a:t>
            </a:r>
            <a:r>
              <a:rPr lang="pt-BR" sz="1400" dirty="0">
                <a:solidFill>
                  <a:srgbClr val="434343"/>
                </a:solidFill>
              </a:rPr>
              <a:t> e </a:t>
            </a:r>
            <a:r>
              <a:rPr lang="pt-BR" sz="1400" b="1" dirty="0">
                <a:solidFill>
                  <a:srgbClr val="434343"/>
                </a:solidFill>
              </a:rPr>
              <a:t>competências</a:t>
            </a:r>
            <a:r>
              <a:rPr lang="pt-BR" sz="1400" dirty="0">
                <a:solidFill>
                  <a:srgbClr val="434343"/>
                </a:solidFill>
              </a:rPr>
              <a:t> que me capacitam a contribuir </a:t>
            </a:r>
            <a:r>
              <a:rPr lang="pt-BR" sz="1400" b="1" dirty="0">
                <a:solidFill>
                  <a:srgbClr val="434343"/>
                </a:solidFill>
              </a:rPr>
              <a:t>para o sucesso de qualquer organização</a:t>
            </a:r>
            <a:r>
              <a:rPr lang="pt-BR" sz="1400" dirty="0">
                <a:solidFill>
                  <a:srgbClr val="434343"/>
                </a:solidFill>
              </a:rPr>
              <a:t>.</a:t>
            </a:r>
          </a:p>
          <a:p>
            <a:pPr marL="0" indent="0" algn="just">
              <a:buNone/>
            </a:pPr>
            <a:endParaRPr lang="pt-BR" sz="1400" dirty="0">
              <a:solidFill>
                <a:srgbClr val="434343"/>
              </a:solidFill>
            </a:endParaRPr>
          </a:p>
          <a:p>
            <a:pPr marL="0" indent="0" algn="just">
              <a:buNone/>
            </a:pPr>
            <a:r>
              <a:rPr lang="pt-BR" sz="1400" dirty="0">
                <a:solidFill>
                  <a:srgbClr val="434343"/>
                </a:solidFill>
              </a:rPr>
              <a:t>Busco por uma </a:t>
            </a:r>
            <a:r>
              <a:rPr lang="pt-BR" sz="1400" b="1" dirty="0">
                <a:solidFill>
                  <a:srgbClr val="434343"/>
                </a:solidFill>
              </a:rPr>
              <a:t>empresa inovadora e de alta performance</a:t>
            </a:r>
            <a:r>
              <a:rPr lang="pt-BR" sz="1400" dirty="0">
                <a:solidFill>
                  <a:srgbClr val="434343"/>
                </a:solidFill>
              </a:rPr>
              <a:t>, reconhecida pelo mercado. Tenho interesse em fazer parte desse ambiente, pois acredito que posso contribuir para o seu crescimento e sucesso.</a:t>
            </a:r>
          </a:p>
        </p:txBody>
      </p:sp>
      <p:sp>
        <p:nvSpPr>
          <p:cNvPr id="2" name="Google Shape;309;p42">
            <a:extLst>
              <a:ext uri="{FF2B5EF4-FFF2-40B4-BE49-F238E27FC236}">
                <a16:creationId xmlns:a16="http://schemas.microsoft.com/office/drawing/2014/main" id="{AA040A0D-FC60-E849-FE14-71F71AA67C0C}"/>
              </a:ext>
            </a:extLst>
          </p:cNvPr>
          <p:cNvSpPr txBox="1">
            <a:spLocks/>
          </p:cNvSpPr>
          <p:nvPr/>
        </p:nvSpPr>
        <p:spPr>
          <a:xfrm>
            <a:off x="5833854" y="1764887"/>
            <a:ext cx="5173359" cy="2109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just">
              <a:buNone/>
            </a:pPr>
            <a:r>
              <a:rPr lang="pt-BR" sz="1400" dirty="0">
                <a:solidFill>
                  <a:srgbClr val="434343"/>
                </a:solidFill>
              </a:rPr>
              <a:t>Acredito que as minhas </a:t>
            </a:r>
            <a:r>
              <a:rPr lang="pt-BR" sz="1400" b="1" dirty="0">
                <a:solidFill>
                  <a:srgbClr val="434343"/>
                </a:solidFill>
              </a:rPr>
              <a:t>habilidades e experiências </a:t>
            </a:r>
            <a:r>
              <a:rPr lang="pt-BR" sz="1400" dirty="0">
                <a:solidFill>
                  <a:srgbClr val="434343"/>
                </a:solidFill>
              </a:rPr>
              <a:t>são </a:t>
            </a:r>
            <a:r>
              <a:rPr lang="pt-BR" sz="1400" b="1" dirty="0">
                <a:solidFill>
                  <a:srgbClr val="434343"/>
                </a:solidFill>
              </a:rPr>
              <a:t>compatíveis</a:t>
            </a:r>
            <a:r>
              <a:rPr lang="pt-BR" sz="1400" dirty="0">
                <a:solidFill>
                  <a:srgbClr val="434343"/>
                </a:solidFill>
              </a:rPr>
              <a:t> com as necessidades da empresa. Sou uma </a:t>
            </a:r>
            <a:r>
              <a:rPr lang="pt-BR" sz="1400" b="1" dirty="0">
                <a:solidFill>
                  <a:srgbClr val="434343"/>
                </a:solidFill>
              </a:rPr>
              <a:t>pessoa motivada, comprometida e sempre aberta a aprender.</a:t>
            </a:r>
          </a:p>
          <a:p>
            <a:pPr marL="0" indent="0" algn="just">
              <a:buNone/>
            </a:pPr>
            <a:endParaRPr lang="pt-BR" sz="1400" dirty="0">
              <a:solidFill>
                <a:srgbClr val="434343"/>
              </a:solidFill>
            </a:endParaRPr>
          </a:p>
          <a:p>
            <a:pPr marL="0" indent="0" algn="just">
              <a:buNone/>
            </a:pPr>
            <a:r>
              <a:rPr lang="pt-BR" sz="1400" dirty="0">
                <a:solidFill>
                  <a:srgbClr val="434343"/>
                </a:solidFill>
              </a:rPr>
              <a:t>Estou confiante de que posso agregar </a:t>
            </a:r>
            <a:r>
              <a:rPr lang="pt-BR" sz="1400" b="1" dirty="0">
                <a:solidFill>
                  <a:srgbClr val="434343"/>
                </a:solidFill>
              </a:rPr>
              <a:t>valor significativo </a:t>
            </a:r>
            <a:r>
              <a:rPr lang="pt-BR" sz="1400" dirty="0">
                <a:solidFill>
                  <a:srgbClr val="434343"/>
                </a:solidFill>
              </a:rPr>
              <a:t>ao </a:t>
            </a:r>
            <a:r>
              <a:rPr lang="pt-BR" sz="1400" b="1" dirty="0">
                <a:solidFill>
                  <a:srgbClr val="434343"/>
                </a:solidFill>
              </a:rPr>
              <a:t>desenvolvimento da empresa</a:t>
            </a:r>
            <a:r>
              <a:rPr lang="pt-BR" sz="1400" dirty="0">
                <a:solidFill>
                  <a:srgbClr val="434343"/>
                </a:solidFill>
              </a:rPr>
              <a:t>.</a:t>
            </a:r>
            <a:endParaRPr lang="pt-BR" sz="1867" kern="0" dirty="0">
              <a:solidFill>
                <a:srgbClr val="434343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2B71D37-E082-8DFD-6866-FAC276A9E0A1}"/>
              </a:ext>
            </a:extLst>
          </p:cNvPr>
          <p:cNvSpPr txBox="1"/>
          <p:nvPr/>
        </p:nvSpPr>
        <p:spPr>
          <a:xfrm>
            <a:off x="6315636" y="5273154"/>
            <a:ext cx="2579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monica.r.cirus@hotmail.com</a:t>
            </a:r>
            <a:endParaRPr lang="pt-BR" sz="14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340EFD3-6FFD-8860-34B3-A464C5136ACD}"/>
              </a:ext>
            </a:extLst>
          </p:cNvPr>
          <p:cNvSpPr txBox="1"/>
          <p:nvPr/>
        </p:nvSpPr>
        <p:spPr>
          <a:xfrm>
            <a:off x="6320552" y="4328132"/>
            <a:ext cx="1406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11 </a:t>
            </a:r>
            <a:r>
              <a:rPr lang="pt-BR" sz="1400" dirty="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98159 5753</a:t>
            </a:r>
          </a:p>
        </p:txBody>
      </p:sp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id="{5643E24C-4E34-457E-013B-D7C58F0517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538" y="4311677"/>
            <a:ext cx="324000" cy="324000"/>
          </a:xfrm>
          <a:prstGeom prst="rect">
            <a:avLst/>
          </a:prstGeom>
        </p:spPr>
      </p:pic>
      <p:pic>
        <p:nvPicPr>
          <p:cNvPr id="8" name="Imagem 7" descr="Logotipo, Ícone&#10;&#10;Descrição gerada automaticamente">
            <a:extLst>
              <a:ext uri="{FF2B5EF4-FFF2-40B4-BE49-F238E27FC236}">
                <a16:creationId xmlns:a16="http://schemas.microsoft.com/office/drawing/2014/main" id="{27696214-1DAE-6559-6716-D9E54901C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518" y="4819064"/>
            <a:ext cx="324000" cy="324000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6AB1B052-81AF-1886-0258-B94D31D03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597" y="5274063"/>
            <a:ext cx="324806" cy="324806"/>
          </a:xfrm>
          <a:prstGeom prst="rect">
            <a:avLst/>
          </a:prstGeom>
        </p:spPr>
      </p:pic>
      <p:sp>
        <p:nvSpPr>
          <p:cNvPr id="11" name="CaixaDeTexto 10">
            <a:hlinkClick r:id="rId6"/>
            <a:extLst>
              <a:ext uri="{FF2B5EF4-FFF2-40B4-BE49-F238E27FC236}">
                <a16:creationId xmlns:a16="http://schemas.microsoft.com/office/drawing/2014/main" id="{D309F0FC-8D4F-8B60-E0E6-1F25D6ABF143}"/>
              </a:ext>
            </a:extLst>
          </p:cNvPr>
          <p:cNvSpPr txBox="1"/>
          <p:nvPr/>
        </p:nvSpPr>
        <p:spPr>
          <a:xfrm>
            <a:off x="6315636" y="4814832"/>
            <a:ext cx="2329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>
                <a:solidFill>
                  <a:srgbClr val="434343"/>
                </a:solidFill>
                <a:latin typeface="Open Sans"/>
                <a:ea typeface="Open Sans"/>
                <a:cs typeface="Open Sans"/>
              </a:rPr>
              <a:t>monicarodrigues-santana</a:t>
            </a:r>
            <a:endParaRPr lang="pt-BR" sz="14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3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;p21">
            <a:extLst>
              <a:ext uri="{FF2B5EF4-FFF2-40B4-BE49-F238E27FC236}">
                <a16:creationId xmlns:a16="http://schemas.microsoft.com/office/drawing/2014/main" id="{D2041A9F-DA0F-791F-87C1-48D90B07FE04}"/>
              </a:ext>
            </a:extLst>
          </p:cNvPr>
          <p:cNvSpPr txBox="1"/>
          <p:nvPr/>
        </p:nvSpPr>
        <p:spPr>
          <a:xfrm>
            <a:off x="4198664" y="2134628"/>
            <a:ext cx="3794672" cy="104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7200" b="1" kern="0" dirty="0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  <a:sym typeface="Open Sans"/>
              </a:rPr>
              <a:t>Mônica</a:t>
            </a:r>
            <a:r>
              <a:rPr lang="pt-BR" sz="7200" kern="0" dirty="0">
                <a:solidFill>
                  <a:srgbClr val="C047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72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Google Shape;88;p21">
            <a:extLst>
              <a:ext uri="{FF2B5EF4-FFF2-40B4-BE49-F238E27FC236}">
                <a16:creationId xmlns:a16="http://schemas.microsoft.com/office/drawing/2014/main" id="{5A6DA50C-02B8-1C76-A3BE-862575ECDA16}"/>
              </a:ext>
            </a:extLst>
          </p:cNvPr>
          <p:cNvSpPr txBox="1"/>
          <p:nvPr/>
        </p:nvSpPr>
        <p:spPr>
          <a:xfrm>
            <a:off x="4198664" y="3134540"/>
            <a:ext cx="3794672" cy="104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7200" kern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Santana</a:t>
            </a:r>
            <a:endParaRPr sz="7200" kern="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065933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b3nkeil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avi Powerpoint Template">
  <a:themeElements>
    <a:clrScheme name="Ravi Yellow">
      <a:dk1>
        <a:srgbClr val="222222"/>
      </a:dk1>
      <a:lt1>
        <a:srgbClr val="FFFFFF"/>
      </a:lt1>
      <a:dk2>
        <a:srgbClr val="000000"/>
      </a:dk2>
      <a:lt2>
        <a:srgbClr val="FEFCFF"/>
      </a:lt2>
      <a:accent1>
        <a:srgbClr val="FEDF62"/>
      </a:accent1>
      <a:accent2>
        <a:srgbClr val="F3D041"/>
      </a:accent2>
      <a:accent3>
        <a:srgbClr val="F1C928"/>
      </a:accent3>
      <a:accent4>
        <a:srgbClr val="E6BC13"/>
      </a:accent4>
      <a:accent5>
        <a:srgbClr val="D5AB06"/>
      </a:accent5>
      <a:accent6>
        <a:srgbClr val="C19B04"/>
      </a:accent6>
      <a:hlink>
        <a:srgbClr val="5352F5"/>
      </a:hlink>
      <a:folHlink>
        <a:srgbClr val="BFBFBF"/>
      </a:folHlink>
    </a:clrScheme>
    <a:fontScheme name="Custom 2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www.freeppt7.com">
  <a:themeElements>
    <a:clrScheme name="自定义 2882">
      <a:dk1>
        <a:sysClr val="windowText" lastClr="000000"/>
      </a:dk1>
      <a:lt1>
        <a:sysClr val="window" lastClr="FFFFFF"/>
      </a:lt1>
      <a:dk2>
        <a:srgbClr val="5A6362"/>
      </a:dk2>
      <a:lt2>
        <a:srgbClr val="8D8D8D"/>
      </a:lt2>
      <a:accent1>
        <a:srgbClr val="8D8D8D"/>
      </a:accent1>
      <a:accent2>
        <a:srgbClr val="5A6362"/>
      </a:accent2>
      <a:accent3>
        <a:srgbClr val="8D8D8D"/>
      </a:accent3>
      <a:accent4>
        <a:srgbClr val="5A6362"/>
      </a:accent4>
      <a:accent5>
        <a:srgbClr val="8D8D8D"/>
      </a:accent5>
      <a:accent6>
        <a:srgbClr val="5A6362"/>
      </a:accent6>
      <a:hlink>
        <a:srgbClr val="0563C1"/>
      </a:hlink>
      <a:folHlink>
        <a:srgbClr val="954F72"/>
      </a:folHlink>
    </a:clrScheme>
    <a:fontScheme name="vb0311rv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www.freeppt7.com">
  <a:themeElements>
    <a:clrScheme name="自定义 2882">
      <a:dk1>
        <a:sysClr val="windowText" lastClr="000000"/>
      </a:dk1>
      <a:lt1>
        <a:sysClr val="window" lastClr="FFFFFF"/>
      </a:lt1>
      <a:dk2>
        <a:srgbClr val="5A6362"/>
      </a:dk2>
      <a:lt2>
        <a:srgbClr val="8D8D8D"/>
      </a:lt2>
      <a:accent1>
        <a:srgbClr val="8D8D8D"/>
      </a:accent1>
      <a:accent2>
        <a:srgbClr val="5A6362"/>
      </a:accent2>
      <a:accent3>
        <a:srgbClr val="8D8D8D"/>
      </a:accent3>
      <a:accent4>
        <a:srgbClr val="5A6362"/>
      </a:accent4>
      <a:accent5>
        <a:srgbClr val="8D8D8D"/>
      </a:accent5>
      <a:accent6>
        <a:srgbClr val="5A6362"/>
      </a:accent6>
      <a:hlink>
        <a:srgbClr val="0563C1"/>
      </a:hlink>
      <a:folHlink>
        <a:srgbClr val="954F72"/>
      </a:folHlink>
    </a:clrScheme>
    <a:fontScheme name="vb0311rv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www.freeppt7.com">
  <a:themeElements>
    <a:clrScheme name="自定义 2882">
      <a:dk1>
        <a:sysClr val="windowText" lastClr="000000"/>
      </a:dk1>
      <a:lt1>
        <a:sysClr val="window" lastClr="FFFFFF"/>
      </a:lt1>
      <a:dk2>
        <a:srgbClr val="5A6362"/>
      </a:dk2>
      <a:lt2>
        <a:srgbClr val="8D8D8D"/>
      </a:lt2>
      <a:accent1>
        <a:srgbClr val="8D8D8D"/>
      </a:accent1>
      <a:accent2>
        <a:srgbClr val="5A6362"/>
      </a:accent2>
      <a:accent3>
        <a:srgbClr val="8D8D8D"/>
      </a:accent3>
      <a:accent4>
        <a:srgbClr val="5A6362"/>
      </a:accent4>
      <a:accent5>
        <a:srgbClr val="8D8D8D"/>
      </a:accent5>
      <a:accent6>
        <a:srgbClr val="5A6362"/>
      </a:accent6>
      <a:hlink>
        <a:srgbClr val="0563C1"/>
      </a:hlink>
      <a:folHlink>
        <a:srgbClr val="954F72"/>
      </a:folHlink>
    </a:clrScheme>
    <a:fontScheme name="vb0311rv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170c6c2-1207-413f-8159-b3ba299ffb4f}" enabled="1" method="Standard" siteId="{7aa3a0cd-bff5-4c37-9985-723a22666a9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2951</TotalTime>
  <Words>537</Words>
  <Application>Microsoft Office PowerPoint</Application>
  <PresentationFormat>Widescreen</PresentationFormat>
  <Paragraphs>125</Paragraphs>
  <Slides>11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8</vt:i4>
      </vt:variant>
      <vt:variant>
        <vt:lpstr>Títulos de slides</vt:lpstr>
      </vt:variant>
      <vt:variant>
        <vt:i4>11</vt:i4>
      </vt:variant>
    </vt:vector>
  </HeadingPairs>
  <TitlesOfParts>
    <vt:vector size="32" baseType="lpstr">
      <vt:lpstr>微软雅黑</vt:lpstr>
      <vt:lpstr>Arial</vt:lpstr>
      <vt:lpstr>Calibri</vt:lpstr>
      <vt:lpstr>Libre Baskerville Italics</vt:lpstr>
      <vt:lpstr>Montserrat Bold</vt:lpstr>
      <vt:lpstr>Open Sans</vt:lpstr>
      <vt:lpstr>Open Sans </vt:lpstr>
      <vt:lpstr>Open Sans bold</vt:lpstr>
      <vt:lpstr>Poppins</vt:lpstr>
      <vt:lpstr>Poppins Bold</vt:lpstr>
      <vt:lpstr>Poppins Light</vt:lpstr>
      <vt:lpstr>Ubuntu Medium</vt:lpstr>
      <vt:lpstr>思源黑体 CN Normal</vt:lpstr>
      <vt:lpstr>Simple Light</vt:lpstr>
      <vt:lpstr>Office Theme</vt:lpstr>
      <vt:lpstr>3_自定义设计方案</vt:lpstr>
      <vt:lpstr>Ravi Powerpoint Template</vt:lpstr>
      <vt:lpstr>www.freeppt7.com</vt:lpstr>
      <vt:lpstr>1_www.freeppt7.com</vt:lpstr>
      <vt:lpstr>2_www.freeppt7.com</vt:lpstr>
      <vt:lpstr>1_Simple Light</vt:lpstr>
      <vt:lpstr>Apresentação do PowerPoint</vt:lpstr>
      <vt:lpstr>Apresentação do PowerPoint</vt:lpstr>
      <vt:lpstr>Apresentação do PowerPoint</vt:lpstr>
      <vt:lpstr>Valores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Por que quero trabalhar nesta empresa?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Monica Geralda Rodrigues de Santana</dc:creator>
  <cp:lastModifiedBy>Monica Geralda Rodrigues de Santana</cp:lastModifiedBy>
  <cp:revision>2</cp:revision>
  <dcterms:created xsi:type="dcterms:W3CDTF">2023-11-15T20:33:05Z</dcterms:created>
  <dcterms:modified xsi:type="dcterms:W3CDTF">2023-11-30T19:01:18Z</dcterms:modified>
</cp:coreProperties>
</file>