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1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  <p:sldId id="265" r:id="rId11"/>
    <p:sldId id="266" r:id="rId12"/>
    <p:sldId id="267" r:id="rId13"/>
    <p:sldId id="268" r:id="rId14"/>
    <p:sldId id="272" r:id="rId15"/>
    <p:sldId id="270" r:id="rId16"/>
    <p:sldId id="269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82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69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498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243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523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323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484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686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862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3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91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8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7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20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8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61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1190CDF-B1DC-4AB1-AC35-C3346E55AF95}" type="datetimeFigureOut">
              <a:rPr lang="pt-BR" smtClean="0"/>
              <a:t>11/10/2021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F02CCF0-FBE7-4DEE-BE41-4D5DE5A9B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68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bibliaonline.com.br/nvi/1co/6/19+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F39B11C4-96B0-4046-B6D2-E67EA29AB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6600" b="1" i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4E6632E1-A217-45BC-8949-56DF5102E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12" y="2603500"/>
            <a:ext cx="11859904" cy="3416300"/>
          </a:xfrm>
        </p:spPr>
        <p:txBody>
          <a:bodyPr/>
          <a:lstStyle/>
          <a:p>
            <a:pPr algn="r"/>
            <a:endParaRPr lang="pt-BR" dirty="0"/>
          </a:p>
          <a:p>
            <a:pPr algn="r"/>
            <a:endParaRPr lang="pt-BR" dirty="0">
              <a:solidFill>
                <a:schemeClr val="accent5"/>
              </a:solidFill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994DD333-0FB5-40C3-B53C-05BAB58BE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78" y="3782291"/>
            <a:ext cx="5600899" cy="22375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06360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218A6C7-D665-422F-BB80-6AE1C07AB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 A PASSO I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0EF85C8A-9E5A-43D1-A0D4-2D3D236720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09" y="2801955"/>
            <a:ext cx="4824413" cy="3217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CF9A8AB-2E8A-412A-B5D9-24F0D4ACC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2603499"/>
            <a:ext cx="5248997" cy="4074391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Observe-se no espelho:</a:t>
            </a:r>
          </a:p>
          <a:p>
            <a:pPr marL="0" indent="0">
              <a:buNone/>
            </a:pPr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os braços ao lado do corpo; 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com ambas as mãos na cintura;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e colocando as mãos atrás da cabeça.</a:t>
            </a:r>
          </a:p>
          <a:p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Essas são as posições ideais para fazer observações, como a assimetria das mamas e o aspecto.</a:t>
            </a:r>
          </a:p>
        </p:txBody>
      </p:sp>
    </p:spTree>
    <p:extLst>
      <p:ext uri="{BB962C8B-B14F-4D97-AF65-F5344CB8AC3E}">
        <p14:creationId xmlns:p14="http://schemas.microsoft.com/office/powerpoint/2010/main" val="350352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70A46E-793D-4888-B71D-9A8F5FA58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PASSO A PASSO II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AC3D0096-7FB4-46D9-9CD7-003AD336DA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5525"/>
            <a:ext cx="3089564" cy="2060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580EF7A-15DE-43FE-BB2C-D4370B99B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3747" y="2602730"/>
            <a:ext cx="4106598" cy="39762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 Palpe a região das mamas e axilas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Use sua outra mão para palpar suavemente as;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laterais e partes superior e inferior da mama que fica do mesmo lado que o braço esta levantado;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Você deve fazer isso dedilhando, usando os dedos indicador, médio e anelar. </a:t>
            </a:r>
          </a:p>
          <a:p>
            <a:pPr marL="0" indent="0">
              <a:buNone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ideia é analisar a textura da pele e procurar cuidadosamente por qualquer sinal de que um nódulo ou cisto está se formando.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7920AFB-B543-4B1D-9546-198C5BF35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90" y="4196240"/>
            <a:ext cx="3893127" cy="259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049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A9B17F-B72B-4D53-B361-CF5CF50F4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PASSO A PASSO III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FD52E826-D531-45F9-AE68-859053224A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64" y="2702727"/>
            <a:ext cx="4824413" cy="3217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FD4468E-46CF-4535-AAC7-F398AC697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3602182"/>
            <a:ext cx="4825159" cy="29925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Pressione o mamilo</a:t>
            </a:r>
          </a:p>
          <a:p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último, pressione levemente o mamilo para verificar se ele está eliminando alguma secreção. </a:t>
            </a:r>
          </a:p>
          <a:p>
            <a:pPr marL="0" indent="0">
              <a:buNone/>
            </a:pPr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96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6A5E6-E51A-454A-9541-D05659BD1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SINAIS DE ALERTA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20E0BBCC-9FE4-425F-A68E-25C690B329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88" y="3573462"/>
            <a:ext cx="4606831" cy="2310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2E8DF96-44CD-4D95-AD41-8F4E0805B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991264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endParaRPr lang="pt-BR" b="0" i="0" dirty="0">
              <a:solidFill>
                <a:srgbClr val="404040"/>
              </a:solidFill>
              <a:effectLst/>
              <a:latin typeface="Helvetica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404040"/>
                </a:solidFill>
                <a:effectLst/>
                <a:latin typeface="Helvetica" panose="020B0604020202020204" pitchFamily="34" charset="0"/>
              </a:rPr>
              <a:t>Alterações na pele da mama;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404040"/>
                </a:solidFill>
                <a:effectLst/>
                <a:latin typeface="Helvetica" panose="020B0604020202020204" pitchFamily="34" charset="0"/>
              </a:rPr>
              <a:t>Aumento de uma das mamas;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404040"/>
                </a:solidFill>
                <a:effectLst/>
                <a:latin typeface="Helvetica" panose="020B0604020202020204" pitchFamily="34" charset="0"/>
              </a:rPr>
              <a:t>Vermelhidão ou alterações da cor da mama.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b="0" i="0" dirty="0">
              <a:solidFill>
                <a:srgbClr val="404040"/>
              </a:solidFill>
              <a:effectLst/>
              <a:latin typeface="Helvetica" panose="020B0604020202020204" pitchFamily="34" charset="0"/>
            </a:endParaRP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você perceber qualquer indício de presença de nódulos, alterações na textura, manchas ou secreções, marque uma consulta com ginecologista ou mastologista.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8246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19ABA-758F-4F58-9A26-C5C84E9D2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95CD4D-3088-40F8-A8A1-566A96F8EA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4886CC9-0A78-4873-B0A8-A28D38DC84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9E32CB1-65E5-4AB6-AEB0-A2E261FED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977" y="2925475"/>
            <a:ext cx="6224045" cy="3222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132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7C7E6A-350E-4C5E-AD27-D7FEE247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5" y="401782"/>
            <a:ext cx="4844064" cy="2085109"/>
          </a:xfrm>
        </p:spPr>
        <p:txBody>
          <a:bodyPr/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BEM MAIS QUE UM TOQUE, UM ATO DE AMOR PROPRIO.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439F5329-D576-45CF-8303-4995F0632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4783823" cy="2283824"/>
          </a:xfrm>
        </p:spPr>
        <p:txBody>
          <a:bodyPr>
            <a:normAutofit/>
          </a:bodyPr>
          <a:lstStyle/>
          <a:p>
            <a:r>
              <a:rPr lang="pt-BR" sz="60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  <a:endParaRPr lang="pt-BR" sz="6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2630521-9242-47B8-86EF-12AC29E31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2" y="2677644"/>
            <a:ext cx="5299364" cy="2980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958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A821893B-D814-421D-87ED-DEAD1986ABF2}"/>
              </a:ext>
            </a:extLst>
          </p:cNvPr>
          <p:cNvSpPr txBox="1"/>
          <p:nvPr/>
        </p:nvSpPr>
        <p:spPr>
          <a:xfrm>
            <a:off x="4572000" y="4970819"/>
            <a:ext cx="68857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dirty="0">
                <a:latin typeface="Roboto" panose="020B0604020202020204" pitchFamily="2" charset="0"/>
              </a:rPr>
              <a:t>“Acaso não sabem que o corpo de vocês é santuário do Espírito Santo que habita em vocês, que lhes foi dado por Deus, e que vocês não são de si mesmos?”</a:t>
            </a:r>
            <a:br>
              <a:rPr lang="pt-BR" i="1" dirty="0"/>
            </a:br>
            <a:br>
              <a:rPr lang="pt-BR" i="1" dirty="0"/>
            </a:br>
            <a:r>
              <a:rPr lang="pt-BR" i="1" dirty="0"/>
              <a:t>                        </a:t>
            </a:r>
            <a:r>
              <a:rPr lang="pt-BR" b="0" i="1" dirty="0">
                <a:effectLst/>
                <a:latin typeface="Roboto" panose="020B0604020202020204" pitchFamily="2" charset="0"/>
                <a:hlinkClick r:id="rId2"/>
              </a:rPr>
              <a:t>1 Coríntios 6:19</a:t>
            </a:r>
            <a:endParaRPr lang="pt-BR" i="1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2EB2936-C6CB-49F0-A1A3-1CA22CBEB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3" y="2998597"/>
            <a:ext cx="2997778" cy="39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DA9C69F-AEEF-47C7-B083-CE76DFC7D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459" y="850323"/>
            <a:ext cx="21717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403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0532877-2619-4224-AFAC-E33ABAE8B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REFERENCIAS: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BD8EF7-552E-44DF-9FE0-635DD10C02AD}"/>
              </a:ext>
            </a:extLst>
          </p:cNvPr>
          <p:cNvSpPr txBox="1"/>
          <p:nvPr/>
        </p:nvSpPr>
        <p:spPr>
          <a:xfrm>
            <a:off x="240554" y="5427733"/>
            <a:ext cx="87614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https://www.tuasaude.com/como-fazer-o-autoexame-da-mama/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023855F-C34B-4D41-8B04-EE94FDE01730}"/>
              </a:ext>
            </a:extLst>
          </p:cNvPr>
          <p:cNvSpPr txBox="1"/>
          <p:nvPr/>
        </p:nvSpPr>
        <p:spPr>
          <a:xfrm>
            <a:off x="277091" y="5884332"/>
            <a:ext cx="84097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https://claudia.abril.com.br/saude/passo-a-passo-do-autoexame-das-mamas-ele-pode-salvar-a-sua-vida/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2E597C-A660-47F5-A13E-48DF92E7DF6D}"/>
              </a:ext>
            </a:extLst>
          </p:cNvPr>
          <p:cNvSpPr txBox="1"/>
          <p:nvPr/>
        </p:nvSpPr>
        <p:spPr>
          <a:xfrm>
            <a:off x="277091" y="25506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https://www.inca.gov.br/assuntos/outubro-rosa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64DD6F8-6BD4-4480-AAD6-2CFEDE762CBE}"/>
              </a:ext>
            </a:extLst>
          </p:cNvPr>
          <p:cNvSpPr txBox="1"/>
          <p:nvPr/>
        </p:nvSpPr>
        <p:spPr>
          <a:xfrm>
            <a:off x="277091" y="3059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https://www.gov.br/saude/pt-br/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56AB5AD-73B8-447C-BDFC-7958241EC258}"/>
              </a:ext>
            </a:extLst>
          </p:cNvPr>
          <p:cNvSpPr txBox="1"/>
          <p:nvPr/>
        </p:nvSpPr>
        <p:spPr>
          <a:xfrm>
            <a:off x="277091" y="3708299"/>
            <a:ext cx="80140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https://bvsms.saude.gov.br/outubro-rosa-prevencao-e-diagnostico-precoce-do-cancer-de-mama/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A0593C1-7039-498D-B100-2289143AE47D}"/>
              </a:ext>
            </a:extLst>
          </p:cNvPr>
          <p:cNvSpPr txBox="1"/>
          <p:nvPr/>
        </p:nvSpPr>
        <p:spPr>
          <a:xfrm>
            <a:off x="240554" y="450210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https://www.scielo.br/j/rbem/a/Jy7NnqJpxCSP8CCdTkWPCfG/</a:t>
            </a:r>
          </a:p>
        </p:txBody>
      </p:sp>
    </p:spTree>
    <p:extLst>
      <p:ext uri="{BB962C8B-B14F-4D97-AF65-F5344CB8AC3E}">
        <p14:creationId xmlns:p14="http://schemas.microsoft.com/office/powerpoint/2010/main" val="321453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C86290-4418-4D6D-A3A5-BA3FA6079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7151" y="4763069"/>
            <a:ext cx="5312393" cy="1910686"/>
          </a:xfrm>
        </p:spPr>
        <p:txBody>
          <a:bodyPr>
            <a:normAutofit/>
          </a:bodyPr>
          <a:lstStyle/>
          <a:p>
            <a:pPr algn="ctr"/>
            <a:r>
              <a:rPr lang="pt-BR" sz="16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Edjane rodrigues</a:t>
            </a:r>
          </a:p>
          <a:p>
            <a:pPr algn="ctr"/>
            <a:r>
              <a:rPr lang="pt-BR" sz="1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FORMADA EM</a:t>
            </a:r>
          </a:p>
          <a:p>
            <a:pPr algn="ctr"/>
            <a:r>
              <a:rPr lang="pt-BR" sz="1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ENFERMAGEM PELA  UNIFG, 2019. </a:t>
            </a:r>
          </a:p>
          <a:p>
            <a:pPr algn="ctr"/>
            <a:r>
              <a:rPr lang="pt-BR" sz="1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PÓS GRADUANDA EM GESTÃO EM SAUDE publica PELA Uninassau.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2AD9E1F-2017-4DCA-BDA4-6273608EE413}"/>
              </a:ext>
            </a:extLst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805218" y="3124588"/>
            <a:ext cx="3603009" cy="94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br>
              <a:rPr lang="pt-BR" dirty="0">
                <a:solidFill>
                  <a:schemeClr val="bg1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1692CA7-CB7C-4660-8AA5-1B17A9F1BD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03510" y="3276600"/>
            <a:ext cx="2044890" cy="204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ACCC7E7A-A49B-4A68-89DE-9B8DC02D32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5F89D72-2C68-4B27-922A-F6ABC6199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719" y="1173708"/>
            <a:ext cx="2555219" cy="33815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6525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4A7969-C118-4A54-AA91-F505B424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036" y="887979"/>
            <a:ext cx="5860473" cy="2283824"/>
          </a:xfrm>
        </p:spPr>
        <p:txBody>
          <a:bodyPr/>
          <a:lstStyle/>
          <a:p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OUTUBRO ROSA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C131AB-23E0-4AC0-B738-A2466B462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7779" y="1473957"/>
            <a:ext cx="4653887" cy="4069593"/>
          </a:xfrm>
        </p:spPr>
        <p:txBody>
          <a:bodyPr/>
          <a:lstStyle/>
          <a:p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um movimento internacional que tem por objetivo conscientizar a respeito da prevenção e diagnostico precoce do câncer de mama.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2F482DC-EE81-4681-8B32-67BC6A218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115" y="3076057"/>
            <a:ext cx="2802056" cy="2101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4108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4EF7A5A-0BF0-43E7-A6DA-3D00CDF5F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ESTATISTICAS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D691C7-BB8B-4A45-8D9E-C5FD5D12D0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b="0" i="0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acordo com o INCA (Instituto Nacional do Câncer),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câncer de mama  é o tipo que mais acomete mulheres em todo mundo.</a:t>
            </a:r>
          </a:p>
          <a:p>
            <a:endParaRPr lang="pt-BR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Ocupa primeiro lugar em mortalidade por câncer entre as mulheres no Brasil.</a:t>
            </a:r>
          </a:p>
          <a:p>
            <a:pPr marL="0" indent="0">
              <a:buNone/>
            </a:pPr>
            <a:endParaRPr lang="pt-BR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i="0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Ministério da Saúde estima que no Brasil, mais de 52 mil casos surgem por ano no país, atingindo uma a cada três mulheres. Por este motivo, a campanha Outubro Rosa é uma forma de conscientizar sobre a importância das medidas de prevenção, facilitando um diagnóstico precoce.</a:t>
            </a:r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441BD5D-FFF8-4E9B-9379-6E15629040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CFAEA2-3247-48D7-A6D1-FC89506D0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011" y="2773044"/>
            <a:ext cx="4746860" cy="27426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68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89191-8877-4537-BE7E-DE0B9A3E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" y="833121"/>
            <a:ext cx="4253346" cy="1600200"/>
          </a:xfrm>
        </p:spPr>
        <p:txBody>
          <a:bodyPr/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SINAIS E SINTOMAS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86888D-FFE0-447E-AB5F-D221926B9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1" y="1085850"/>
            <a:ext cx="6172200" cy="5448300"/>
          </a:xfrm>
        </p:spPr>
        <p:txBody>
          <a:bodyPr/>
          <a:lstStyle/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Caroço (nódulo) </a:t>
            </a:r>
            <a:r>
              <a:rPr lang="pt-BR" b="0" i="0" dirty="0">
                <a:solidFill>
                  <a:srgbClr val="172938"/>
                </a:solidFill>
                <a:effectLst/>
                <a:latin typeface="Arial" panose="020B0604020202020204" pitchFamily="34" charset="0"/>
              </a:rPr>
              <a:t>geralmente endurecido, fixo e indolor;</a:t>
            </a:r>
          </a:p>
          <a:p>
            <a:r>
              <a:rPr lang="pt-BR" dirty="0">
                <a:solidFill>
                  <a:srgbClr val="172938"/>
                </a:solidFill>
                <a:latin typeface="Arial" panose="020B0604020202020204" pitchFamily="34" charset="0"/>
              </a:rPr>
              <a:t>P</a:t>
            </a:r>
            <a:r>
              <a:rPr lang="pt-BR" b="0" i="0" dirty="0">
                <a:solidFill>
                  <a:srgbClr val="172938"/>
                </a:solidFill>
                <a:effectLst/>
                <a:latin typeface="Arial" panose="020B0604020202020204" pitchFamily="34" charset="0"/>
              </a:rPr>
              <a:t>ele da mama avermelhada ou parecida com casca de laranja;</a:t>
            </a:r>
          </a:p>
          <a:p>
            <a:r>
              <a:rPr lang="pt-BR" b="0" i="0" dirty="0">
                <a:solidFill>
                  <a:srgbClr val="172938"/>
                </a:solidFill>
                <a:effectLst/>
                <a:latin typeface="Arial" panose="020B0604020202020204" pitchFamily="34" charset="0"/>
              </a:rPr>
              <a:t>alterações no bico do peito (mamilo); e</a:t>
            </a:r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0" i="0" dirty="0">
                <a:solidFill>
                  <a:srgbClr val="172938"/>
                </a:solidFill>
                <a:effectLst/>
                <a:latin typeface="Arial" panose="020B0604020202020204" pitchFamily="34" charset="0"/>
              </a:rPr>
              <a:t>saída espontânea de líquido de um dos mamilos.</a:t>
            </a:r>
          </a:p>
          <a:p>
            <a:r>
              <a:rPr lang="pt-BR" b="0" i="0" dirty="0">
                <a:solidFill>
                  <a:srgbClr val="172938"/>
                </a:solidFill>
                <a:effectLst/>
                <a:latin typeface="Arial" panose="020B0604020202020204" pitchFamily="34" charset="0"/>
              </a:rPr>
              <a:t>Também podem aparecer pequenos nódulos no pescoço ou na região embaixo dos braços (axilas).</a:t>
            </a:r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57637710-50BF-41B4-ACB1-898D42561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F26767-EA12-408B-B115-468B73AEC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5" y="3253845"/>
            <a:ext cx="3397996" cy="23087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710119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8C0CE6-E4F5-4F4E-A250-659820198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6" y="547255"/>
            <a:ext cx="4128653" cy="1600200"/>
          </a:xfrm>
        </p:spPr>
        <p:txBody>
          <a:bodyPr/>
          <a:lstStyle/>
          <a:p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FATOR DE RISCO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AEA8B8-32B7-4E9E-9AE8-EE6D2D995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Idade;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 familiar;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Sobrepeso (obesidade);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 de tabaco (cigarros)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 de bebidas alcoólicas em excesso;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 alimentação;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outros.</a:t>
            </a:r>
          </a:p>
          <a:p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A98D44-AEB6-4D58-9840-B8FCC8B7B0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3859B87-639B-431E-9036-9FB08148E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61" y="3129280"/>
            <a:ext cx="3364057" cy="22427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29102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CA9AEA9-4C31-451B-9BA7-BEC18AFDB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48" y="959813"/>
            <a:ext cx="10654146" cy="706964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É FEITO O </a:t>
            </a: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DIAGNOSTICO</a:t>
            </a: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ECDAE4B2-212E-48DE-8846-893CA61851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0" y="3344539"/>
            <a:ext cx="3711071" cy="2478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4FC62E04-2632-4197-A060-C93663F95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8910" y="3540862"/>
            <a:ext cx="5214962" cy="2478937"/>
          </a:xfrm>
        </p:spPr>
        <p:txBody>
          <a:bodyPr/>
          <a:lstStyle/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 clinico (toque) feito por um especialista;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USG da mama;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Mamografia;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Biopsia.</a:t>
            </a:r>
          </a:p>
        </p:txBody>
      </p:sp>
    </p:spTree>
    <p:extLst>
      <p:ext uri="{BB962C8B-B14F-4D97-AF65-F5344CB8AC3E}">
        <p14:creationId xmlns:p14="http://schemas.microsoft.com/office/powerpoint/2010/main" val="1719886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8D66F-B37F-4112-9CC0-A95B902E1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PREVENIR?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49B802C3-3CFB-45C2-B507-8CA3C32FE8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2" y="3172514"/>
            <a:ext cx="3532140" cy="2359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AA79685-30C6-4CAB-A7C5-FFA760BD4B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Alimentação saudável;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Praticar atividades físicas;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Dormir 8hs/dia;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 consumo de bebidas alcoólicas e cigarro;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Fazer os exames preventivos de rotina;</a:t>
            </a:r>
          </a:p>
          <a:p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Criar habito de fazer o auto exame mensal.</a:t>
            </a:r>
          </a:p>
          <a:p>
            <a:endParaRPr lang="pt-BR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AD1F003E-D7DB-4AFE-A8CB-2ED5C10E2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682591"/>
            <a:ext cx="5527964" cy="2283824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É FEITO O AUTO EXAME?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FD08893B-D049-47DB-96BB-C8575BF98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6575" y="1898073"/>
            <a:ext cx="4543424" cy="3920835"/>
          </a:xfrm>
        </p:spPr>
        <p:txBody>
          <a:bodyPr>
            <a:normAutofit/>
          </a:bodyPr>
          <a:lstStyle/>
          <a:p>
            <a:pPr algn="just"/>
            <a:r>
              <a:rPr lang="pt-BR" cap="none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autoexame pode ser feito todo mês entre o  </a:t>
            </a:r>
            <a:r>
              <a:rPr lang="pt-BR" b="0" i="0" cap="none" dirty="0">
                <a:solidFill>
                  <a:srgbClr val="404040"/>
                </a:solidFill>
                <a:effectLst/>
                <a:latin typeface="Helvetica" panose="020B0604020202020204" pitchFamily="34" charset="0"/>
              </a:rPr>
              <a:t>3º e o 5º dia após a menstruação.</a:t>
            </a:r>
          </a:p>
          <a:p>
            <a:pPr algn="just"/>
            <a:r>
              <a:rPr lang="pt-BR" cap="none" dirty="0">
                <a:solidFill>
                  <a:srgbClr val="404040"/>
                </a:solidFill>
                <a:latin typeface="Helvetica" panose="020B0604020202020204" pitchFamily="34" charset="0"/>
              </a:rPr>
              <a:t>Ou uma data fixa para mulheres que não menstruam.</a:t>
            </a:r>
            <a:endParaRPr lang="pt-BR" b="0" i="0" cap="none" dirty="0">
              <a:solidFill>
                <a:srgbClr val="404040"/>
              </a:solidFill>
              <a:effectLst/>
              <a:latin typeface="Helvetica" panose="020B060402020202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CA52F6C-AE38-49A2-9784-46CCAC714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611" y="2966415"/>
            <a:ext cx="3501356" cy="27416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455150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Personalizada 1">
      <a:dk1>
        <a:srgbClr val="E32D91"/>
      </a:dk1>
      <a:lt1>
        <a:sysClr val="window" lastClr="FFFFFF"/>
      </a:lt1>
      <a:dk2>
        <a:srgbClr val="E32D91"/>
      </a:dk2>
      <a:lt2>
        <a:srgbClr val="D8D9DC"/>
      </a:lt2>
      <a:accent1>
        <a:srgbClr val="E32D91"/>
      </a:accent1>
      <a:accent2>
        <a:srgbClr val="C830CC"/>
      </a:accent2>
      <a:accent3>
        <a:srgbClr val="D54773"/>
      </a:accent3>
      <a:accent4>
        <a:srgbClr val="D54773"/>
      </a:accent4>
      <a:accent5>
        <a:srgbClr val="E32D91"/>
      </a:accent5>
      <a:accent6>
        <a:srgbClr val="D54773"/>
      </a:accent6>
      <a:hlink>
        <a:srgbClr val="D54773"/>
      </a:hlink>
      <a:folHlink>
        <a:srgbClr val="8C8C8C"/>
      </a:folHlink>
    </a:clrScheme>
    <a:fontScheme name="Íon - Sala da Diretoria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694</Words>
  <Application>Microsoft Office PowerPoint</Application>
  <PresentationFormat>Widescreen</PresentationFormat>
  <Paragraphs>80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Helvetica</vt:lpstr>
      <vt:lpstr>Roboto</vt:lpstr>
      <vt:lpstr>Wingdings 3</vt:lpstr>
      <vt:lpstr>Íon - Sala da Diretoria</vt:lpstr>
      <vt:lpstr>       </vt:lpstr>
      <vt:lpstr> </vt:lpstr>
      <vt:lpstr>OUTUBRO ROSA</vt:lpstr>
      <vt:lpstr>ESTATISTICAS</vt:lpstr>
      <vt:lpstr>SINAIS E SINTOMAS</vt:lpstr>
      <vt:lpstr>FATOR DE RISCO</vt:lpstr>
      <vt:lpstr>COMO É FEITO O DIAGNOSTICO?</vt:lpstr>
      <vt:lpstr>COMO PREVENIR?</vt:lpstr>
      <vt:lpstr>COMO É FEITO O AUTO EXAME?</vt:lpstr>
      <vt:lpstr>PASSO A PASSO I</vt:lpstr>
      <vt:lpstr>PASSO A PASSO II</vt:lpstr>
      <vt:lpstr>PASSO A PASSO III</vt:lpstr>
      <vt:lpstr>SINAIS DE ALERTA</vt:lpstr>
      <vt:lpstr>DUVIDAS?</vt:lpstr>
      <vt:lpstr>BEM MAIS QUE UM TOQUE, UM ATO DE AMOR PROPRIO.</vt:lpstr>
      <vt:lpstr>Apresentação do PowerPoint</vt:lpstr>
      <vt:lpstr>REFERENCIAS: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OUTUBRO ROSA</dc:title>
  <dc:creator>Edjane Rodrigues</dc:creator>
  <cp:lastModifiedBy>Edjane Rodrigues</cp:lastModifiedBy>
  <cp:revision>11</cp:revision>
  <dcterms:created xsi:type="dcterms:W3CDTF">2021-10-10T21:59:48Z</dcterms:created>
  <dcterms:modified xsi:type="dcterms:W3CDTF">2021-10-11T18:05:40Z</dcterms:modified>
</cp:coreProperties>
</file>