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6"/>
  </p:notesMasterIdLst>
  <p:sldIdLst>
    <p:sldId id="256" r:id="rId2"/>
    <p:sldId id="259" r:id="rId3"/>
    <p:sldId id="260" r:id="rId4"/>
    <p:sldId id="257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E2FF8-9837-4071-A4D8-A52DE55F5A2E}" type="datetimeFigureOut">
              <a:rPr lang="pt-BR" smtClean="0"/>
              <a:t>24/01/2022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FCACD-1E80-4AB2-9D80-4CCEB45865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3237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781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40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08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934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6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201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970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05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83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519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29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62" r:id="rId4"/>
    <p:sldLayoutId id="2147483663" r:id="rId5"/>
    <p:sldLayoutId id="2147483668" r:id="rId6"/>
    <p:sldLayoutId id="2147483664" r:id="rId7"/>
    <p:sldLayoutId id="2147483665" r:id="rId8"/>
    <p:sldLayoutId id="2147483666" r:id="rId9"/>
    <p:sldLayoutId id="2147483667" r:id="rId10"/>
    <p:sldLayoutId id="21474836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9" Type="http://schemas.openxmlformats.org/officeDocument/2006/relationships/image" Target="../media/image40.png"/><Relationship Id="rId21" Type="http://schemas.openxmlformats.org/officeDocument/2006/relationships/image" Target="../media/image22.png"/><Relationship Id="rId34" Type="http://schemas.openxmlformats.org/officeDocument/2006/relationships/image" Target="../media/image35.png"/><Relationship Id="rId42" Type="http://schemas.openxmlformats.org/officeDocument/2006/relationships/image" Target="../media/image43.png"/><Relationship Id="rId47" Type="http://schemas.openxmlformats.org/officeDocument/2006/relationships/image" Target="../media/image48.png"/><Relationship Id="rId50" Type="http://schemas.openxmlformats.org/officeDocument/2006/relationships/image" Target="../media/image51.png"/><Relationship Id="rId55" Type="http://schemas.openxmlformats.org/officeDocument/2006/relationships/image" Target="../media/image56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9" Type="http://schemas.openxmlformats.org/officeDocument/2006/relationships/image" Target="../media/image30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png"/><Relationship Id="rId53" Type="http://schemas.openxmlformats.org/officeDocument/2006/relationships/image" Target="../media/image54.png"/><Relationship Id="rId58" Type="http://schemas.openxmlformats.org/officeDocument/2006/relationships/image" Target="../media/image59.jpg"/><Relationship Id="rId5" Type="http://schemas.openxmlformats.org/officeDocument/2006/relationships/image" Target="../media/image6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48" Type="http://schemas.openxmlformats.org/officeDocument/2006/relationships/image" Target="../media/image49.png"/><Relationship Id="rId56" Type="http://schemas.openxmlformats.org/officeDocument/2006/relationships/image" Target="../media/image57.png"/><Relationship Id="rId8" Type="http://schemas.openxmlformats.org/officeDocument/2006/relationships/image" Target="../media/image9.png"/><Relationship Id="rId51" Type="http://schemas.openxmlformats.org/officeDocument/2006/relationships/image" Target="../media/image52.png"/><Relationship Id="rId3" Type="http://schemas.openxmlformats.org/officeDocument/2006/relationships/image" Target="../media/image4.png"/><Relationship Id="rId12" Type="http://schemas.openxmlformats.org/officeDocument/2006/relationships/image" Target="../media/image13.jp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46" Type="http://schemas.openxmlformats.org/officeDocument/2006/relationships/image" Target="../media/image47.png"/><Relationship Id="rId59" Type="http://schemas.openxmlformats.org/officeDocument/2006/relationships/image" Target="../media/image60.png"/><Relationship Id="rId20" Type="http://schemas.openxmlformats.org/officeDocument/2006/relationships/image" Target="../media/image21.png"/><Relationship Id="rId41" Type="http://schemas.openxmlformats.org/officeDocument/2006/relationships/image" Target="../media/image42.png"/><Relationship Id="rId54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57" Type="http://schemas.openxmlformats.org/officeDocument/2006/relationships/image" Target="../media/image58.png"/><Relationship Id="rId10" Type="http://schemas.openxmlformats.org/officeDocument/2006/relationships/image" Target="../media/image11.png"/><Relationship Id="rId31" Type="http://schemas.openxmlformats.org/officeDocument/2006/relationships/image" Target="../media/image32.png"/><Relationship Id="rId44" Type="http://schemas.openxmlformats.org/officeDocument/2006/relationships/image" Target="../media/image45.png"/><Relationship Id="rId52" Type="http://schemas.openxmlformats.org/officeDocument/2006/relationships/image" Target="../media/image53.png"/><Relationship Id="rId60" Type="http://schemas.openxmlformats.org/officeDocument/2006/relationships/image" Target="../media/image6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BC88933B-CFB2-4662-9CA9-2C1E08385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909EEE1-52DB-4A86-AFCE-CCE904184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2"/>
            <a:ext cx="12192000" cy="685734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E2906FB-9F19-41EF-844E-44A9D4D022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5869" y="1994264"/>
            <a:ext cx="6935872" cy="3922755"/>
          </a:xfrm>
        </p:spPr>
        <p:txBody>
          <a:bodyPr>
            <a:normAutofit/>
          </a:bodyPr>
          <a:lstStyle/>
          <a:p>
            <a:pPr algn="r"/>
            <a:r>
              <a:rPr lang="pt-BR"/>
              <a:t>Portifólio </a:t>
            </a:r>
            <a:endParaRPr lang="pt-BR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D877FB3-7BE9-44D2-9D63-CDB395058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3790" y="1050878"/>
            <a:ext cx="6157951" cy="943386"/>
          </a:xfrm>
        </p:spPr>
        <p:txBody>
          <a:bodyPr>
            <a:normAutofit/>
          </a:bodyPr>
          <a:lstStyle/>
          <a:p>
            <a:pPr algn="r"/>
            <a:r>
              <a:rPr lang="pt-BR"/>
              <a:t>Carolina Benevento Simões</a:t>
            </a:r>
          </a:p>
        </p:txBody>
      </p:sp>
      <p:pic>
        <p:nvPicPr>
          <p:cNvPr id="4" name="Picture 3" descr="Designs pretos desenhados à mão em um fundo amarelo">
            <a:extLst>
              <a:ext uri="{FF2B5EF4-FFF2-40B4-BE49-F238E27FC236}">
                <a16:creationId xmlns:a16="http://schemas.microsoft.com/office/drawing/2014/main" id="{B58305B6-79D2-42E1-80F4-048EB2E740E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r="14978"/>
          <a:stretch/>
        </p:blipFill>
        <p:spPr>
          <a:xfrm>
            <a:off x="-2573" y="10"/>
            <a:ext cx="4811317" cy="6857988"/>
          </a:xfrm>
          <a:custGeom>
            <a:avLst/>
            <a:gdLst/>
            <a:ahLst/>
            <a:cxnLst/>
            <a:rect l="l" t="t" r="r" b="b"/>
            <a:pathLst>
              <a:path w="4811317" h="6857998">
                <a:moveTo>
                  <a:pt x="0" y="0"/>
                </a:moveTo>
                <a:lnTo>
                  <a:pt x="4811317" y="0"/>
                </a:lnTo>
                <a:lnTo>
                  <a:pt x="2712446" y="6857998"/>
                </a:lnTo>
                <a:lnTo>
                  <a:pt x="0" y="6857998"/>
                </a:lnTo>
                <a:close/>
              </a:path>
            </a:pathLst>
          </a:custGeom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26FE4BA-3BD1-4AB3-A3EB-39FF16D96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418764" y="0"/>
            <a:ext cx="815637" cy="685734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BD85EF3-E980-4EF9-BF91-C0540D302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  <a:endCxn id="15" idx="2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468380"/>
            <a:ext cx="6096000" cy="138961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45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1" name="Rectangle 190">
            <a:extLst>
              <a:ext uri="{FF2B5EF4-FFF2-40B4-BE49-F238E27FC236}">
                <a16:creationId xmlns:a16="http://schemas.microsoft.com/office/drawing/2014/main" id="{5B8092E2-D77A-4CE6-BB2D-626978445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D02CD835-4B0F-45D6-9B85-B049A1005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CaixaDeTexto 175">
            <a:extLst>
              <a:ext uri="{FF2B5EF4-FFF2-40B4-BE49-F238E27FC236}">
                <a16:creationId xmlns:a16="http://schemas.microsoft.com/office/drawing/2014/main" id="{C3435E23-B2B8-490A-A29F-3688C0353B00}"/>
              </a:ext>
            </a:extLst>
          </p:cNvPr>
          <p:cNvSpPr txBox="1"/>
          <p:nvPr/>
        </p:nvSpPr>
        <p:spPr>
          <a:xfrm>
            <a:off x="1129553" y="511309"/>
            <a:ext cx="9577116" cy="12219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i="1" cap="all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Projetos</a:t>
            </a:r>
            <a:r>
              <a:rPr lang="en-US" sz="3700" i="1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i="1" cap="all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realizados</a:t>
            </a:r>
            <a:r>
              <a:rPr lang="en-US" sz="3700" i="1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i="1" cap="all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na</a:t>
            </a:r>
            <a:r>
              <a:rPr lang="en-US" sz="3700" i="1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i="1" cap="all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Universidade</a:t>
            </a:r>
            <a:r>
              <a:rPr lang="en-US" sz="3700" i="1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i="1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7971A1EC-5980-40B2-973F-0D3D6630D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B0049A56-C4C2-4C0F-9F4F-D0E34391D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7D02BE56-7EB5-4E62-B6E2-1C49E470A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1299548"/>
            <a:ext cx="1769035" cy="69557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CaixaDeTexto 173">
            <a:extLst>
              <a:ext uri="{FF2B5EF4-FFF2-40B4-BE49-F238E27FC236}">
                <a16:creationId xmlns:a16="http://schemas.microsoft.com/office/drawing/2014/main" id="{186D82D9-F224-4805-AFAA-71B0B2DBBC6B}"/>
              </a:ext>
            </a:extLst>
          </p:cNvPr>
          <p:cNvSpPr txBox="1"/>
          <p:nvPr/>
        </p:nvSpPr>
        <p:spPr>
          <a:xfrm>
            <a:off x="1129553" y="5076824"/>
            <a:ext cx="3090022" cy="135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228600"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2"/>
                </a:solidFill>
              </a:rPr>
              <a:t>Projeto</a:t>
            </a:r>
            <a:r>
              <a:rPr lang="en-US" dirty="0">
                <a:solidFill>
                  <a:schemeClr val="tx2"/>
                </a:solidFill>
              </a:rPr>
              <a:t> de Design </a:t>
            </a:r>
            <a:r>
              <a:rPr lang="en-US" dirty="0" err="1">
                <a:solidFill>
                  <a:schemeClr val="tx2"/>
                </a:solidFill>
              </a:rPr>
              <a:t>feito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na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faculdade</a:t>
            </a:r>
            <a:r>
              <a:rPr lang="en-US" dirty="0">
                <a:solidFill>
                  <a:schemeClr val="tx2"/>
                </a:solidFill>
              </a:rPr>
              <a:t>, com a </a:t>
            </a:r>
            <a:r>
              <a:rPr lang="en-US" dirty="0" err="1">
                <a:solidFill>
                  <a:schemeClr val="tx2"/>
                </a:solidFill>
              </a:rPr>
              <a:t>finalidade</a:t>
            </a:r>
            <a:r>
              <a:rPr lang="en-US" dirty="0">
                <a:solidFill>
                  <a:schemeClr val="tx2"/>
                </a:solidFill>
              </a:rPr>
              <a:t> de </a:t>
            </a:r>
            <a:r>
              <a:rPr lang="en-US" dirty="0" err="1">
                <a:solidFill>
                  <a:schemeClr val="tx2"/>
                </a:solidFill>
              </a:rPr>
              <a:t>utilizar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algumas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técnicas</a:t>
            </a:r>
            <a:r>
              <a:rPr lang="en-US" dirty="0">
                <a:solidFill>
                  <a:schemeClr val="tx2"/>
                </a:solidFill>
              </a:rPr>
              <a:t>, o  </a:t>
            </a:r>
            <a:r>
              <a:rPr lang="en-US" dirty="0" err="1">
                <a:solidFill>
                  <a:schemeClr val="tx2"/>
                </a:solidFill>
              </a:rPr>
              <a:t>trabalho</a:t>
            </a:r>
            <a:r>
              <a:rPr lang="en-US" dirty="0">
                <a:solidFill>
                  <a:schemeClr val="tx2"/>
                </a:solidFill>
              </a:rPr>
              <a:t> era para </a:t>
            </a:r>
            <a:r>
              <a:rPr lang="en-US" dirty="0" err="1">
                <a:solidFill>
                  <a:schemeClr val="tx2"/>
                </a:solidFill>
              </a:rPr>
              <a:t>testagem</a:t>
            </a:r>
            <a:r>
              <a:rPr lang="en-US" dirty="0">
                <a:solidFill>
                  <a:schemeClr val="tx2"/>
                </a:solidFill>
              </a:rPr>
              <a:t> de cores </a:t>
            </a:r>
            <a:r>
              <a:rPr lang="en-US" dirty="0" err="1">
                <a:solidFill>
                  <a:schemeClr val="tx2"/>
                </a:solidFill>
              </a:rPr>
              <a:t>gráficas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redução</a:t>
            </a:r>
            <a:r>
              <a:rPr lang="en-US" dirty="0">
                <a:solidFill>
                  <a:schemeClr val="tx2"/>
                </a:solidFill>
              </a:rPr>
              <a:t> da logo e </a:t>
            </a:r>
            <a:r>
              <a:rPr lang="en-US" dirty="0" err="1">
                <a:solidFill>
                  <a:schemeClr val="tx2"/>
                </a:solidFill>
              </a:rPr>
              <a:t>uso</a:t>
            </a:r>
            <a:r>
              <a:rPr lang="en-US" dirty="0">
                <a:solidFill>
                  <a:schemeClr val="tx2"/>
                </a:solidFill>
              </a:rPr>
              <a:t> de </a:t>
            </a:r>
            <a:r>
              <a:rPr lang="en-US" dirty="0" err="1">
                <a:solidFill>
                  <a:schemeClr val="tx2"/>
                </a:solidFill>
              </a:rPr>
              <a:t>todos</a:t>
            </a:r>
            <a:r>
              <a:rPr lang="en-US" dirty="0">
                <a:solidFill>
                  <a:schemeClr val="tx2"/>
                </a:solidFill>
              </a:rPr>
              <a:t> o pre- </a:t>
            </a:r>
            <a:r>
              <a:rPr lang="en-US" dirty="0" err="1">
                <a:solidFill>
                  <a:schemeClr val="tx2"/>
                </a:solidFill>
              </a:rPr>
              <a:t>requisitos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em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uma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embalagem</a:t>
            </a:r>
            <a:r>
              <a:rPr lang="en-US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71" name="Imagem 170" descr="Garrafa de vidro&#10;&#10;Descrição gerada automaticamente">
            <a:extLst>
              <a:ext uri="{FF2B5EF4-FFF2-40B4-BE49-F238E27FC236}">
                <a16:creationId xmlns:a16="http://schemas.microsoft.com/office/drawing/2014/main" id="{A1B4DC3F-9E07-4819-85BD-67F11E4E4A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1" r="15137"/>
          <a:stretch/>
        </p:blipFill>
        <p:spPr>
          <a:xfrm>
            <a:off x="1295400" y="2243922"/>
            <a:ext cx="2590799" cy="2536774"/>
          </a:xfrm>
          <a:prstGeom prst="rect">
            <a:avLst/>
          </a:prstGeom>
        </p:spPr>
      </p:pic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C4595B06-EDA5-4E45-BED4-7891E7E0C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D79C9A5D-F572-476A-99A9-700077150B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59592DA5-68A4-46A6-90EA-F0304FF8E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-14436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668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2B78D151-52A1-46B3-8374-570DA802E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4812B206-25E9-4F8B-AED7-8353BA625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49100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E142A6D3-8DB2-4EE4-B19A-4C40D070FE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0990" y="4849100"/>
            <a:ext cx="2366826" cy="20089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FD73BD45-87D9-44BD-8E6F-A575FFD9C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  <a:endCxn id="12" idx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849099"/>
            <a:ext cx="3027816" cy="100445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>
            <a:extLst>
              <a:ext uri="{FF2B5EF4-FFF2-40B4-BE49-F238E27FC236}">
                <a16:creationId xmlns:a16="http://schemas.microsoft.com/office/drawing/2014/main" id="{C402BE7C-C8ED-47A6-A9E1-7563E4550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02" y="5794600"/>
            <a:ext cx="9144000" cy="104375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br>
              <a:rPr lang="pt-BR" sz="4000" dirty="0">
                <a:latin typeface="+mj-lt"/>
              </a:rPr>
            </a:br>
            <a:r>
              <a:rPr lang="pt-BR" sz="4000" dirty="0">
                <a:latin typeface="+mj-lt"/>
              </a:rPr>
              <a:t>Portifólio do curso de Modelagem Plana Digital </a:t>
            </a:r>
            <a:br>
              <a:rPr lang="pt-BR" sz="4000" dirty="0">
                <a:latin typeface="+mj-lt"/>
              </a:rPr>
            </a:br>
            <a:endParaRPr lang="en-US" sz="4000" i="1" kern="1200" cap="all" baseline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FF18499C-E205-4465-8EAD-B9DE965840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802" b="2"/>
          <a:stretch/>
        </p:blipFill>
        <p:spPr>
          <a:xfrm>
            <a:off x="3951150" y="2430090"/>
            <a:ext cx="2857606" cy="227368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965E0FBC-5EB1-4749-AB24-5BEC55C404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65" r="1" b="1775"/>
          <a:stretch/>
        </p:blipFill>
        <p:spPr>
          <a:xfrm>
            <a:off x="181186" y="255777"/>
            <a:ext cx="3547376" cy="2328086"/>
          </a:xfrm>
          <a:prstGeom prst="rect">
            <a:avLst/>
          </a:prstGeom>
        </p:spPr>
      </p:pic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2178E38C-83CD-4BC6-893D-662EF9BFA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602477" y="4849098"/>
            <a:ext cx="339224" cy="200890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C965CFDB-63A4-4033-A10B-8444138F6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2420" y="4849097"/>
            <a:ext cx="3309580" cy="138214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object 2">
            <a:extLst>
              <a:ext uri="{FF2B5EF4-FFF2-40B4-BE49-F238E27FC236}">
                <a16:creationId xmlns:a16="http://schemas.microsoft.com/office/drawing/2014/main" id="{78956E68-781E-4034-9ACF-7EDA87303F20}"/>
              </a:ext>
            </a:extLst>
          </p:cNvPr>
          <p:cNvGrpSpPr/>
          <p:nvPr/>
        </p:nvGrpSpPr>
        <p:grpSpPr>
          <a:xfrm>
            <a:off x="5702246" y="275865"/>
            <a:ext cx="3998228" cy="2008900"/>
            <a:chOff x="0" y="0"/>
            <a:chExt cx="15119985" cy="10692130"/>
          </a:xfrm>
        </p:grpSpPr>
        <p:pic>
          <p:nvPicPr>
            <p:cNvPr id="58" name="object 3">
              <a:extLst>
                <a:ext uri="{FF2B5EF4-FFF2-40B4-BE49-F238E27FC236}">
                  <a16:creationId xmlns:a16="http://schemas.microsoft.com/office/drawing/2014/main" id="{EB31C657-2C14-469B-B88A-2B95FAA0E7E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76126"/>
              <a:ext cx="4241796" cy="5737501"/>
            </a:xfrm>
            <a:prstGeom prst="rect">
              <a:avLst/>
            </a:prstGeom>
          </p:spPr>
        </p:pic>
        <p:pic>
          <p:nvPicPr>
            <p:cNvPr id="60" name="object 4">
              <a:extLst>
                <a:ext uri="{FF2B5EF4-FFF2-40B4-BE49-F238E27FC236}">
                  <a16:creationId xmlns:a16="http://schemas.microsoft.com/office/drawing/2014/main" id="{5898483D-92DC-421D-A81A-3DA5EC7B8D08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90900" y="349363"/>
              <a:ext cx="3811220" cy="5391033"/>
            </a:xfrm>
            <a:prstGeom prst="rect">
              <a:avLst/>
            </a:prstGeom>
          </p:spPr>
        </p:pic>
        <p:pic>
          <p:nvPicPr>
            <p:cNvPr id="62" name="object 5">
              <a:extLst>
                <a:ext uri="{FF2B5EF4-FFF2-40B4-BE49-F238E27FC236}">
                  <a16:creationId xmlns:a16="http://schemas.microsoft.com/office/drawing/2014/main" id="{7977967F-FD58-4609-A977-3B0FD5651EC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69035" y="0"/>
              <a:ext cx="4253661" cy="5807227"/>
            </a:xfrm>
            <a:prstGeom prst="rect">
              <a:avLst/>
            </a:prstGeom>
          </p:spPr>
        </p:pic>
        <p:pic>
          <p:nvPicPr>
            <p:cNvPr id="63" name="object 6">
              <a:extLst>
                <a:ext uri="{FF2B5EF4-FFF2-40B4-BE49-F238E27FC236}">
                  <a16:creationId xmlns:a16="http://schemas.microsoft.com/office/drawing/2014/main" id="{CF196225-E177-497B-B767-653029F924F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04310" y="12"/>
              <a:ext cx="4337177" cy="6112376"/>
            </a:xfrm>
            <a:prstGeom prst="rect">
              <a:avLst/>
            </a:prstGeom>
          </p:spPr>
        </p:pic>
        <p:pic>
          <p:nvPicPr>
            <p:cNvPr id="64" name="object 7">
              <a:extLst>
                <a:ext uri="{FF2B5EF4-FFF2-40B4-BE49-F238E27FC236}">
                  <a16:creationId xmlns:a16="http://schemas.microsoft.com/office/drawing/2014/main" id="{2773512B-FCC9-4EC3-AE03-40DC35D402E2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32991" y="2846121"/>
              <a:ext cx="4735004" cy="6955113"/>
            </a:xfrm>
            <a:prstGeom prst="rect">
              <a:avLst/>
            </a:prstGeom>
          </p:spPr>
        </p:pic>
        <p:pic>
          <p:nvPicPr>
            <p:cNvPr id="65" name="object 8">
              <a:extLst>
                <a:ext uri="{FF2B5EF4-FFF2-40B4-BE49-F238E27FC236}">
                  <a16:creationId xmlns:a16="http://schemas.microsoft.com/office/drawing/2014/main" id="{90D0F86F-5405-47AE-A633-848B6A6BE43E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51623" y="2940177"/>
              <a:ext cx="4690863" cy="6462204"/>
            </a:xfrm>
            <a:prstGeom prst="rect">
              <a:avLst/>
            </a:prstGeom>
          </p:spPr>
        </p:pic>
        <p:pic>
          <p:nvPicPr>
            <p:cNvPr id="67" name="object 9">
              <a:extLst>
                <a:ext uri="{FF2B5EF4-FFF2-40B4-BE49-F238E27FC236}">
                  <a16:creationId xmlns:a16="http://schemas.microsoft.com/office/drawing/2014/main" id="{5C702A54-D294-47E9-A265-287D7AD3AAA3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34905" y="3044875"/>
              <a:ext cx="5167398" cy="6950519"/>
            </a:xfrm>
            <a:prstGeom prst="rect">
              <a:avLst/>
            </a:prstGeom>
          </p:spPr>
        </p:pic>
        <p:pic>
          <p:nvPicPr>
            <p:cNvPr id="69" name="object 10">
              <a:extLst>
                <a:ext uri="{FF2B5EF4-FFF2-40B4-BE49-F238E27FC236}">
                  <a16:creationId xmlns:a16="http://schemas.microsoft.com/office/drawing/2014/main" id="{350DFAA7-71F4-4A21-9CEC-59DAD2479281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388255" y="2422588"/>
              <a:ext cx="3731730" cy="7260488"/>
            </a:xfrm>
            <a:prstGeom prst="rect">
              <a:avLst/>
            </a:prstGeom>
          </p:spPr>
        </p:pic>
        <p:pic>
          <p:nvPicPr>
            <p:cNvPr id="71" name="object 11">
              <a:extLst>
                <a:ext uri="{FF2B5EF4-FFF2-40B4-BE49-F238E27FC236}">
                  <a16:creationId xmlns:a16="http://schemas.microsoft.com/office/drawing/2014/main" id="{987E11C4-925B-4F97-9A11-C1445C956FA4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32" y="9298699"/>
              <a:ext cx="15110752" cy="1393304"/>
            </a:xfrm>
            <a:prstGeom prst="rect">
              <a:avLst/>
            </a:prstGeom>
          </p:spPr>
        </p:pic>
      </p:grpSp>
      <p:grpSp>
        <p:nvGrpSpPr>
          <p:cNvPr id="73" name="Agrupar 72">
            <a:extLst>
              <a:ext uri="{FF2B5EF4-FFF2-40B4-BE49-F238E27FC236}">
                <a16:creationId xmlns:a16="http://schemas.microsoft.com/office/drawing/2014/main" id="{D150CD5F-F6D7-42BA-8D2E-AE9AA90D6A42}"/>
              </a:ext>
            </a:extLst>
          </p:cNvPr>
          <p:cNvGrpSpPr/>
          <p:nvPr/>
        </p:nvGrpSpPr>
        <p:grpSpPr>
          <a:xfrm>
            <a:off x="8346612" y="2450696"/>
            <a:ext cx="3140165" cy="2180820"/>
            <a:chOff x="-157924" y="242355"/>
            <a:chExt cx="15119985" cy="9802495"/>
          </a:xfrm>
        </p:grpSpPr>
        <p:grpSp>
          <p:nvGrpSpPr>
            <p:cNvPr id="75" name="object 2">
              <a:extLst>
                <a:ext uri="{FF2B5EF4-FFF2-40B4-BE49-F238E27FC236}">
                  <a16:creationId xmlns:a16="http://schemas.microsoft.com/office/drawing/2014/main" id="{C1130D32-2C83-4341-A611-226C2B23E51C}"/>
                </a:ext>
              </a:extLst>
            </p:cNvPr>
            <p:cNvGrpSpPr/>
            <p:nvPr/>
          </p:nvGrpSpPr>
          <p:grpSpPr>
            <a:xfrm>
              <a:off x="8172450" y="774700"/>
              <a:ext cx="1419225" cy="1913255"/>
              <a:chOff x="8330388" y="1422340"/>
              <a:chExt cx="1419225" cy="1913255"/>
            </a:xfrm>
          </p:grpSpPr>
          <p:sp>
            <p:nvSpPr>
              <p:cNvPr id="234" name="object 3">
                <a:extLst>
                  <a:ext uri="{FF2B5EF4-FFF2-40B4-BE49-F238E27FC236}">
                    <a16:creationId xmlns:a16="http://schemas.microsoft.com/office/drawing/2014/main" id="{B63C1D4D-99AF-4AA2-8533-D288A78F284F}"/>
                  </a:ext>
                </a:extLst>
              </p:cNvPr>
              <p:cNvSpPr/>
              <p:nvPr/>
            </p:nvSpPr>
            <p:spPr>
              <a:xfrm>
                <a:off x="8336738" y="1428694"/>
                <a:ext cx="1406525" cy="1900555"/>
              </a:xfrm>
              <a:custGeom>
                <a:avLst/>
                <a:gdLst/>
                <a:ahLst/>
                <a:cxnLst/>
                <a:rect l="l" t="t" r="r" b="b"/>
                <a:pathLst>
                  <a:path w="1406525" h="1900554">
                    <a:moveTo>
                      <a:pt x="734707" y="367347"/>
                    </a:moveTo>
                    <a:lnTo>
                      <a:pt x="1070406" y="0"/>
                    </a:lnTo>
                    <a:lnTo>
                      <a:pt x="1266748" y="0"/>
                    </a:lnTo>
                    <a:lnTo>
                      <a:pt x="1224391" y="292140"/>
                    </a:lnTo>
                    <a:lnTo>
                      <a:pt x="1279412" y="589032"/>
                    </a:lnTo>
                    <a:lnTo>
                      <a:pt x="1362934" y="819420"/>
                    </a:lnTo>
                    <a:lnTo>
                      <a:pt x="1406080" y="912050"/>
                    </a:lnTo>
                    <a:lnTo>
                      <a:pt x="1317421" y="1849437"/>
                    </a:lnTo>
                    <a:lnTo>
                      <a:pt x="734707" y="1900110"/>
                    </a:lnTo>
                  </a:path>
                  <a:path w="1406525" h="1900554">
                    <a:moveTo>
                      <a:pt x="734707" y="367347"/>
                    </a:moveTo>
                    <a:lnTo>
                      <a:pt x="367360" y="0"/>
                    </a:lnTo>
                    <a:lnTo>
                      <a:pt x="152488" y="0"/>
                    </a:lnTo>
                    <a:lnTo>
                      <a:pt x="198844" y="292140"/>
                    </a:lnTo>
                    <a:lnTo>
                      <a:pt x="138628" y="589032"/>
                    </a:lnTo>
                    <a:lnTo>
                      <a:pt x="47220" y="819420"/>
                    </a:lnTo>
                    <a:lnTo>
                      <a:pt x="0" y="912050"/>
                    </a:lnTo>
                    <a:lnTo>
                      <a:pt x="97040" y="1849437"/>
                    </a:lnTo>
                    <a:lnTo>
                      <a:pt x="734707" y="1900110"/>
                    </a:lnTo>
                  </a:path>
                </a:pathLst>
              </a:custGeom>
              <a:ln w="12700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5" name="object 4">
                <a:extLst>
                  <a:ext uri="{FF2B5EF4-FFF2-40B4-BE49-F238E27FC236}">
                    <a16:creationId xmlns:a16="http://schemas.microsoft.com/office/drawing/2014/main" id="{A375BBBD-68E3-408B-BB10-C1F40DB87BB7}"/>
                  </a:ext>
                </a:extLst>
              </p:cNvPr>
              <p:cNvSpPr/>
              <p:nvPr/>
            </p:nvSpPr>
            <p:spPr>
              <a:xfrm>
                <a:off x="8634428" y="1428690"/>
                <a:ext cx="836294" cy="429259"/>
              </a:xfrm>
              <a:custGeom>
                <a:avLst/>
                <a:gdLst/>
                <a:ahLst/>
                <a:cxnLst/>
                <a:rect l="l" t="t" r="r" b="b"/>
                <a:pathLst>
                  <a:path w="836295" h="429260">
                    <a:moveTo>
                      <a:pt x="836053" y="0"/>
                    </a:moveTo>
                    <a:lnTo>
                      <a:pt x="761618" y="0"/>
                    </a:lnTo>
                    <a:lnTo>
                      <a:pt x="437019" y="348335"/>
                    </a:lnTo>
                    <a:lnTo>
                      <a:pt x="69672" y="0"/>
                    </a:lnTo>
                    <a:lnTo>
                      <a:pt x="0" y="0"/>
                    </a:lnTo>
                    <a:lnTo>
                      <a:pt x="437019" y="428840"/>
                    </a:lnTo>
                    <a:lnTo>
                      <a:pt x="462356" y="404075"/>
                    </a:lnTo>
                    <a:lnTo>
                      <a:pt x="83605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6" name="object 5">
                <a:extLst>
                  <a:ext uri="{FF2B5EF4-FFF2-40B4-BE49-F238E27FC236}">
                    <a16:creationId xmlns:a16="http://schemas.microsoft.com/office/drawing/2014/main" id="{FDF3139F-2270-4C79-AFA2-479ABBFEE2E0}"/>
                  </a:ext>
                </a:extLst>
              </p:cNvPr>
              <p:cNvSpPr/>
              <p:nvPr/>
            </p:nvSpPr>
            <p:spPr>
              <a:xfrm>
                <a:off x="8634428" y="1428690"/>
                <a:ext cx="836294" cy="429259"/>
              </a:xfrm>
              <a:custGeom>
                <a:avLst/>
                <a:gdLst/>
                <a:ahLst/>
                <a:cxnLst/>
                <a:rect l="l" t="t" r="r" b="b"/>
                <a:pathLst>
                  <a:path w="836295" h="429260">
                    <a:moveTo>
                      <a:pt x="69672" y="0"/>
                    </a:moveTo>
                    <a:lnTo>
                      <a:pt x="437019" y="348335"/>
                    </a:lnTo>
                    <a:lnTo>
                      <a:pt x="761618" y="0"/>
                    </a:lnTo>
                    <a:lnTo>
                      <a:pt x="836053" y="0"/>
                    </a:lnTo>
                    <a:lnTo>
                      <a:pt x="462356" y="404075"/>
                    </a:lnTo>
                    <a:lnTo>
                      <a:pt x="437019" y="428840"/>
                    </a:lnTo>
                    <a:lnTo>
                      <a:pt x="0" y="0"/>
                    </a:lnTo>
                    <a:lnTo>
                      <a:pt x="69672" y="0"/>
                    </a:lnTo>
                    <a:close/>
                  </a:path>
                </a:pathLst>
              </a:custGeom>
              <a:ln w="126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77" name="object 6">
              <a:extLst>
                <a:ext uri="{FF2B5EF4-FFF2-40B4-BE49-F238E27FC236}">
                  <a16:creationId xmlns:a16="http://schemas.microsoft.com/office/drawing/2014/main" id="{ED9A0EB5-C0B8-4A5B-B297-BECA8E6DEF43}"/>
                </a:ext>
              </a:extLst>
            </p:cNvPr>
            <p:cNvGrpSpPr/>
            <p:nvPr/>
          </p:nvGrpSpPr>
          <p:grpSpPr>
            <a:xfrm>
              <a:off x="13073849" y="3762879"/>
              <a:ext cx="1235710" cy="1235710"/>
              <a:chOff x="13231787" y="4410519"/>
              <a:chExt cx="1235710" cy="1235710"/>
            </a:xfrm>
          </p:grpSpPr>
          <p:sp>
            <p:nvSpPr>
              <p:cNvPr id="232" name="object 7">
                <a:extLst>
                  <a:ext uri="{FF2B5EF4-FFF2-40B4-BE49-F238E27FC236}">
                    <a16:creationId xmlns:a16="http://schemas.microsoft.com/office/drawing/2014/main" id="{2CA677C9-EB22-451C-BEB7-3CEBA52CD57D}"/>
                  </a:ext>
                </a:extLst>
              </p:cNvPr>
              <p:cNvSpPr/>
              <p:nvPr/>
            </p:nvSpPr>
            <p:spPr>
              <a:xfrm>
                <a:off x="13248462" y="4427194"/>
                <a:ext cx="1202055" cy="1202055"/>
              </a:xfrm>
              <a:custGeom>
                <a:avLst/>
                <a:gdLst/>
                <a:ahLst/>
                <a:cxnLst/>
                <a:rect l="l" t="t" r="r" b="b"/>
                <a:pathLst>
                  <a:path w="1202055" h="1202054">
                    <a:moveTo>
                      <a:pt x="1201889" y="0"/>
                    </a:moveTo>
                    <a:lnTo>
                      <a:pt x="0" y="0"/>
                    </a:lnTo>
                    <a:lnTo>
                      <a:pt x="0" y="1201889"/>
                    </a:lnTo>
                    <a:lnTo>
                      <a:pt x="1201889" y="1201889"/>
                    </a:lnTo>
                    <a:lnTo>
                      <a:pt x="1201889" y="0"/>
                    </a:lnTo>
                    <a:close/>
                  </a:path>
                </a:pathLst>
              </a:custGeom>
              <a:solidFill>
                <a:srgbClr val="EC008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3" name="object 8">
                <a:extLst>
                  <a:ext uri="{FF2B5EF4-FFF2-40B4-BE49-F238E27FC236}">
                    <a16:creationId xmlns:a16="http://schemas.microsoft.com/office/drawing/2014/main" id="{8BC936E1-D5E1-4DBB-825E-CB10E8C9EC18}"/>
                  </a:ext>
                </a:extLst>
              </p:cNvPr>
              <p:cNvSpPr/>
              <p:nvPr/>
            </p:nvSpPr>
            <p:spPr>
              <a:xfrm>
                <a:off x="13248462" y="4427194"/>
                <a:ext cx="1202055" cy="1202055"/>
              </a:xfrm>
              <a:custGeom>
                <a:avLst/>
                <a:gdLst/>
                <a:ahLst/>
                <a:cxnLst/>
                <a:rect l="l" t="t" r="r" b="b"/>
                <a:pathLst>
                  <a:path w="1202055" h="1202054">
                    <a:moveTo>
                      <a:pt x="1201889" y="1201889"/>
                    </a:moveTo>
                    <a:lnTo>
                      <a:pt x="0" y="1201889"/>
                    </a:lnTo>
                    <a:lnTo>
                      <a:pt x="0" y="0"/>
                    </a:lnTo>
                    <a:lnTo>
                      <a:pt x="1201889" y="0"/>
                    </a:lnTo>
                    <a:lnTo>
                      <a:pt x="1201889" y="1201889"/>
                    </a:lnTo>
                    <a:close/>
                  </a:path>
                </a:pathLst>
              </a:custGeom>
              <a:ln w="33350">
                <a:solidFill>
                  <a:srgbClr val="EC008C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79" name="object 9">
              <a:extLst>
                <a:ext uri="{FF2B5EF4-FFF2-40B4-BE49-F238E27FC236}">
                  <a16:creationId xmlns:a16="http://schemas.microsoft.com/office/drawing/2014/main" id="{24A8E1E7-5561-4A13-9C4D-F0AB7799A482}"/>
                </a:ext>
              </a:extLst>
            </p:cNvPr>
            <p:cNvGrpSpPr/>
            <p:nvPr/>
          </p:nvGrpSpPr>
          <p:grpSpPr>
            <a:xfrm>
              <a:off x="13084123" y="2233177"/>
              <a:ext cx="1188720" cy="1188720"/>
              <a:chOff x="13242061" y="2880817"/>
              <a:chExt cx="1188720" cy="1188720"/>
            </a:xfrm>
          </p:grpSpPr>
          <p:sp>
            <p:nvSpPr>
              <p:cNvPr id="230" name="object 10">
                <a:extLst>
                  <a:ext uri="{FF2B5EF4-FFF2-40B4-BE49-F238E27FC236}">
                    <a16:creationId xmlns:a16="http://schemas.microsoft.com/office/drawing/2014/main" id="{3CE0E493-3B12-4CE3-96A6-9CE1F517548E}"/>
                  </a:ext>
                </a:extLst>
              </p:cNvPr>
              <p:cNvSpPr/>
              <p:nvPr/>
            </p:nvSpPr>
            <p:spPr>
              <a:xfrm>
                <a:off x="13258800" y="2897555"/>
                <a:ext cx="1155065" cy="1155065"/>
              </a:xfrm>
              <a:custGeom>
                <a:avLst/>
                <a:gdLst/>
                <a:ahLst/>
                <a:cxnLst/>
                <a:rect l="l" t="t" r="r" b="b"/>
                <a:pathLst>
                  <a:path w="1155065" h="1155064">
                    <a:moveTo>
                      <a:pt x="1155026" y="0"/>
                    </a:moveTo>
                    <a:lnTo>
                      <a:pt x="0" y="0"/>
                    </a:lnTo>
                    <a:lnTo>
                      <a:pt x="0" y="1155039"/>
                    </a:lnTo>
                    <a:lnTo>
                      <a:pt x="1155026" y="1155039"/>
                    </a:lnTo>
                    <a:lnTo>
                      <a:pt x="1155026" y="0"/>
                    </a:lnTo>
                    <a:close/>
                  </a:path>
                </a:pathLst>
              </a:custGeom>
              <a:solidFill>
                <a:srgbClr val="231F2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1" name="object 11">
                <a:extLst>
                  <a:ext uri="{FF2B5EF4-FFF2-40B4-BE49-F238E27FC236}">
                    <a16:creationId xmlns:a16="http://schemas.microsoft.com/office/drawing/2014/main" id="{A9311F7A-20C3-405B-AEA3-477B54403DC6}"/>
                  </a:ext>
                </a:extLst>
              </p:cNvPr>
              <p:cNvSpPr/>
              <p:nvPr/>
            </p:nvSpPr>
            <p:spPr>
              <a:xfrm>
                <a:off x="13258800" y="2897555"/>
                <a:ext cx="1155065" cy="1155065"/>
              </a:xfrm>
              <a:custGeom>
                <a:avLst/>
                <a:gdLst/>
                <a:ahLst/>
                <a:cxnLst/>
                <a:rect l="l" t="t" r="r" b="b"/>
                <a:pathLst>
                  <a:path w="1155065" h="1155064">
                    <a:moveTo>
                      <a:pt x="1155026" y="1155039"/>
                    </a:moveTo>
                    <a:lnTo>
                      <a:pt x="0" y="1155039"/>
                    </a:lnTo>
                    <a:lnTo>
                      <a:pt x="0" y="0"/>
                    </a:lnTo>
                    <a:lnTo>
                      <a:pt x="1155026" y="0"/>
                    </a:lnTo>
                    <a:lnTo>
                      <a:pt x="1155026" y="1155039"/>
                    </a:lnTo>
                    <a:close/>
                  </a:path>
                </a:pathLst>
              </a:custGeom>
              <a:ln w="33477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81" name="object 12">
              <a:extLst>
                <a:ext uri="{FF2B5EF4-FFF2-40B4-BE49-F238E27FC236}">
                  <a16:creationId xmlns:a16="http://schemas.microsoft.com/office/drawing/2014/main" id="{45CBE130-4453-4F8A-8B39-1698A55CA09A}"/>
                </a:ext>
              </a:extLst>
            </p:cNvPr>
            <p:cNvSpPr/>
            <p:nvPr/>
          </p:nvSpPr>
          <p:spPr>
            <a:xfrm>
              <a:off x="13090537" y="731072"/>
              <a:ext cx="1114425" cy="1114425"/>
            </a:xfrm>
            <a:custGeom>
              <a:avLst/>
              <a:gdLst/>
              <a:ahLst/>
              <a:cxnLst/>
              <a:rect l="l" t="t" r="r" b="b"/>
              <a:pathLst>
                <a:path w="1114425" h="1114425">
                  <a:moveTo>
                    <a:pt x="1114171" y="0"/>
                  </a:moveTo>
                  <a:lnTo>
                    <a:pt x="0" y="0"/>
                  </a:lnTo>
                  <a:lnTo>
                    <a:pt x="0" y="1114183"/>
                  </a:lnTo>
                  <a:lnTo>
                    <a:pt x="1114171" y="1114183"/>
                  </a:lnTo>
                  <a:lnTo>
                    <a:pt x="1114171" y="0"/>
                  </a:lnTo>
                  <a:close/>
                </a:path>
              </a:pathLst>
            </a:custGeom>
            <a:solidFill>
              <a:srgbClr val="6887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13">
              <a:extLst>
                <a:ext uri="{FF2B5EF4-FFF2-40B4-BE49-F238E27FC236}">
                  <a16:creationId xmlns:a16="http://schemas.microsoft.com/office/drawing/2014/main" id="{37E4FD19-20DA-4D75-9DF0-C478525576BF}"/>
                </a:ext>
              </a:extLst>
            </p:cNvPr>
            <p:cNvSpPr/>
            <p:nvPr/>
          </p:nvSpPr>
          <p:spPr>
            <a:xfrm>
              <a:off x="13090524" y="5338924"/>
              <a:ext cx="1243330" cy="1167765"/>
            </a:xfrm>
            <a:custGeom>
              <a:avLst/>
              <a:gdLst/>
              <a:ahLst/>
              <a:cxnLst/>
              <a:rect l="l" t="t" r="r" b="b"/>
              <a:pathLst>
                <a:path w="1243330" h="1167765">
                  <a:moveTo>
                    <a:pt x="1243126" y="0"/>
                  </a:moveTo>
                  <a:lnTo>
                    <a:pt x="0" y="0"/>
                  </a:lnTo>
                  <a:lnTo>
                    <a:pt x="0" y="1167320"/>
                  </a:lnTo>
                  <a:lnTo>
                    <a:pt x="1243126" y="1167320"/>
                  </a:lnTo>
                  <a:lnTo>
                    <a:pt x="1243126" y="0"/>
                  </a:lnTo>
                  <a:close/>
                </a:path>
              </a:pathLst>
            </a:custGeom>
            <a:solidFill>
              <a:srgbClr val="BFD7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5" name="object 14">
              <a:extLst>
                <a:ext uri="{FF2B5EF4-FFF2-40B4-BE49-F238E27FC236}">
                  <a16:creationId xmlns:a16="http://schemas.microsoft.com/office/drawing/2014/main" id="{FD206A2F-469F-4B9B-ACC6-5C9916C5D635}"/>
                </a:ext>
              </a:extLst>
            </p:cNvPr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562634" y="3383596"/>
              <a:ext cx="1503155" cy="4842738"/>
            </a:xfrm>
            <a:prstGeom prst="rect">
              <a:avLst/>
            </a:prstGeom>
          </p:spPr>
        </p:pic>
        <p:grpSp>
          <p:nvGrpSpPr>
            <p:cNvPr id="87" name="object 15">
              <a:extLst>
                <a:ext uri="{FF2B5EF4-FFF2-40B4-BE49-F238E27FC236}">
                  <a16:creationId xmlns:a16="http://schemas.microsoft.com/office/drawing/2014/main" id="{B45F6B8A-A45D-4A00-8D38-35AD0F064BDF}"/>
                </a:ext>
              </a:extLst>
            </p:cNvPr>
            <p:cNvGrpSpPr/>
            <p:nvPr/>
          </p:nvGrpSpPr>
          <p:grpSpPr>
            <a:xfrm>
              <a:off x="10622509" y="656713"/>
              <a:ext cx="1419225" cy="1913255"/>
              <a:chOff x="10780447" y="1422340"/>
              <a:chExt cx="1419225" cy="1913255"/>
            </a:xfrm>
          </p:grpSpPr>
          <p:sp>
            <p:nvSpPr>
              <p:cNvPr id="227" name="object 16">
                <a:extLst>
                  <a:ext uri="{FF2B5EF4-FFF2-40B4-BE49-F238E27FC236}">
                    <a16:creationId xmlns:a16="http://schemas.microsoft.com/office/drawing/2014/main" id="{7C4F8094-84CE-4C3F-9114-7DD7B5D4786C}"/>
                  </a:ext>
                </a:extLst>
              </p:cNvPr>
              <p:cNvSpPr/>
              <p:nvPr/>
            </p:nvSpPr>
            <p:spPr>
              <a:xfrm>
                <a:off x="10786797" y="1428694"/>
                <a:ext cx="1406525" cy="1900555"/>
              </a:xfrm>
              <a:custGeom>
                <a:avLst/>
                <a:gdLst/>
                <a:ahLst/>
                <a:cxnLst/>
                <a:rect l="l" t="t" r="r" b="b"/>
                <a:pathLst>
                  <a:path w="1406525" h="1900554">
                    <a:moveTo>
                      <a:pt x="734720" y="367347"/>
                    </a:moveTo>
                    <a:lnTo>
                      <a:pt x="1070406" y="0"/>
                    </a:lnTo>
                    <a:lnTo>
                      <a:pt x="1266748" y="0"/>
                    </a:lnTo>
                    <a:lnTo>
                      <a:pt x="1224391" y="292140"/>
                    </a:lnTo>
                    <a:lnTo>
                      <a:pt x="1279412" y="589032"/>
                    </a:lnTo>
                    <a:lnTo>
                      <a:pt x="1362934" y="819420"/>
                    </a:lnTo>
                    <a:lnTo>
                      <a:pt x="1406080" y="912050"/>
                    </a:lnTo>
                    <a:lnTo>
                      <a:pt x="1317421" y="1849437"/>
                    </a:lnTo>
                    <a:lnTo>
                      <a:pt x="734720" y="1900110"/>
                    </a:lnTo>
                  </a:path>
                  <a:path w="1406525" h="1900554">
                    <a:moveTo>
                      <a:pt x="734720" y="367347"/>
                    </a:moveTo>
                    <a:lnTo>
                      <a:pt x="367360" y="0"/>
                    </a:lnTo>
                    <a:lnTo>
                      <a:pt x="152488" y="0"/>
                    </a:lnTo>
                    <a:lnTo>
                      <a:pt x="198844" y="292140"/>
                    </a:lnTo>
                    <a:lnTo>
                      <a:pt x="138628" y="589032"/>
                    </a:lnTo>
                    <a:lnTo>
                      <a:pt x="47220" y="819420"/>
                    </a:lnTo>
                    <a:lnTo>
                      <a:pt x="0" y="912050"/>
                    </a:lnTo>
                    <a:lnTo>
                      <a:pt x="97040" y="1849437"/>
                    </a:lnTo>
                    <a:lnTo>
                      <a:pt x="734720" y="1900110"/>
                    </a:lnTo>
                  </a:path>
                </a:pathLst>
              </a:custGeom>
              <a:ln w="12700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8" name="object 17">
                <a:extLst>
                  <a:ext uri="{FF2B5EF4-FFF2-40B4-BE49-F238E27FC236}">
                    <a16:creationId xmlns:a16="http://schemas.microsoft.com/office/drawing/2014/main" id="{ACED6B00-5A7B-4DF9-ABC5-F50032BBD8EE}"/>
                  </a:ext>
                </a:extLst>
              </p:cNvPr>
              <p:cNvSpPr/>
              <p:nvPr/>
            </p:nvSpPr>
            <p:spPr>
              <a:xfrm>
                <a:off x="11084487" y="1428690"/>
                <a:ext cx="836294" cy="396875"/>
              </a:xfrm>
              <a:custGeom>
                <a:avLst/>
                <a:gdLst/>
                <a:ahLst/>
                <a:cxnLst/>
                <a:rect l="l" t="t" r="r" b="b"/>
                <a:pathLst>
                  <a:path w="836295" h="396875">
                    <a:moveTo>
                      <a:pt x="836053" y="0"/>
                    </a:moveTo>
                    <a:lnTo>
                      <a:pt x="761618" y="0"/>
                    </a:lnTo>
                    <a:lnTo>
                      <a:pt x="440397" y="102438"/>
                    </a:lnTo>
                    <a:lnTo>
                      <a:pt x="69672" y="0"/>
                    </a:lnTo>
                    <a:lnTo>
                      <a:pt x="0" y="0"/>
                    </a:lnTo>
                    <a:lnTo>
                      <a:pt x="440397" y="396430"/>
                    </a:lnTo>
                    <a:lnTo>
                      <a:pt x="83605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9" name="object 18">
                <a:extLst>
                  <a:ext uri="{FF2B5EF4-FFF2-40B4-BE49-F238E27FC236}">
                    <a16:creationId xmlns:a16="http://schemas.microsoft.com/office/drawing/2014/main" id="{ABA7F7A7-E763-4B43-938F-D7E698A6E730}"/>
                  </a:ext>
                </a:extLst>
              </p:cNvPr>
              <p:cNvSpPr/>
              <p:nvPr/>
            </p:nvSpPr>
            <p:spPr>
              <a:xfrm>
                <a:off x="11084487" y="1428690"/>
                <a:ext cx="836294" cy="396875"/>
              </a:xfrm>
              <a:custGeom>
                <a:avLst/>
                <a:gdLst/>
                <a:ahLst/>
                <a:cxnLst/>
                <a:rect l="l" t="t" r="r" b="b"/>
                <a:pathLst>
                  <a:path w="836295" h="396875">
                    <a:moveTo>
                      <a:pt x="69672" y="0"/>
                    </a:moveTo>
                    <a:lnTo>
                      <a:pt x="116011" y="12802"/>
                    </a:lnTo>
                    <a:lnTo>
                      <a:pt x="162352" y="25605"/>
                    </a:lnTo>
                    <a:lnTo>
                      <a:pt x="208693" y="38409"/>
                    </a:lnTo>
                    <a:lnTo>
                      <a:pt x="255035" y="51214"/>
                    </a:lnTo>
                    <a:lnTo>
                      <a:pt x="301376" y="64019"/>
                    </a:lnTo>
                    <a:lnTo>
                      <a:pt x="347717" y="76825"/>
                    </a:lnTo>
                    <a:lnTo>
                      <a:pt x="394058" y="89631"/>
                    </a:lnTo>
                    <a:lnTo>
                      <a:pt x="440397" y="102438"/>
                    </a:lnTo>
                    <a:lnTo>
                      <a:pt x="486287" y="87802"/>
                    </a:lnTo>
                    <a:lnTo>
                      <a:pt x="532177" y="73166"/>
                    </a:lnTo>
                    <a:lnTo>
                      <a:pt x="578068" y="58531"/>
                    </a:lnTo>
                    <a:lnTo>
                      <a:pt x="623958" y="43897"/>
                    </a:lnTo>
                    <a:lnTo>
                      <a:pt x="669847" y="29263"/>
                    </a:lnTo>
                    <a:lnTo>
                      <a:pt x="715734" y="14631"/>
                    </a:lnTo>
                    <a:lnTo>
                      <a:pt x="761618" y="0"/>
                    </a:lnTo>
                    <a:lnTo>
                      <a:pt x="836053" y="0"/>
                    </a:lnTo>
                    <a:lnTo>
                      <a:pt x="800084" y="36039"/>
                    </a:lnTo>
                    <a:lnTo>
                      <a:pt x="764115" y="72078"/>
                    </a:lnTo>
                    <a:lnTo>
                      <a:pt x="728146" y="108117"/>
                    </a:lnTo>
                    <a:lnTo>
                      <a:pt x="692178" y="144156"/>
                    </a:lnTo>
                    <a:lnTo>
                      <a:pt x="656209" y="180195"/>
                    </a:lnTo>
                    <a:lnTo>
                      <a:pt x="620241" y="216234"/>
                    </a:lnTo>
                    <a:lnTo>
                      <a:pt x="584273" y="252273"/>
                    </a:lnTo>
                    <a:lnTo>
                      <a:pt x="548305" y="288313"/>
                    </a:lnTo>
                    <a:lnTo>
                      <a:pt x="512336" y="324352"/>
                    </a:lnTo>
                    <a:lnTo>
                      <a:pt x="476367" y="360391"/>
                    </a:lnTo>
                    <a:lnTo>
                      <a:pt x="440397" y="396430"/>
                    </a:lnTo>
                    <a:lnTo>
                      <a:pt x="403698" y="363394"/>
                    </a:lnTo>
                    <a:lnTo>
                      <a:pt x="366998" y="330358"/>
                    </a:lnTo>
                    <a:lnTo>
                      <a:pt x="330298" y="297322"/>
                    </a:lnTo>
                    <a:lnTo>
                      <a:pt x="36699" y="33035"/>
                    </a:lnTo>
                    <a:lnTo>
                      <a:pt x="0" y="0"/>
                    </a:lnTo>
                    <a:lnTo>
                      <a:pt x="69672" y="0"/>
                    </a:lnTo>
                    <a:close/>
                  </a:path>
                </a:pathLst>
              </a:custGeom>
              <a:ln w="12700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pic>
          <p:nvPicPr>
            <p:cNvPr id="89" name="object 19">
              <a:extLst>
                <a:ext uri="{FF2B5EF4-FFF2-40B4-BE49-F238E27FC236}">
                  <a16:creationId xmlns:a16="http://schemas.microsoft.com/office/drawing/2014/main" id="{6F10086E-9F44-4AE1-B5FF-5E738F7F77F6}"/>
                </a:ext>
              </a:extLst>
            </p:cNvPr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118638" y="3387211"/>
              <a:ext cx="1464298" cy="4718696"/>
            </a:xfrm>
            <a:prstGeom prst="rect">
              <a:avLst/>
            </a:prstGeom>
          </p:spPr>
        </p:pic>
        <p:pic>
          <p:nvPicPr>
            <p:cNvPr id="91" name="object 20">
              <a:extLst>
                <a:ext uri="{FF2B5EF4-FFF2-40B4-BE49-F238E27FC236}">
                  <a16:creationId xmlns:a16="http://schemas.microsoft.com/office/drawing/2014/main" id="{7CF4F756-8CDC-4DF7-B5BE-806C8FDEC81B}"/>
                </a:ext>
              </a:extLst>
            </p:cNvPr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718408" y="3329338"/>
              <a:ext cx="1224089" cy="952652"/>
            </a:xfrm>
            <a:prstGeom prst="rect">
              <a:avLst/>
            </a:prstGeom>
          </p:spPr>
        </p:pic>
        <p:grpSp>
          <p:nvGrpSpPr>
            <p:cNvPr id="92" name="object 21">
              <a:extLst>
                <a:ext uri="{FF2B5EF4-FFF2-40B4-BE49-F238E27FC236}">
                  <a16:creationId xmlns:a16="http://schemas.microsoft.com/office/drawing/2014/main" id="{D024A84D-A8A9-4408-9BE0-FE43A520414C}"/>
                </a:ext>
              </a:extLst>
            </p:cNvPr>
            <p:cNvGrpSpPr/>
            <p:nvPr/>
          </p:nvGrpSpPr>
          <p:grpSpPr>
            <a:xfrm>
              <a:off x="13087386" y="6833841"/>
              <a:ext cx="1207135" cy="1212215"/>
              <a:chOff x="13245324" y="7481481"/>
              <a:chExt cx="1207135" cy="1212215"/>
            </a:xfrm>
          </p:grpSpPr>
          <p:sp>
            <p:nvSpPr>
              <p:cNvPr id="161" name="object 22">
                <a:extLst>
                  <a:ext uri="{FF2B5EF4-FFF2-40B4-BE49-F238E27FC236}">
                    <a16:creationId xmlns:a16="http://schemas.microsoft.com/office/drawing/2014/main" id="{AA3AE4BA-B2C0-44E6-A123-2A1096263201}"/>
                  </a:ext>
                </a:extLst>
              </p:cNvPr>
              <p:cNvSpPr/>
              <p:nvPr/>
            </p:nvSpPr>
            <p:spPr>
              <a:xfrm>
                <a:off x="13263485" y="7502550"/>
                <a:ext cx="1177290" cy="1181735"/>
              </a:xfrm>
              <a:custGeom>
                <a:avLst/>
                <a:gdLst/>
                <a:ahLst/>
                <a:cxnLst/>
                <a:rect l="l" t="t" r="r" b="b"/>
                <a:pathLst>
                  <a:path w="1177290" h="1181734">
                    <a:moveTo>
                      <a:pt x="1177251" y="0"/>
                    </a:moveTo>
                    <a:lnTo>
                      <a:pt x="0" y="0"/>
                    </a:lnTo>
                    <a:lnTo>
                      <a:pt x="0" y="1181328"/>
                    </a:lnTo>
                    <a:lnTo>
                      <a:pt x="1177251" y="1181328"/>
                    </a:lnTo>
                    <a:lnTo>
                      <a:pt x="1177251" y="0"/>
                    </a:lnTo>
                    <a:close/>
                  </a:path>
                </a:pathLst>
              </a:custGeom>
              <a:solidFill>
                <a:srgbClr val="BFD73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2" name="object 23">
                <a:extLst>
                  <a:ext uri="{FF2B5EF4-FFF2-40B4-BE49-F238E27FC236}">
                    <a16:creationId xmlns:a16="http://schemas.microsoft.com/office/drawing/2014/main" id="{678E66EB-1DD3-46D5-AF28-47D4945C3E87}"/>
                  </a:ext>
                </a:extLst>
              </p:cNvPr>
              <p:cNvSpPr/>
              <p:nvPr/>
            </p:nvSpPr>
            <p:spPr>
              <a:xfrm>
                <a:off x="13263485" y="7502550"/>
                <a:ext cx="1177290" cy="1181735"/>
              </a:xfrm>
              <a:custGeom>
                <a:avLst/>
                <a:gdLst/>
                <a:ahLst/>
                <a:cxnLst/>
                <a:rect l="l" t="t" r="r" b="b"/>
                <a:pathLst>
                  <a:path w="1177290" h="1181734">
                    <a:moveTo>
                      <a:pt x="1177251" y="1181328"/>
                    </a:moveTo>
                    <a:lnTo>
                      <a:pt x="0" y="1181328"/>
                    </a:lnTo>
                    <a:lnTo>
                      <a:pt x="0" y="0"/>
                    </a:lnTo>
                    <a:lnTo>
                      <a:pt x="1177251" y="0"/>
                    </a:lnTo>
                    <a:lnTo>
                      <a:pt x="1177251" y="1181328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3" name="object 24">
                <a:extLst>
                  <a:ext uri="{FF2B5EF4-FFF2-40B4-BE49-F238E27FC236}">
                    <a16:creationId xmlns:a16="http://schemas.microsoft.com/office/drawing/2014/main" id="{78E557AE-2805-448C-B0BB-1B18D0A097D9}"/>
                  </a:ext>
                </a:extLst>
              </p:cNvPr>
              <p:cNvSpPr/>
              <p:nvPr/>
            </p:nvSpPr>
            <p:spPr>
              <a:xfrm>
                <a:off x="13263487" y="7502553"/>
                <a:ext cx="803275" cy="1188085"/>
              </a:xfrm>
              <a:custGeom>
                <a:avLst/>
                <a:gdLst/>
                <a:ahLst/>
                <a:cxnLst/>
                <a:rect l="l" t="t" r="r" b="b"/>
                <a:pathLst>
                  <a:path w="803275" h="1188084">
                    <a:moveTo>
                      <a:pt x="0" y="0"/>
                    </a:moveTo>
                    <a:lnTo>
                      <a:pt x="802665" y="1187742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4" name="object 25">
                <a:extLst>
                  <a:ext uri="{FF2B5EF4-FFF2-40B4-BE49-F238E27FC236}">
                    <a16:creationId xmlns:a16="http://schemas.microsoft.com/office/drawing/2014/main" id="{93C67CD9-1685-4C2F-A28D-534F336F73F9}"/>
                  </a:ext>
                </a:extLst>
              </p:cNvPr>
              <p:cNvSpPr/>
              <p:nvPr/>
            </p:nvSpPr>
            <p:spPr>
              <a:xfrm>
                <a:off x="13258365" y="8346817"/>
                <a:ext cx="257810" cy="334010"/>
              </a:xfrm>
              <a:custGeom>
                <a:avLst/>
                <a:gdLst/>
                <a:ahLst/>
                <a:cxnLst/>
                <a:rect l="l" t="t" r="r" b="b"/>
                <a:pathLst>
                  <a:path w="257809" h="334009">
                    <a:moveTo>
                      <a:pt x="0" y="0"/>
                    </a:moveTo>
                    <a:lnTo>
                      <a:pt x="257225" y="333578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5" name="object 26">
                <a:extLst>
                  <a:ext uri="{FF2B5EF4-FFF2-40B4-BE49-F238E27FC236}">
                    <a16:creationId xmlns:a16="http://schemas.microsoft.com/office/drawing/2014/main" id="{80918F95-69FA-45BD-B7FA-A4966A077679}"/>
                  </a:ext>
                </a:extLst>
              </p:cNvPr>
              <p:cNvSpPr/>
              <p:nvPr/>
            </p:nvSpPr>
            <p:spPr>
              <a:xfrm>
                <a:off x="13260845" y="7962418"/>
                <a:ext cx="509905" cy="721995"/>
              </a:xfrm>
              <a:custGeom>
                <a:avLst/>
                <a:gdLst/>
                <a:ahLst/>
                <a:cxnLst/>
                <a:rect l="l" t="t" r="r" b="b"/>
                <a:pathLst>
                  <a:path w="509905" h="721995">
                    <a:moveTo>
                      <a:pt x="0" y="0"/>
                    </a:moveTo>
                    <a:lnTo>
                      <a:pt x="509739" y="721461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6" name="object 27">
                <a:extLst>
                  <a:ext uri="{FF2B5EF4-FFF2-40B4-BE49-F238E27FC236}">
                    <a16:creationId xmlns:a16="http://schemas.microsoft.com/office/drawing/2014/main" id="{92E1F235-ADC1-42AF-9A9D-28F641D4CF98}"/>
                  </a:ext>
                </a:extLst>
              </p:cNvPr>
              <p:cNvSpPr/>
              <p:nvPr/>
            </p:nvSpPr>
            <p:spPr>
              <a:xfrm>
                <a:off x="13582897" y="7502553"/>
                <a:ext cx="857885" cy="1181735"/>
              </a:xfrm>
              <a:custGeom>
                <a:avLst/>
                <a:gdLst/>
                <a:ahLst/>
                <a:cxnLst/>
                <a:rect l="l" t="t" r="r" b="b"/>
                <a:pathLst>
                  <a:path w="857884" h="1181734">
                    <a:moveTo>
                      <a:pt x="0" y="0"/>
                    </a:moveTo>
                    <a:lnTo>
                      <a:pt x="857846" y="1181328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7" name="object 28">
                <a:extLst>
                  <a:ext uri="{FF2B5EF4-FFF2-40B4-BE49-F238E27FC236}">
                    <a16:creationId xmlns:a16="http://schemas.microsoft.com/office/drawing/2014/main" id="{DF075B17-183F-4DBA-9187-D1A1806955DC}"/>
                  </a:ext>
                </a:extLst>
              </p:cNvPr>
              <p:cNvSpPr/>
              <p:nvPr/>
            </p:nvSpPr>
            <p:spPr>
              <a:xfrm>
                <a:off x="14044476" y="7484630"/>
                <a:ext cx="397510" cy="608965"/>
              </a:xfrm>
              <a:custGeom>
                <a:avLst/>
                <a:gdLst/>
                <a:ahLst/>
                <a:cxnLst/>
                <a:rect l="l" t="t" r="r" b="b"/>
                <a:pathLst>
                  <a:path w="397509" h="608965">
                    <a:moveTo>
                      <a:pt x="0" y="0"/>
                    </a:moveTo>
                    <a:lnTo>
                      <a:pt x="397484" y="608583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8" name="object 29">
                <a:extLst>
                  <a:ext uri="{FF2B5EF4-FFF2-40B4-BE49-F238E27FC236}">
                    <a16:creationId xmlns:a16="http://schemas.microsoft.com/office/drawing/2014/main" id="{6A8800D2-C0A3-4CDD-91DF-CE0726AB69A6}"/>
                  </a:ext>
                </a:extLst>
              </p:cNvPr>
              <p:cNvSpPr/>
              <p:nvPr/>
            </p:nvSpPr>
            <p:spPr>
              <a:xfrm>
                <a:off x="13822970" y="7502553"/>
                <a:ext cx="626110" cy="960119"/>
              </a:xfrm>
              <a:custGeom>
                <a:avLst/>
                <a:gdLst/>
                <a:ahLst/>
                <a:cxnLst/>
                <a:rect l="l" t="t" r="r" b="b"/>
                <a:pathLst>
                  <a:path w="626109" h="960120">
                    <a:moveTo>
                      <a:pt x="0" y="0"/>
                    </a:moveTo>
                    <a:lnTo>
                      <a:pt x="625906" y="960043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9" name="object 30">
                <a:extLst>
                  <a:ext uri="{FF2B5EF4-FFF2-40B4-BE49-F238E27FC236}">
                    <a16:creationId xmlns:a16="http://schemas.microsoft.com/office/drawing/2014/main" id="{5D57B795-C670-4CF2-A9AC-296465B1C64C}"/>
                  </a:ext>
                </a:extLst>
              </p:cNvPr>
              <p:cNvSpPr/>
              <p:nvPr/>
            </p:nvSpPr>
            <p:spPr>
              <a:xfrm>
                <a:off x="13248474" y="7502553"/>
                <a:ext cx="320040" cy="478790"/>
              </a:xfrm>
              <a:custGeom>
                <a:avLst/>
                <a:gdLst/>
                <a:ahLst/>
                <a:cxnLst/>
                <a:rect l="l" t="t" r="r" b="b"/>
                <a:pathLst>
                  <a:path w="320040" h="478790">
                    <a:moveTo>
                      <a:pt x="319900" y="0"/>
                    </a:moveTo>
                    <a:lnTo>
                      <a:pt x="0" y="478370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0" name="object 31">
                <a:extLst>
                  <a:ext uri="{FF2B5EF4-FFF2-40B4-BE49-F238E27FC236}">
                    <a16:creationId xmlns:a16="http://schemas.microsoft.com/office/drawing/2014/main" id="{CEE04F40-6ACC-4A14-AFBC-F46E71C90123}"/>
                  </a:ext>
                </a:extLst>
              </p:cNvPr>
              <p:cNvSpPr/>
              <p:nvPr/>
            </p:nvSpPr>
            <p:spPr>
              <a:xfrm>
                <a:off x="13258366" y="7502553"/>
                <a:ext cx="565150" cy="844550"/>
              </a:xfrm>
              <a:custGeom>
                <a:avLst/>
                <a:gdLst/>
                <a:ahLst/>
                <a:cxnLst/>
                <a:rect l="l" t="t" r="r" b="b"/>
                <a:pathLst>
                  <a:path w="565150" h="844550">
                    <a:moveTo>
                      <a:pt x="564603" y="0"/>
                    </a:moveTo>
                    <a:lnTo>
                      <a:pt x="0" y="844270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1" name="object 32">
                <a:extLst>
                  <a:ext uri="{FF2B5EF4-FFF2-40B4-BE49-F238E27FC236}">
                    <a16:creationId xmlns:a16="http://schemas.microsoft.com/office/drawing/2014/main" id="{E45C96C7-F014-49A3-A530-2814164F72F2}"/>
                  </a:ext>
                </a:extLst>
              </p:cNvPr>
              <p:cNvSpPr/>
              <p:nvPr/>
            </p:nvSpPr>
            <p:spPr>
              <a:xfrm>
                <a:off x="13263493" y="7502553"/>
                <a:ext cx="788035" cy="1177925"/>
              </a:xfrm>
              <a:custGeom>
                <a:avLst/>
                <a:gdLst/>
                <a:ahLst/>
                <a:cxnLst/>
                <a:rect l="l" t="t" r="r" b="b"/>
                <a:pathLst>
                  <a:path w="788034" h="1177925">
                    <a:moveTo>
                      <a:pt x="787679" y="0"/>
                    </a:moveTo>
                    <a:lnTo>
                      <a:pt x="0" y="1177836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2" name="object 33">
                <a:extLst>
                  <a:ext uri="{FF2B5EF4-FFF2-40B4-BE49-F238E27FC236}">
                    <a16:creationId xmlns:a16="http://schemas.microsoft.com/office/drawing/2014/main" id="{8486E34D-4790-490B-8157-8D1BA86B4348}"/>
                  </a:ext>
                </a:extLst>
              </p:cNvPr>
              <p:cNvSpPr/>
              <p:nvPr/>
            </p:nvSpPr>
            <p:spPr>
              <a:xfrm>
                <a:off x="13515596" y="7502553"/>
                <a:ext cx="788035" cy="1177925"/>
              </a:xfrm>
              <a:custGeom>
                <a:avLst/>
                <a:gdLst/>
                <a:ahLst/>
                <a:cxnLst/>
                <a:rect l="l" t="t" r="r" b="b"/>
                <a:pathLst>
                  <a:path w="788034" h="1177925">
                    <a:moveTo>
                      <a:pt x="787692" y="0"/>
                    </a:moveTo>
                    <a:lnTo>
                      <a:pt x="0" y="1177836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3" name="object 34">
                <a:extLst>
                  <a:ext uri="{FF2B5EF4-FFF2-40B4-BE49-F238E27FC236}">
                    <a16:creationId xmlns:a16="http://schemas.microsoft.com/office/drawing/2014/main" id="{0CF79900-8540-441D-85FA-1F3CD1196543}"/>
                  </a:ext>
                </a:extLst>
              </p:cNvPr>
              <p:cNvSpPr/>
              <p:nvPr/>
            </p:nvSpPr>
            <p:spPr>
              <a:xfrm>
                <a:off x="14024839" y="8093213"/>
                <a:ext cx="417195" cy="591185"/>
              </a:xfrm>
              <a:custGeom>
                <a:avLst/>
                <a:gdLst/>
                <a:ahLst/>
                <a:cxnLst/>
                <a:rect l="l" t="t" r="r" b="b"/>
                <a:pathLst>
                  <a:path w="417194" h="591184">
                    <a:moveTo>
                      <a:pt x="417118" y="0"/>
                    </a:moveTo>
                    <a:lnTo>
                      <a:pt x="0" y="590664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4" name="object 35">
                <a:extLst>
                  <a:ext uri="{FF2B5EF4-FFF2-40B4-BE49-F238E27FC236}">
                    <a16:creationId xmlns:a16="http://schemas.microsoft.com/office/drawing/2014/main" id="{695B21BF-B16E-4820-9B08-F11F20B34A98}"/>
                  </a:ext>
                </a:extLst>
              </p:cNvPr>
              <p:cNvSpPr/>
              <p:nvPr/>
            </p:nvSpPr>
            <p:spPr>
              <a:xfrm>
                <a:off x="13770576" y="7681766"/>
                <a:ext cx="670560" cy="1002665"/>
              </a:xfrm>
              <a:custGeom>
                <a:avLst/>
                <a:gdLst/>
                <a:ahLst/>
                <a:cxnLst/>
                <a:rect l="l" t="t" r="r" b="b"/>
                <a:pathLst>
                  <a:path w="670559" h="1002665">
                    <a:moveTo>
                      <a:pt x="670166" y="0"/>
                    </a:moveTo>
                    <a:lnTo>
                      <a:pt x="0" y="1002106"/>
                    </a:lnTo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5" name="object 36">
                <a:extLst>
                  <a:ext uri="{FF2B5EF4-FFF2-40B4-BE49-F238E27FC236}">
                    <a16:creationId xmlns:a16="http://schemas.microsoft.com/office/drawing/2014/main" id="{11B6A6BA-1ECB-4CC9-9B76-8C58F986E92D}"/>
                  </a:ext>
                </a:extLst>
              </p:cNvPr>
              <p:cNvSpPr/>
              <p:nvPr/>
            </p:nvSpPr>
            <p:spPr>
              <a:xfrm>
                <a:off x="14239678" y="7535568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77" y="0"/>
                    </a:moveTo>
                    <a:lnTo>
                      <a:pt x="0" y="186588"/>
                    </a:lnTo>
                    <a:lnTo>
                      <a:pt x="58940" y="238823"/>
                    </a:lnTo>
                    <a:lnTo>
                      <a:pt x="183730" y="52222"/>
                    </a:lnTo>
                    <a:lnTo>
                      <a:pt x="124777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6" name="object 37">
                <a:extLst>
                  <a:ext uri="{FF2B5EF4-FFF2-40B4-BE49-F238E27FC236}">
                    <a16:creationId xmlns:a16="http://schemas.microsoft.com/office/drawing/2014/main" id="{5A24A117-63BF-48DE-AD1A-34DA392DFAB3}"/>
                  </a:ext>
                </a:extLst>
              </p:cNvPr>
              <p:cNvSpPr/>
              <p:nvPr/>
            </p:nvSpPr>
            <p:spPr>
              <a:xfrm>
                <a:off x="14239678" y="7535568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77" y="0"/>
                    </a:moveTo>
                    <a:lnTo>
                      <a:pt x="0" y="186588"/>
                    </a:lnTo>
                    <a:lnTo>
                      <a:pt x="58940" y="238823"/>
                    </a:lnTo>
                    <a:lnTo>
                      <a:pt x="183730" y="52222"/>
                    </a:lnTo>
                    <a:lnTo>
                      <a:pt x="124777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7" name="object 38">
                <a:extLst>
                  <a:ext uri="{FF2B5EF4-FFF2-40B4-BE49-F238E27FC236}">
                    <a16:creationId xmlns:a16="http://schemas.microsoft.com/office/drawing/2014/main" id="{FA937232-D1AC-42D1-A292-2AFAC1C8FCBF}"/>
                  </a:ext>
                </a:extLst>
              </p:cNvPr>
              <p:cNvSpPr/>
              <p:nvPr/>
            </p:nvSpPr>
            <p:spPr>
              <a:xfrm>
                <a:off x="13859778" y="813819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94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8" name="object 39">
                <a:extLst>
                  <a:ext uri="{FF2B5EF4-FFF2-40B4-BE49-F238E27FC236}">
                    <a16:creationId xmlns:a16="http://schemas.microsoft.com/office/drawing/2014/main" id="{25A40138-DA63-478E-B43E-8211B473344E}"/>
                  </a:ext>
                </a:extLst>
              </p:cNvPr>
              <p:cNvSpPr/>
              <p:nvPr/>
            </p:nvSpPr>
            <p:spPr>
              <a:xfrm>
                <a:off x="13859778" y="813819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94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9" name="object 40">
                <a:extLst>
                  <a:ext uri="{FF2B5EF4-FFF2-40B4-BE49-F238E27FC236}">
                    <a16:creationId xmlns:a16="http://schemas.microsoft.com/office/drawing/2014/main" id="{8C8CE4F7-73F1-4228-856B-4B7F87C04FDF}"/>
                  </a:ext>
                </a:extLst>
              </p:cNvPr>
              <p:cNvSpPr/>
              <p:nvPr/>
            </p:nvSpPr>
            <p:spPr>
              <a:xfrm>
                <a:off x="13978100" y="8297852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77" y="0"/>
                    </a:moveTo>
                    <a:lnTo>
                      <a:pt x="0" y="186588"/>
                    </a:lnTo>
                    <a:lnTo>
                      <a:pt x="58940" y="238823"/>
                    </a:lnTo>
                    <a:lnTo>
                      <a:pt x="183730" y="52222"/>
                    </a:lnTo>
                    <a:lnTo>
                      <a:pt x="124777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0" name="object 41">
                <a:extLst>
                  <a:ext uri="{FF2B5EF4-FFF2-40B4-BE49-F238E27FC236}">
                    <a16:creationId xmlns:a16="http://schemas.microsoft.com/office/drawing/2014/main" id="{B5B5B8E3-E3B9-4D8C-A114-48F31E2B38FE}"/>
                  </a:ext>
                </a:extLst>
              </p:cNvPr>
              <p:cNvSpPr/>
              <p:nvPr/>
            </p:nvSpPr>
            <p:spPr>
              <a:xfrm>
                <a:off x="13978100" y="8297852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77" y="0"/>
                    </a:moveTo>
                    <a:lnTo>
                      <a:pt x="0" y="186588"/>
                    </a:lnTo>
                    <a:lnTo>
                      <a:pt x="58940" y="238823"/>
                    </a:lnTo>
                    <a:lnTo>
                      <a:pt x="183730" y="52222"/>
                    </a:lnTo>
                    <a:lnTo>
                      <a:pt x="124777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1" name="object 42">
                <a:extLst>
                  <a:ext uri="{FF2B5EF4-FFF2-40B4-BE49-F238E27FC236}">
                    <a16:creationId xmlns:a16="http://schemas.microsoft.com/office/drawing/2014/main" id="{CBDB382C-A1D9-417A-907D-5E98D6E9D4CE}"/>
                  </a:ext>
                </a:extLst>
              </p:cNvPr>
              <p:cNvSpPr/>
              <p:nvPr/>
            </p:nvSpPr>
            <p:spPr>
              <a:xfrm>
                <a:off x="13740828" y="7953328"/>
                <a:ext cx="146685" cy="190500"/>
              </a:xfrm>
              <a:custGeom>
                <a:avLst/>
                <a:gdLst/>
                <a:ahLst/>
                <a:cxnLst/>
                <a:rect l="l" t="t" r="r" b="b"/>
                <a:pathLst>
                  <a:path w="146684" h="190500">
                    <a:moveTo>
                      <a:pt x="99517" y="0"/>
                    </a:moveTo>
                    <a:lnTo>
                      <a:pt x="0" y="148818"/>
                    </a:lnTo>
                    <a:lnTo>
                      <a:pt x="47015" y="190474"/>
                    </a:lnTo>
                    <a:lnTo>
                      <a:pt x="146532" y="41655"/>
                    </a:lnTo>
                    <a:lnTo>
                      <a:pt x="99517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2" name="object 43">
                <a:extLst>
                  <a:ext uri="{FF2B5EF4-FFF2-40B4-BE49-F238E27FC236}">
                    <a16:creationId xmlns:a16="http://schemas.microsoft.com/office/drawing/2014/main" id="{A1FE340F-7FA1-4E95-9611-2176BCA624BF}"/>
                  </a:ext>
                </a:extLst>
              </p:cNvPr>
              <p:cNvSpPr/>
              <p:nvPr/>
            </p:nvSpPr>
            <p:spPr>
              <a:xfrm>
                <a:off x="13740828" y="7953328"/>
                <a:ext cx="146685" cy="190500"/>
              </a:xfrm>
              <a:custGeom>
                <a:avLst/>
                <a:gdLst/>
                <a:ahLst/>
                <a:cxnLst/>
                <a:rect l="l" t="t" r="r" b="b"/>
                <a:pathLst>
                  <a:path w="146684" h="190500">
                    <a:moveTo>
                      <a:pt x="99517" y="0"/>
                    </a:moveTo>
                    <a:lnTo>
                      <a:pt x="0" y="148818"/>
                    </a:lnTo>
                    <a:lnTo>
                      <a:pt x="47015" y="190474"/>
                    </a:lnTo>
                    <a:lnTo>
                      <a:pt x="146532" y="41655"/>
                    </a:lnTo>
                    <a:lnTo>
                      <a:pt x="99517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3" name="object 44">
                <a:extLst>
                  <a:ext uri="{FF2B5EF4-FFF2-40B4-BE49-F238E27FC236}">
                    <a16:creationId xmlns:a16="http://schemas.microsoft.com/office/drawing/2014/main" id="{1B54ED25-44B1-4503-9A62-510AA7F6DB01}"/>
                  </a:ext>
                </a:extLst>
              </p:cNvPr>
              <p:cNvSpPr/>
              <p:nvPr/>
            </p:nvSpPr>
            <p:spPr>
              <a:xfrm>
                <a:off x="13478794" y="7589405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90" y="0"/>
                    </a:moveTo>
                    <a:lnTo>
                      <a:pt x="0" y="186588"/>
                    </a:lnTo>
                    <a:lnTo>
                      <a:pt x="58953" y="238823"/>
                    </a:lnTo>
                    <a:lnTo>
                      <a:pt x="183743" y="52222"/>
                    </a:lnTo>
                    <a:lnTo>
                      <a:pt x="124790" y="0"/>
                    </a:lnTo>
                    <a:close/>
                  </a:path>
                </a:pathLst>
              </a:custGeom>
              <a:solidFill>
                <a:srgbClr val="EE352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4" name="object 45">
                <a:extLst>
                  <a:ext uri="{FF2B5EF4-FFF2-40B4-BE49-F238E27FC236}">
                    <a16:creationId xmlns:a16="http://schemas.microsoft.com/office/drawing/2014/main" id="{89471776-AF00-4C61-9FD9-C6B6827069B5}"/>
                  </a:ext>
                </a:extLst>
              </p:cNvPr>
              <p:cNvSpPr/>
              <p:nvPr/>
            </p:nvSpPr>
            <p:spPr>
              <a:xfrm>
                <a:off x="13478794" y="7589405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90" y="0"/>
                    </a:moveTo>
                    <a:lnTo>
                      <a:pt x="0" y="186588"/>
                    </a:lnTo>
                    <a:lnTo>
                      <a:pt x="58953" y="238823"/>
                    </a:lnTo>
                    <a:lnTo>
                      <a:pt x="183743" y="52222"/>
                    </a:lnTo>
                    <a:lnTo>
                      <a:pt x="124790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5" name="object 46">
                <a:extLst>
                  <a:ext uri="{FF2B5EF4-FFF2-40B4-BE49-F238E27FC236}">
                    <a16:creationId xmlns:a16="http://schemas.microsoft.com/office/drawing/2014/main" id="{D8C68D07-33DE-408E-B9E3-8C8247D2B46A}"/>
                  </a:ext>
                </a:extLst>
              </p:cNvPr>
              <p:cNvSpPr/>
              <p:nvPr/>
            </p:nvSpPr>
            <p:spPr>
              <a:xfrm>
                <a:off x="13603810" y="7766040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90" y="0"/>
                    </a:moveTo>
                    <a:lnTo>
                      <a:pt x="0" y="186588"/>
                    </a:lnTo>
                    <a:lnTo>
                      <a:pt x="58940" y="238836"/>
                    </a:lnTo>
                    <a:lnTo>
                      <a:pt x="183743" y="52235"/>
                    </a:lnTo>
                    <a:lnTo>
                      <a:pt x="124790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6" name="object 47">
                <a:extLst>
                  <a:ext uri="{FF2B5EF4-FFF2-40B4-BE49-F238E27FC236}">
                    <a16:creationId xmlns:a16="http://schemas.microsoft.com/office/drawing/2014/main" id="{442FBD26-F608-4CE3-B872-4C437D2CA47F}"/>
                  </a:ext>
                </a:extLst>
              </p:cNvPr>
              <p:cNvSpPr/>
              <p:nvPr/>
            </p:nvSpPr>
            <p:spPr>
              <a:xfrm>
                <a:off x="13603810" y="7766040"/>
                <a:ext cx="184150" cy="239395"/>
              </a:xfrm>
              <a:custGeom>
                <a:avLst/>
                <a:gdLst/>
                <a:ahLst/>
                <a:cxnLst/>
                <a:rect l="l" t="t" r="r" b="b"/>
                <a:pathLst>
                  <a:path w="184150" h="239395">
                    <a:moveTo>
                      <a:pt x="124790" y="0"/>
                    </a:moveTo>
                    <a:lnTo>
                      <a:pt x="0" y="186588"/>
                    </a:lnTo>
                    <a:lnTo>
                      <a:pt x="58940" y="238836"/>
                    </a:lnTo>
                    <a:lnTo>
                      <a:pt x="183743" y="52235"/>
                    </a:lnTo>
                    <a:lnTo>
                      <a:pt x="124790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7" name="object 48">
                <a:extLst>
                  <a:ext uri="{FF2B5EF4-FFF2-40B4-BE49-F238E27FC236}">
                    <a16:creationId xmlns:a16="http://schemas.microsoft.com/office/drawing/2014/main" id="{A82DD157-F6C4-4E53-8CD7-3C3C0AA1B700}"/>
                  </a:ext>
                </a:extLst>
              </p:cNvPr>
              <p:cNvSpPr/>
              <p:nvPr/>
            </p:nvSpPr>
            <p:spPr>
              <a:xfrm>
                <a:off x="13450119" y="8017684"/>
                <a:ext cx="142240" cy="184785"/>
              </a:xfrm>
              <a:custGeom>
                <a:avLst/>
                <a:gdLst/>
                <a:ahLst/>
                <a:cxnLst/>
                <a:rect l="l" t="t" r="r" b="b"/>
                <a:pathLst>
                  <a:path w="142240" h="184784">
                    <a:moveTo>
                      <a:pt x="96240" y="0"/>
                    </a:moveTo>
                    <a:lnTo>
                      <a:pt x="0" y="143929"/>
                    </a:lnTo>
                    <a:lnTo>
                      <a:pt x="45465" y="184213"/>
                    </a:lnTo>
                    <a:lnTo>
                      <a:pt x="141706" y="40284"/>
                    </a:lnTo>
                    <a:lnTo>
                      <a:pt x="96240" y="0"/>
                    </a:lnTo>
                    <a:close/>
                  </a:path>
                </a:pathLst>
              </a:custGeom>
              <a:solidFill>
                <a:srgbClr val="EE352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8" name="object 49">
                <a:extLst>
                  <a:ext uri="{FF2B5EF4-FFF2-40B4-BE49-F238E27FC236}">
                    <a16:creationId xmlns:a16="http://schemas.microsoft.com/office/drawing/2014/main" id="{BC9E3165-36E5-4AD0-8589-0CC7443FF317}"/>
                  </a:ext>
                </a:extLst>
              </p:cNvPr>
              <p:cNvSpPr/>
              <p:nvPr/>
            </p:nvSpPr>
            <p:spPr>
              <a:xfrm>
                <a:off x="13450119" y="8017684"/>
                <a:ext cx="142240" cy="184785"/>
              </a:xfrm>
              <a:custGeom>
                <a:avLst/>
                <a:gdLst/>
                <a:ahLst/>
                <a:cxnLst/>
                <a:rect l="l" t="t" r="r" b="b"/>
                <a:pathLst>
                  <a:path w="142240" h="184784">
                    <a:moveTo>
                      <a:pt x="96240" y="0"/>
                    </a:moveTo>
                    <a:lnTo>
                      <a:pt x="0" y="143929"/>
                    </a:lnTo>
                    <a:lnTo>
                      <a:pt x="45465" y="184213"/>
                    </a:lnTo>
                    <a:lnTo>
                      <a:pt x="141706" y="40284"/>
                    </a:lnTo>
                    <a:lnTo>
                      <a:pt x="96240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9" name="object 50">
                <a:extLst>
                  <a:ext uri="{FF2B5EF4-FFF2-40B4-BE49-F238E27FC236}">
                    <a16:creationId xmlns:a16="http://schemas.microsoft.com/office/drawing/2014/main" id="{C4A64347-849D-4FFC-84F2-9AD74815C9FA}"/>
                  </a:ext>
                </a:extLst>
              </p:cNvPr>
              <p:cNvSpPr/>
              <p:nvPr/>
            </p:nvSpPr>
            <p:spPr>
              <a:xfrm>
                <a:off x="13582474" y="8185698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0" name="object 51">
                <a:extLst>
                  <a:ext uri="{FF2B5EF4-FFF2-40B4-BE49-F238E27FC236}">
                    <a16:creationId xmlns:a16="http://schemas.microsoft.com/office/drawing/2014/main" id="{88F84812-F0CA-47BF-982D-612B86ED2436}"/>
                  </a:ext>
                </a:extLst>
              </p:cNvPr>
              <p:cNvSpPr/>
              <p:nvPr/>
            </p:nvSpPr>
            <p:spPr>
              <a:xfrm>
                <a:off x="13582474" y="8185698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1" name="object 52">
                <a:extLst>
                  <a:ext uri="{FF2B5EF4-FFF2-40B4-BE49-F238E27FC236}">
                    <a16:creationId xmlns:a16="http://schemas.microsoft.com/office/drawing/2014/main" id="{EECAD8B8-2319-4E59-ADA7-34E2A2F7D608}"/>
                  </a:ext>
                </a:extLst>
              </p:cNvPr>
              <p:cNvSpPr/>
              <p:nvPr/>
            </p:nvSpPr>
            <p:spPr>
              <a:xfrm>
                <a:off x="14128871" y="8478282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82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2" name="object 53">
                <a:extLst>
                  <a:ext uri="{FF2B5EF4-FFF2-40B4-BE49-F238E27FC236}">
                    <a16:creationId xmlns:a16="http://schemas.microsoft.com/office/drawing/2014/main" id="{AF6ABB20-9AC6-4E49-B4C0-69C262D5B2E3}"/>
                  </a:ext>
                </a:extLst>
              </p:cNvPr>
              <p:cNvSpPr/>
              <p:nvPr/>
            </p:nvSpPr>
            <p:spPr>
              <a:xfrm>
                <a:off x="14128871" y="8478282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82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3" name="object 54">
                <a:extLst>
                  <a:ext uri="{FF2B5EF4-FFF2-40B4-BE49-F238E27FC236}">
                    <a16:creationId xmlns:a16="http://schemas.microsoft.com/office/drawing/2014/main" id="{54A21F86-6F3A-481F-BDF9-FB8B59FB74D9}"/>
                  </a:ext>
                </a:extLst>
              </p:cNvPr>
              <p:cNvSpPr/>
              <p:nvPr/>
            </p:nvSpPr>
            <p:spPr>
              <a:xfrm>
                <a:off x="13312128" y="7827395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4" name="object 55">
                <a:extLst>
                  <a:ext uri="{FF2B5EF4-FFF2-40B4-BE49-F238E27FC236}">
                    <a16:creationId xmlns:a16="http://schemas.microsoft.com/office/drawing/2014/main" id="{247C0DFA-41FE-431F-B3F2-921F54271BCD}"/>
                  </a:ext>
                </a:extLst>
              </p:cNvPr>
              <p:cNvSpPr/>
              <p:nvPr/>
            </p:nvSpPr>
            <p:spPr>
              <a:xfrm>
                <a:off x="13312128" y="7827395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5" name="object 56">
                <a:extLst>
                  <a:ext uri="{FF2B5EF4-FFF2-40B4-BE49-F238E27FC236}">
                    <a16:creationId xmlns:a16="http://schemas.microsoft.com/office/drawing/2014/main" id="{B9B6D5AE-A013-47EF-AE2E-AF78FC8AD434}"/>
                  </a:ext>
                </a:extLst>
              </p:cNvPr>
              <p:cNvSpPr/>
              <p:nvPr/>
            </p:nvSpPr>
            <p:spPr>
              <a:xfrm>
                <a:off x="13695373" y="838403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94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solidFill>
                <a:srgbClr val="EE352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6" name="object 57">
                <a:extLst>
                  <a:ext uri="{FF2B5EF4-FFF2-40B4-BE49-F238E27FC236}">
                    <a16:creationId xmlns:a16="http://schemas.microsoft.com/office/drawing/2014/main" id="{D8B73235-0F87-4CCA-A6A3-2F3CE105AF76}"/>
                  </a:ext>
                </a:extLst>
              </p:cNvPr>
              <p:cNvSpPr/>
              <p:nvPr/>
            </p:nvSpPr>
            <p:spPr>
              <a:xfrm>
                <a:off x="13695373" y="838403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94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7" name="object 58">
                <a:extLst>
                  <a:ext uri="{FF2B5EF4-FFF2-40B4-BE49-F238E27FC236}">
                    <a16:creationId xmlns:a16="http://schemas.microsoft.com/office/drawing/2014/main" id="{8C20FE08-1350-446D-AF9D-A185147270E7}"/>
                  </a:ext>
                </a:extLst>
              </p:cNvPr>
              <p:cNvSpPr/>
              <p:nvPr/>
            </p:nvSpPr>
            <p:spPr>
              <a:xfrm>
                <a:off x="13434290" y="8405021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8" name="object 59">
                <a:extLst>
                  <a:ext uri="{FF2B5EF4-FFF2-40B4-BE49-F238E27FC236}">
                    <a16:creationId xmlns:a16="http://schemas.microsoft.com/office/drawing/2014/main" id="{8A838079-4A3E-4669-9BB9-F17D71670B63}"/>
                  </a:ext>
                </a:extLst>
              </p:cNvPr>
              <p:cNvSpPr/>
              <p:nvPr/>
            </p:nvSpPr>
            <p:spPr>
              <a:xfrm>
                <a:off x="13434290" y="8405021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76" y="0"/>
                    </a:moveTo>
                    <a:lnTo>
                      <a:pt x="0" y="152031"/>
                    </a:lnTo>
                    <a:lnTo>
                      <a:pt x="48031" y="194576"/>
                    </a:lnTo>
                    <a:lnTo>
                      <a:pt x="149694" y="42557"/>
                    </a:lnTo>
                    <a:lnTo>
                      <a:pt x="101676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9" name="object 60">
                <a:extLst>
                  <a:ext uri="{FF2B5EF4-FFF2-40B4-BE49-F238E27FC236}">
                    <a16:creationId xmlns:a16="http://schemas.microsoft.com/office/drawing/2014/main" id="{D6BCDE14-4E5E-4718-8B70-60BDE500A6C4}"/>
                  </a:ext>
                </a:extLst>
              </p:cNvPr>
              <p:cNvSpPr/>
              <p:nvPr/>
            </p:nvSpPr>
            <p:spPr>
              <a:xfrm>
                <a:off x="13303446" y="822585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82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0" name="object 61">
                <a:extLst>
                  <a:ext uri="{FF2B5EF4-FFF2-40B4-BE49-F238E27FC236}">
                    <a16:creationId xmlns:a16="http://schemas.microsoft.com/office/drawing/2014/main" id="{76B3EE2F-37FE-4315-A2F3-9A977897B72B}"/>
                  </a:ext>
                </a:extLst>
              </p:cNvPr>
              <p:cNvSpPr/>
              <p:nvPr/>
            </p:nvSpPr>
            <p:spPr>
              <a:xfrm>
                <a:off x="13303446" y="8225857"/>
                <a:ext cx="149860" cy="194945"/>
              </a:xfrm>
              <a:custGeom>
                <a:avLst/>
                <a:gdLst/>
                <a:ahLst/>
                <a:cxnLst/>
                <a:rect l="l" t="t" r="r" b="b"/>
                <a:pathLst>
                  <a:path w="149859" h="194945">
                    <a:moveTo>
                      <a:pt x="101663" y="0"/>
                    </a:moveTo>
                    <a:lnTo>
                      <a:pt x="0" y="152031"/>
                    </a:lnTo>
                    <a:lnTo>
                      <a:pt x="48018" y="194576"/>
                    </a:lnTo>
                    <a:lnTo>
                      <a:pt x="149682" y="42557"/>
                    </a:lnTo>
                    <a:lnTo>
                      <a:pt x="101663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1" name="object 62">
                <a:extLst>
                  <a:ext uri="{FF2B5EF4-FFF2-40B4-BE49-F238E27FC236}">
                    <a16:creationId xmlns:a16="http://schemas.microsoft.com/office/drawing/2014/main" id="{C05C4945-B815-4C10-A5B9-197C69FD0CB9}"/>
                  </a:ext>
                </a:extLst>
              </p:cNvPr>
              <p:cNvSpPr/>
              <p:nvPr/>
            </p:nvSpPr>
            <p:spPr>
              <a:xfrm>
                <a:off x="14001178" y="7619456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83"/>
                    </a:lnTo>
                    <a:lnTo>
                      <a:pt x="33769" y="136804"/>
                    </a:lnTo>
                    <a:lnTo>
                      <a:pt x="105257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2" name="object 63">
                <a:extLst>
                  <a:ext uri="{FF2B5EF4-FFF2-40B4-BE49-F238E27FC236}">
                    <a16:creationId xmlns:a16="http://schemas.microsoft.com/office/drawing/2014/main" id="{5F9920F4-4F78-4F7C-B693-A1DA541E3C27}"/>
                  </a:ext>
                </a:extLst>
              </p:cNvPr>
              <p:cNvSpPr/>
              <p:nvPr/>
            </p:nvSpPr>
            <p:spPr>
              <a:xfrm>
                <a:off x="14001178" y="7619456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83"/>
                    </a:lnTo>
                    <a:lnTo>
                      <a:pt x="33769" y="136804"/>
                    </a:lnTo>
                    <a:lnTo>
                      <a:pt x="105257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3" name="object 64">
                <a:extLst>
                  <a:ext uri="{FF2B5EF4-FFF2-40B4-BE49-F238E27FC236}">
                    <a16:creationId xmlns:a16="http://schemas.microsoft.com/office/drawing/2014/main" id="{C335086C-F4DA-48C9-A6E8-448730E59622}"/>
                  </a:ext>
                </a:extLst>
              </p:cNvPr>
              <p:cNvSpPr/>
              <p:nvPr/>
            </p:nvSpPr>
            <p:spPr>
              <a:xfrm>
                <a:off x="14124779" y="7817050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44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4" name="object 65">
                <a:extLst>
                  <a:ext uri="{FF2B5EF4-FFF2-40B4-BE49-F238E27FC236}">
                    <a16:creationId xmlns:a16="http://schemas.microsoft.com/office/drawing/2014/main" id="{7A5286E3-717A-46C4-93B1-9D1C95E32DC5}"/>
                  </a:ext>
                </a:extLst>
              </p:cNvPr>
              <p:cNvSpPr/>
              <p:nvPr/>
            </p:nvSpPr>
            <p:spPr>
              <a:xfrm>
                <a:off x="14124779" y="7817050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44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5" name="object 66">
                <a:extLst>
                  <a:ext uri="{FF2B5EF4-FFF2-40B4-BE49-F238E27FC236}">
                    <a16:creationId xmlns:a16="http://schemas.microsoft.com/office/drawing/2014/main" id="{8993039E-CDF5-4FF6-B6E8-C70A2F6A0D7F}"/>
                  </a:ext>
                </a:extLst>
              </p:cNvPr>
              <p:cNvSpPr/>
              <p:nvPr/>
            </p:nvSpPr>
            <p:spPr>
              <a:xfrm>
                <a:off x="14248182" y="8003657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6" name="object 67">
                <a:extLst>
                  <a:ext uri="{FF2B5EF4-FFF2-40B4-BE49-F238E27FC236}">
                    <a16:creationId xmlns:a16="http://schemas.microsoft.com/office/drawing/2014/main" id="{31C46E93-F442-4A42-A8BF-EB48F9604A46}"/>
                  </a:ext>
                </a:extLst>
              </p:cNvPr>
              <p:cNvSpPr/>
              <p:nvPr/>
            </p:nvSpPr>
            <p:spPr>
              <a:xfrm>
                <a:off x="14248182" y="8003657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7" name="object 68">
                <a:extLst>
                  <a:ext uri="{FF2B5EF4-FFF2-40B4-BE49-F238E27FC236}">
                    <a16:creationId xmlns:a16="http://schemas.microsoft.com/office/drawing/2014/main" id="{CD1A6844-CB4E-483D-9FCE-D64DB12180C4}"/>
                  </a:ext>
                </a:extLst>
              </p:cNvPr>
              <p:cNvSpPr/>
              <p:nvPr/>
            </p:nvSpPr>
            <p:spPr>
              <a:xfrm>
                <a:off x="14179474" y="8167995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32689" y="0"/>
                    </a:moveTo>
                    <a:lnTo>
                      <a:pt x="0" y="31470"/>
                    </a:lnTo>
                    <a:lnTo>
                      <a:pt x="75158" y="134962"/>
                    </a:lnTo>
                    <a:lnTo>
                      <a:pt x="107848" y="103517"/>
                    </a:lnTo>
                    <a:lnTo>
                      <a:pt x="32689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8" name="object 69">
                <a:extLst>
                  <a:ext uri="{FF2B5EF4-FFF2-40B4-BE49-F238E27FC236}">
                    <a16:creationId xmlns:a16="http://schemas.microsoft.com/office/drawing/2014/main" id="{C176782F-97DB-467C-9288-679C68AA2A5C}"/>
                  </a:ext>
                </a:extLst>
              </p:cNvPr>
              <p:cNvSpPr/>
              <p:nvPr/>
            </p:nvSpPr>
            <p:spPr>
              <a:xfrm>
                <a:off x="14179474" y="8167995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0" y="31470"/>
                    </a:moveTo>
                    <a:lnTo>
                      <a:pt x="75158" y="134962"/>
                    </a:lnTo>
                    <a:lnTo>
                      <a:pt x="107848" y="103517"/>
                    </a:lnTo>
                    <a:lnTo>
                      <a:pt x="32689" y="0"/>
                    </a:lnTo>
                    <a:lnTo>
                      <a:pt x="0" y="3147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9" name="object 70">
                <a:extLst>
                  <a:ext uri="{FF2B5EF4-FFF2-40B4-BE49-F238E27FC236}">
                    <a16:creationId xmlns:a16="http://schemas.microsoft.com/office/drawing/2014/main" id="{B818364A-0812-472A-B132-56266DE72368}"/>
                  </a:ext>
                </a:extLst>
              </p:cNvPr>
              <p:cNvSpPr/>
              <p:nvPr/>
            </p:nvSpPr>
            <p:spPr>
              <a:xfrm>
                <a:off x="13761465" y="7603060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0" name="object 71">
                <a:extLst>
                  <a:ext uri="{FF2B5EF4-FFF2-40B4-BE49-F238E27FC236}">
                    <a16:creationId xmlns:a16="http://schemas.microsoft.com/office/drawing/2014/main" id="{D88356C7-E3F2-48D8-8A51-51C9C8809C43}"/>
                  </a:ext>
                </a:extLst>
              </p:cNvPr>
              <p:cNvSpPr/>
              <p:nvPr/>
            </p:nvSpPr>
            <p:spPr>
              <a:xfrm>
                <a:off x="13761465" y="7603060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1" name="object 72">
                <a:extLst>
                  <a:ext uri="{FF2B5EF4-FFF2-40B4-BE49-F238E27FC236}">
                    <a16:creationId xmlns:a16="http://schemas.microsoft.com/office/drawing/2014/main" id="{D0308089-3973-4FAE-BB3C-13784F8F1CC7}"/>
                  </a:ext>
                </a:extLst>
              </p:cNvPr>
              <p:cNvSpPr/>
              <p:nvPr/>
            </p:nvSpPr>
            <p:spPr>
              <a:xfrm>
                <a:off x="13852499" y="8532443"/>
                <a:ext cx="114300" cy="144780"/>
              </a:xfrm>
              <a:custGeom>
                <a:avLst/>
                <a:gdLst/>
                <a:ahLst/>
                <a:cxnLst/>
                <a:rect l="l" t="t" r="r" b="b"/>
                <a:pathLst>
                  <a:path w="114300" h="144779">
                    <a:moveTo>
                      <a:pt x="71488" y="0"/>
                    </a:moveTo>
                    <a:lnTo>
                      <a:pt x="0" y="106895"/>
                    </a:lnTo>
                    <a:lnTo>
                      <a:pt x="42392" y="144462"/>
                    </a:lnTo>
                    <a:lnTo>
                      <a:pt x="113880" y="37566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2" name="object 73">
                <a:extLst>
                  <a:ext uri="{FF2B5EF4-FFF2-40B4-BE49-F238E27FC236}">
                    <a16:creationId xmlns:a16="http://schemas.microsoft.com/office/drawing/2014/main" id="{226F9F89-F7F0-4807-97F8-5275E17AB9F1}"/>
                  </a:ext>
                </a:extLst>
              </p:cNvPr>
              <p:cNvSpPr/>
              <p:nvPr/>
            </p:nvSpPr>
            <p:spPr>
              <a:xfrm>
                <a:off x="13852499" y="8532443"/>
                <a:ext cx="114300" cy="144780"/>
              </a:xfrm>
              <a:custGeom>
                <a:avLst/>
                <a:gdLst/>
                <a:ahLst/>
                <a:cxnLst/>
                <a:rect l="l" t="t" r="r" b="b"/>
                <a:pathLst>
                  <a:path w="114300" h="144779">
                    <a:moveTo>
                      <a:pt x="71488" y="0"/>
                    </a:moveTo>
                    <a:lnTo>
                      <a:pt x="0" y="106895"/>
                    </a:lnTo>
                    <a:lnTo>
                      <a:pt x="42392" y="144462"/>
                    </a:lnTo>
                    <a:lnTo>
                      <a:pt x="113880" y="37566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3" name="object 74">
                <a:extLst>
                  <a:ext uri="{FF2B5EF4-FFF2-40B4-BE49-F238E27FC236}">
                    <a16:creationId xmlns:a16="http://schemas.microsoft.com/office/drawing/2014/main" id="{C60B5E7F-7DE1-459B-987D-B890D94A81AA}"/>
                  </a:ext>
                </a:extLst>
              </p:cNvPr>
              <p:cNvSpPr/>
              <p:nvPr/>
            </p:nvSpPr>
            <p:spPr>
              <a:xfrm>
                <a:off x="13570667" y="8547065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44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4" name="object 75">
                <a:extLst>
                  <a:ext uri="{FF2B5EF4-FFF2-40B4-BE49-F238E27FC236}">
                    <a16:creationId xmlns:a16="http://schemas.microsoft.com/office/drawing/2014/main" id="{E97FE621-0619-4DC4-8FDB-EF37519730DF}"/>
                  </a:ext>
                </a:extLst>
              </p:cNvPr>
              <p:cNvSpPr/>
              <p:nvPr/>
            </p:nvSpPr>
            <p:spPr>
              <a:xfrm>
                <a:off x="13570667" y="8547065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44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5" name="object 76">
                <a:extLst>
                  <a:ext uri="{FF2B5EF4-FFF2-40B4-BE49-F238E27FC236}">
                    <a16:creationId xmlns:a16="http://schemas.microsoft.com/office/drawing/2014/main" id="{738D354E-8968-4F84-8162-228E43CEDA8C}"/>
                  </a:ext>
                </a:extLst>
              </p:cNvPr>
              <p:cNvSpPr/>
              <p:nvPr/>
            </p:nvSpPr>
            <p:spPr>
              <a:xfrm>
                <a:off x="13378295" y="7518166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75" y="0"/>
                    </a:moveTo>
                    <a:lnTo>
                      <a:pt x="0" y="106895"/>
                    </a:lnTo>
                    <a:lnTo>
                      <a:pt x="33756" y="136804"/>
                    </a:lnTo>
                    <a:lnTo>
                      <a:pt x="105244" y="29908"/>
                    </a:lnTo>
                    <a:lnTo>
                      <a:pt x="71475" y="0"/>
                    </a:lnTo>
                    <a:close/>
                  </a:path>
                </a:pathLst>
              </a:custGeom>
              <a:solidFill>
                <a:srgbClr val="FFF033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6" name="object 77">
                <a:extLst>
                  <a:ext uri="{FF2B5EF4-FFF2-40B4-BE49-F238E27FC236}">
                    <a16:creationId xmlns:a16="http://schemas.microsoft.com/office/drawing/2014/main" id="{EC3EE93E-2097-4CE6-B6B0-9DDB1577322C}"/>
                  </a:ext>
                </a:extLst>
              </p:cNvPr>
              <p:cNvSpPr/>
              <p:nvPr/>
            </p:nvSpPr>
            <p:spPr>
              <a:xfrm>
                <a:off x="13378295" y="7518166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75" y="0"/>
                    </a:moveTo>
                    <a:lnTo>
                      <a:pt x="0" y="106895"/>
                    </a:lnTo>
                    <a:lnTo>
                      <a:pt x="33756" y="136804"/>
                    </a:lnTo>
                    <a:lnTo>
                      <a:pt x="105244" y="29908"/>
                    </a:lnTo>
                    <a:lnTo>
                      <a:pt x="71475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7" name="object 78">
                <a:extLst>
                  <a:ext uri="{FF2B5EF4-FFF2-40B4-BE49-F238E27FC236}">
                    <a16:creationId xmlns:a16="http://schemas.microsoft.com/office/drawing/2014/main" id="{29F70B0F-241A-4BCC-9537-CF7F8DEC0906}"/>
                  </a:ext>
                </a:extLst>
              </p:cNvPr>
              <p:cNvSpPr/>
              <p:nvPr/>
            </p:nvSpPr>
            <p:spPr>
              <a:xfrm>
                <a:off x="14021381" y="7958648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EE352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8" name="object 79">
                <a:extLst>
                  <a:ext uri="{FF2B5EF4-FFF2-40B4-BE49-F238E27FC236}">
                    <a16:creationId xmlns:a16="http://schemas.microsoft.com/office/drawing/2014/main" id="{B70C3895-EA1D-4B28-BC5B-39475C781484}"/>
                  </a:ext>
                </a:extLst>
              </p:cNvPr>
              <p:cNvSpPr/>
              <p:nvPr/>
            </p:nvSpPr>
            <p:spPr>
              <a:xfrm>
                <a:off x="14021381" y="7958648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9" name="object 80">
                <a:extLst>
                  <a:ext uri="{FF2B5EF4-FFF2-40B4-BE49-F238E27FC236}">
                    <a16:creationId xmlns:a16="http://schemas.microsoft.com/office/drawing/2014/main" id="{59BD53E9-5FFA-4C6D-BC46-1CB56464C328}"/>
                  </a:ext>
                </a:extLst>
              </p:cNvPr>
              <p:cNvSpPr/>
              <p:nvPr/>
            </p:nvSpPr>
            <p:spPr>
              <a:xfrm>
                <a:off x="13900681" y="7769724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57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0" name="object 81">
                <a:extLst>
                  <a:ext uri="{FF2B5EF4-FFF2-40B4-BE49-F238E27FC236}">
                    <a16:creationId xmlns:a16="http://schemas.microsoft.com/office/drawing/2014/main" id="{170973BC-DCCA-4B2B-A19B-27CA893DDC69}"/>
                  </a:ext>
                </a:extLst>
              </p:cNvPr>
              <p:cNvSpPr/>
              <p:nvPr/>
            </p:nvSpPr>
            <p:spPr>
              <a:xfrm>
                <a:off x="13900681" y="7769724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04"/>
                    </a:lnTo>
                    <a:lnTo>
                      <a:pt x="105257" y="29908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1" name="object 82">
                <a:extLst>
                  <a:ext uri="{FF2B5EF4-FFF2-40B4-BE49-F238E27FC236}">
                    <a16:creationId xmlns:a16="http://schemas.microsoft.com/office/drawing/2014/main" id="{19A107D3-78F6-4E18-A0EA-C7AA8D48B064}"/>
                  </a:ext>
                </a:extLst>
              </p:cNvPr>
              <p:cNvSpPr/>
              <p:nvPr/>
            </p:nvSpPr>
            <p:spPr>
              <a:xfrm>
                <a:off x="14331539" y="7788922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solidFill>
                <a:srgbClr val="A9A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2" name="object 83">
                <a:extLst>
                  <a:ext uri="{FF2B5EF4-FFF2-40B4-BE49-F238E27FC236}">
                    <a16:creationId xmlns:a16="http://schemas.microsoft.com/office/drawing/2014/main" id="{2E4A2157-1E8A-4A24-A916-FC617A5A2E8D}"/>
                  </a:ext>
                </a:extLst>
              </p:cNvPr>
              <p:cNvSpPr/>
              <p:nvPr/>
            </p:nvSpPr>
            <p:spPr>
              <a:xfrm>
                <a:off x="14331539" y="7788922"/>
                <a:ext cx="105410" cy="137160"/>
              </a:xfrm>
              <a:custGeom>
                <a:avLst/>
                <a:gdLst/>
                <a:ahLst/>
                <a:cxnLst/>
                <a:rect l="l" t="t" r="r" b="b"/>
                <a:pathLst>
                  <a:path w="105409" h="137159">
                    <a:moveTo>
                      <a:pt x="71488" y="0"/>
                    </a:moveTo>
                    <a:lnTo>
                      <a:pt x="0" y="106895"/>
                    </a:lnTo>
                    <a:lnTo>
                      <a:pt x="33769" y="136817"/>
                    </a:lnTo>
                    <a:lnTo>
                      <a:pt x="105257" y="29921"/>
                    </a:lnTo>
                    <a:lnTo>
                      <a:pt x="71488" y="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3" name="object 84">
                <a:extLst>
                  <a:ext uri="{FF2B5EF4-FFF2-40B4-BE49-F238E27FC236}">
                    <a16:creationId xmlns:a16="http://schemas.microsoft.com/office/drawing/2014/main" id="{2A395037-187B-4FF5-9D4E-FB5063ADC0D6}"/>
                  </a:ext>
                </a:extLst>
              </p:cNvPr>
              <p:cNvSpPr/>
              <p:nvPr/>
            </p:nvSpPr>
            <p:spPr>
              <a:xfrm>
                <a:off x="14297570" y="8375076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32702" y="0"/>
                    </a:moveTo>
                    <a:lnTo>
                      <a:pt x="0" y="31457"/>
                    </a:lnTo>
                    <a:lnTo>
                      <a:pt x="75171" y="134962"/>
                    </a:lnTo>
                    <a:lnTo>
                      <a:pt x="107861" y="103505"/>
                    </a:lnTo>
                    <a:lnTo>
                      <a:pt x="32702" y="0"/>
                    </a:lnTo>
                    <a:close/>
                  </a:path>
                </a:pathLst>
              </a:custGeom>
              <a:solidFill>
                <a:srgbClr val="EE352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4" name="object 85">
                <a:extLst>
                  <a:ext uri="{FF2B5EF4-FFF2-40B4-BE49-F238E27FC236}">
                    <a16:creationId xmlns:a16="http://schemas.microsoft.com/office/drawing/2014/main" id="{050D7A24-6A0E-4AF9-BD74-4B63A0A5A8B3}"/>
                  </a:ext>
                </a:extLst>
              </p:cNvPr>
              <p:cNvSpPr/>
              <p:nvPr/>
            </p:nvSpPr>
            <p:spPr>
              <a:xfrm>
                <a:off x="14297570" y="8375076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0" y="31457"/>
                    </a:moveTo>
                    <a:lnTo>
                      <a:pt x="75171" y="134962"/>
                    </a:lnTo>
                    <a:lnTo>
                      <a:pt x="107861" y="103505"/>
                    </a:lnTo>
                    <a:lnTo>
                      <a:pt x="32702" y="0"/>
                    </a:lnTo>
                    <a:lnTo>
                      <a:pt x="0" y="31457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5" name="object 86">
                <a:extLst>
                  <a:ext uri="{FF2B5EF4-FFF2-40B4-BE49-F238E27FC236}">
                    <a16:creationId xmlns:a16="http://schemas.microsoft.com/office/drawing/2014/main" id="{69BD471F-C0A4-4802-8F23-11A3FC2FF158}"/>
                  </a:ext>
                </a:extLst>
              </p:cNvPr>
              <p:cNvSpPr/>
              <p:nvPr/>
            </p:nvSpPr>
            <p:spPr>
              <a:xfrm>
                <a:off x="13286270" y="7641328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32689" y="0"/>
                    </a:moveTo>
                    <a:lnTo>
                      <a:pt x="0" y="31470"/>
                    </a:lnTo>
                    <a:lnTo>
                      <a:pt x="75158" y="134962"/>
                    </a:lnTo>
                    <a:lnTo>
                      <a:pt x="107848" y="103517"/>
                    </a:lnTo>
                    <a:lnTo>
                      <a:pt x="32689" y="0"/>
                    </a:lnTo>
                    <a:close/>
                  </a:path>
                </a:pathLst>
              </a:custGeom>
              <a:solidFill>
                <a:srgbClr val="E23694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6" name="object 87">
                <a:extLst>
                  <a:ext uri="{FF2B5EF4-FFF2-40B4-BE49-F238E27FC236}">
                    <a16:creationId xmlns:a16="http://schemas.microsoft.com/office/drawing/2014/main" id="{F6324AEC-D067-46FA-9EAB-6C75517EB998}"/>
                  </a:ext>
                </a:extLst>
              </p:cNvPr>
              <p:cNvSpPr/>
              <p:nvPr/>
            </p:nvSpPr>
            <p:spPr>
              <a:xfrm>
                <a:off x="13286270" y="7641328"/>
                <a:ext cx="107950" cy="135255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135254">
                    <a:moveTo>
                      <a:pt x="0" y="31470"/>
                    </a:moveTo>
                    <a:lnTo>
                      <a:pt x="75158" y="134962"/>
                    </a:lnTo>
                    <a:lnTo>
                      <a:pt x="107848" y="103517"/>
                    </a:lnTo>
                    <a:lnTo>
                      <a:pt x="32689" y="0"/>
                    </a:lnTo>
                    <a:lnTo>
                      <a:pt x="0" y="31470"/>
                    </a:lnTo>
                    <a:close/>
                  </a:path>
                </a:pathLst>
              </a:custGeom>
              <a:ln w="6299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3" name="object 88">
              <a:extLst>
                <a:ext uri="{FF2B5EF4-FFF2-40B4-BE49-F238E27FC236}">
                  <a16:creationId xmlns:a16="http://schemas.microsoft.com/office/drawing/2014/main" id="{3FAFABB9-CAEC-45CA-B628-962ABF00B59E}"/>
                </a:ext>
              </a:extLst>
            </p:cNvPr>
            <p:cNvSpPr/>
            <p:nvPr/>
          </p:nvSpPr>
          <p:spPr>
            <a:xfrm>
              <a:off x="8552395" y="416988"/>
              <a:ext cx="92710" cy="149860"/>
            </a:xfrm>
            <a:custGeom>
              <a:avLst/>
              <a:gdLst/>
              <a:ahLst/>
              <a:cxnLst/>
              <a:rect l="l" t="t" r="r" b="b"/>
              <a:pathLst>
                <a:path w="92709" h="149859">
                  <a:moveTo>
                    <a:pt x="92151" y="0"/>
                  </a:moveTo>
                  <a:lnTo>
                    <a:pt x="0" y="0"/>
                  </a:lnTo>
                  <a:lnTo>
                    <a:pt x="0" y="16510"/>
                  </a:lnTo>
                  <a:lnTo>
                    <a:pt x="0" y="67310"/>
                  </a:lnTo>
                  <a:lnTo>
                    <a:pt x="0" y="82550"/>
                  </a:lnTo>
                  <a:lnTo>
                    <a:pt x="0" y="149860"/>
                  </a:lnTo>
                  <a:lnTo>
                    <a:pt x="19215" y="149860"/>
                  </a:lnTo>
                  <a:lnTo>
                    <a:pt x="19215" y="82550"/>
                  </a:lnTo>
                  <a:lnTo>
                    <a:pt x="80949" y="82550"/>
                  </a:lnTo>
                  <a:lnTo>
                    <a:pt x="80949" y="67310"/>
                  </a:lnTo>
                  <a:lnTo>
                    <a:pt x="19215" y="67310"/>
                  </a:lnTo>
                  <a:lnTo>
                    <a:pt x="19215" y="16510"/>
                  </a:lnTo>
                  <a:lnTo>
                    <a:pt x="92151" y="16510"/>
                  </a:lnTo>
                  <a:lnTo>
                    <a:pt x="92151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94" name="object 89">
              <a:extLst>
                <a:ext uri="{FF2B5EF4-FFF2-40B4-BE49-F238E27FC236}">
                  <a16:creationId xmlns:a16="http://schemas.microsoft.com/office/drawing/2014/main" id="{F710A97A-5A9B-4331-8306-D6EBF9AD55D1}"/>
                </a:ext>
              </a:extLst>
            </p:cNvPr>
            <p:cNvGrpSpPr/>
            <p:nvPr/>
          </p:nvGrpSpPr>
          <p:grpSpPr>
            <a:xfrm>
              <a:off x="8692299" y="420176"/>
              <a:ext cx="503555" cy="149860"/>
              <a:chOff x="8850237" y="1067816"/>
              <a:chExt cx="503555" cy="149860"/>
            </a:xfrm>
          </p:grpSpPr>
          <p:pic>
            <p:nvPicPr>
              <p:cNvPr id="157" name="object 90">
                <a:extLst>
                  <a:ext uri="{FF2B5EF4-FFF2-40B4-BE49-F238E27FC236}">
                    <a16:creationId xmlns:a16="http://schemas.microsoft.com/office/drawing/2014/main" id="{FA350A97-E0D5-4421-BFF5-468715F1FE2B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8850237" y="1100752"/>
                <a:ext cx="89649" cy="113868"/>
              </a:xfrm>
              <a:prstGeom prst="rect">
                <a:avLst/>
              </a:prstGeom>
            </p:spPr>
          </p:pic>
          <p:pic>
            <p:nvPicPr>
              <p:cNvPr id="158" name="object 91">
                <a:extLst>
                  <a:ext uri="{FF2B5EF4-FFF2-40B4-BE49-F238E27FC236}">
                    <a16:creationId xmlns:a16="http://schemas.microsoft.com/office/drawing/2014/main" id="{76118735-4064-469A-BF07-A7D3895BB73C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8967965" y="1100753"/>
                <a:ext cx="109753" cy="116611"/>
              </a:xfrm>
              <a:prstGeom prst="rect">
                <a:avLst/>
              </a:prstGeom>
            </p:spPr>
          </p:pic>
          <p:pic>
            <p:nvPicPr>
              <p:cNvPr id="159" name="object 92">
                <a:extLst>
                  <a:ext uri="{FF2B5EF4-FFF2-40B4-BE49-F238E27FC236}">
                    <a16:creationId xmlns:a16="http://schemas.microsoft.com/office/drawing/2014/main" id="{8C9A8241-BF20-4E9B-8F3D-331A0D890D7E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9112671" y="1100752"/>
                <a:ext cx="98323" cy="113868"/>
              </a:xfrm>
              <a:prstGeom prst="rect">
                <a:avLst/>
              </a:prstGeom>
            </p:spPr>
          </p:pic>
          <p:pic>
            <p:nvPicPr>
              <p:cNvPr id="160" name="object 93">
                <a:extLst>
                  <a:ext uri="{FF2B5EF4-FFF2-40B4-BE49-F238E27FC236}">
                    <a16:creationId xmlns:a16="http://schemas.microsoft.com/office/drawing/2014/main" id="{3BC60460-0A69-4BE8-B134-25484F6B0EC9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9244116" y="1067816"/>
                <a:ext cx="109296" cy="149555"/>
              </a:xfrm>
              <a:prstGeom prst="rect">
                <a:avLst/>
              </a:prstGeom>
            </p:spPr>
          </p:pic>
        </p:grpSp>
        <p:sp>
          <p:nvSpPr>
            <p:cNvPr id="95" name="object 94">
              <a:extLst>
                <a:ext uri="{FF2B5EF4-FFF2-40B4-BE49-F238E27FC236}">
                  <a16:creationId xmlns:a16="http://schemas.microsoft.com/office/drawing/2014/main" id="{8D6D6377-AAB0-43F7-8874-C52A2F20B5DC}"/>
                </a:ext>
              </a:extLst>
            </p:cNvPr>
            <p:cNvSpPr/>
            <p:nvPr/>
          </p:nvSpPr>
          <p:spPr>
            <a:xfrm>
              <a:off x="8593809" y="2996307"/>
              <a:ext cx="92710" cy="149860"/>
            </a:xfrm>
            <a:custGeom>
              <a:avLst/>
              <a:gdLst/>
              <a:ahLst/>
              <a:cxnLst/>
              <a:rect l="l" t="t" r="r" b="b"/>
              <a:pathLst>
                <a:path w="92709" h="149860">
                  <a:moveTo>
                    <a:pt x="92151" y="0"/>
                  </a:moveTo>
                  <a:lnTo>
                    <a:pt x="0" y="0"/>
                  </a:lnTo>
                  <a:lnTo>
                    <a:pt x="0" y="16510"/>
                  </a:lnTo>
                  <a:lnTo>
                    <a:pt x="0" y="67310"/>
                  </a:lnTo>
                  <a:lnTo>
                    <a:pt x="0" y="82550"/>
                  </a:lnTo>
                  <a:lnTo>
                    <a:pt x="0" y="149860"/>
                  </a:lnTo>
                  <a:lnTo>
                    <a:pt x="19215" y="149860"/>
                  </a:lnTo>
                  <a:lnTo>
                    <a:pt x="19215" y="82550"/>
                  </a:lnTo>
                  <a:lnTo>
                    <a:pt x="80949" y="82550"/>
                  </a:lnTo>
                  <a:lnTo>
                    <a:pt x="80949" y="67310"/>
                  </a:lnTo>
                  <a:lnTo>
                    <a:pt x="19215" y="67310"/>
                  </a:lnTo>
                  <a:lnTo>
                    <a:pt x="19215" y="16510"/>
                  </a:lnTo>
                  <a:lnTo>
                    <a:pt x="92151" y="16510"/>
                  </a:lnTo>
                  <a:lnTo>
                    <a:pt x="92151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96" name="object 95">
              <a:extLst>
                <a:ext uri="{FF2B5EF4-FFF2-40B4-BE49-F238E27FC236}">
                  <a16:creationId xmlns:a16="http://schemas.microsoft.com/office/drawing/2014/main" id="{14494651-6252-4411-AFDC-FC6666FE07C9}"/>
                </a:ext>
              </a:extLst>
            </p:cNvPr>
            <p:cNvGrpSpPr/>
            <p:nvPr/>
          </p:nvGrpSpPr>
          <p:grpSpPr>
            <a:xfrm>
              <a:off x="8733711" y="2999497"/>
              <a:ext cx="503555" cy="149860"/>
              <a:chOff x="8891649" y="3647137"/>
              <a:chExt cx="503555" cy="149860"/>
            </a:xfrm>
          </p:grpSpPr>
          <p:pic>
            <p:nvPicPr>
              <p:cNvPr id="153" name="object 96">
                <a:extLst>
                  <a:ext uri="{FF2B5EF4-FFF2-40B4-BE49-F238E27FC236}">
                    <a16:creationId xmlns:a16="http://schemas.microsoft.com/office/drawing/2014/main" id="{C2C74536-5356-415D-B8CF-EC81206C25BD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8891649" y="3680074"/>
                <a:ext cx="89649" cy="113868"/>
              </a:xfrm>
              <a:prstGeom prst="rect">
                <a:avLst/>
              </a:prstGeom>
            </p:spPr>
          </p:pic>
          <p:pic>
            <p:nvPicPr>
              <p:cNvPr id="154" name="object 97">
                <a:extLst>
                  <a:ext uri="{FF2B5EF4-FFF2-40B4-BE49-F238E27FC236}">
                    <a16:creationId xmlns:a16="http://schemas.microsoft.com/office/drawing/2014/main" id="{BF198466-CCC0-4E70-9B25-E8F72CE44562}"/>
                  </a:ext>
                </a:extLst>
              </p:cNvPr>
              <p:cNvPicPr/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9009375" y="3680074"/>
                <a:ext cx="109753" cy="116611"/>
              </a:xfrm>
              <a:prstGeom prst="rect">
                <a:avLst/>
              </a:prstGeom>
            </p:spPr>
          </p:pic>
          <p:pic>
            <p:nvPicPr>
              <p:cNvPr id="155" name="object 98">
                <a:extLst>
                  <a:ext uri="{FF2B5EF4-FFF2-40B4-BE49-F238E27FC236}">
                    <a16:creationId xmlns:a16="http://schemas.microsoft.com/office/drawing/2014/main" id="{1B206E17-74E0-4EF5-9FE8-C6CBDB34027B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9154082" y="3680074"/>
                <a:ext cx="98323" cy="113868"/>
              </a:xfrm>
              <a:prstGeom prst="rect">
                <a:avLst/>
              </a:prstGeom>
            </p:spPr>
          </p:pic>
          <p:pic>
            <p:nvPicPr>
              <p:cNvPr id="156" name="object 99">
                <a:extLst>
                  <a:ext uri="{FF2B5EF4-FFF2-40B4-BE49-F238E27FC236}">
                    <a16:creationId xmlns:a16="http://schemas.microsoft.com/office/drawing/2014/main" id="{1E971C4B-BC94-4CC8-BE2D-B9A35E738D49}"/>
                  </a:ext>
                </a:extLst>
              </p:cNvPr>
              <p:cNvPicPr/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9285527" y="3647137"/>
                <a:ext cx="109296" cy="149555"/>
              </a:xfrm>
              <a:prstGeom prst="rect">
                <a:avLst/>
              </a:prstGeom>
            </p:spPr>
          </p:pic>
        </p:grpSp>
        <p:grpSp>
          <p:nvGrpSpPr>
            <p:cNvPr id="97" name="object 100">
              <a:extLst>
                <a:ext uri="{FF2B5EF4-FFF2-40B4-BE49-F238E27FC236}">
                  <a16:creationId xmlns:a16="http://schemas.microsoft.com/office/drawing/2014/main" id="{0FBD81C2-9A14-45DB-A429-5446EF8643D8}"/>
                </a:ext>
              </a:extLst>
            </p:cNvPr>
            <p:cNvGrpSpPr/>
            <p:nvPr/>
          </p:nvGrpSpPr>
          <p:grpSpPr>
            <a:xfrm>
              <a:off x="11096981" y="373991"/>
              <a:ext cx="520700" cy="165735"/>
              <a:chOff x="11254919" y="1021631"/>
              <a:chExt cx="520700" cy="165735"/>
            </a:xfrm>
          </p:grpSpPr>
          <p:pic>
            <p:nvPicPr>
              <p:cNvPr id="149" name="object 101">
                <a:extLst>
                  <a:ext uri="{FF2B5EF4-FFF2-40B4-BE49-F238E27FC236}">
                    <a16:creationId xmlns:a16="http://schemas.microsoft.com/office/drawing/2014/main" id="{FB28BF7F-55EB-45DD-9573-8CA2D1B70D12}"/>
                  </a:ext>
                </a:extLst>
              </p:cNvPr>
              <p:cNvPicPr/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11254919" y="1034436"/>
                <a:ext cx="102438" cy="149999"/>
              </a:xfrm>
              <a:prstGeom prst="rect">
                <a:avLst/>
              </a:prstGeom>
            </p:spPr>
          </p:pic>
          <p:pic>
            <p:nvPicPr>
              <p:cNvPr id="150" name="object 102">
                <a:extLst>
                  <a:ext uri="{FF2B5EF4-FFF2-40B4-BE49-F238E27FC236}">
                    <a16:creationId xmlns:a16="http://schemas.microsoft.com/office/drawing/2014/main" id="{B383C59E-CB7B-4861-8EBD-31A77A8099C8}"/>
                  </a:ext>
                </a:extLst>
              </p:cNvPr>
              <p:cNvPicPr/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11387737" y="1070563"/>
                <a:ext cx="99695" cy="116611"/>
              </a:xfrm>
              <a:prstGeom prst="rect">
                <a:avLst/>
              </a:prstGeom>
            </p:spPr>
          </p:pic>
          <p:pic>
            <p:nvPicPr>
              <p:cNvPr id="151" name="object 103">
                <a:extLst>
                  <a:ext uri="{FF2B5EF4-FFF2-40B4-BE49-F238E27FC236}">
                    <a16:creationId xmlns:a16="http://schemas.microsoft.com/office/drawing/2014/main" id="{2DCB3721-C319-4D67-ADBC-4DAB5FC60D4E}"/>
                  </a:ext>
                </a:extLst>
              </p:cNvPr>
              <p:cNvPicPr/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11524890" y="1070565"/>
                <a:ext cx="104965" cy="116611"/>
              </a:xfrm>
              <a:prstGeom prst="rect">
                <a:avLst/>
              </a:prstGeom>
            </p:spPr>
          </p:pic>
          <p:pic>
            <p:nvPicPr>
              <p:cNvPr id="152" name="object 104">
                <a:extLst>
                  <a:ext uri="{FF2B5EF4-FFF2-40B4-BE49-F238E27FC236}">
                    <a16:creationId xmlns:a16="http://schemas.microsoft.com/office/drawing/2014/main" id="{74574020-7EE1-4662-89A4-AD1A102F8166}"/>
                  </a:ext>
                </a:extLst>
              </p:cNvPr>
              <p:cNvPicPr/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11667767" y="1021631"/>
                <a:ext cx="107238" cy="162813"/>
              </a:xfrm>
              <a:prstGeom prst="rect">
                <a:avLst/>
              </a:prstGeom>
            </p:spPr>
          </p:pic>
        </p:grpSp>
        <p:grpSp>
          <p:nvGrpSpPr>
            <p:cNvPr id="98" name="object 105">
              <a:extLst>
                <a:ext uri="{FF2B5EF4-FFF2-40B4-BE49-F238E27FC236}">
                  <a16:creationId xmlns:a16="http://schemas.microsoft.com/office/drawing/2014/main" id="{EB451E47-33F4-4FE9-A84A-A544CA1482F0}"/>
                </a:ext>
              </a:extLst>
            </p:cNvPr>
            <p:cNvGrpSpPr/>
            <p:nvPr/>
          </p:nvGrpSpPr>
          <p:grpSpPr>
            <a:xfrm>
              <a:off x="11126077" y="2983501"/>
              <a:ext cx="520700" cy="165735"/>
              <a:chOff x="11284015" y="3631141"/>
              <a:chExt cx="520700" cy="165735"/>
            </a:xfrm>
          </p:grpSpPr>
          <p:pic>
            <p:nvPicPr>
              <p:cNvPr id="145" name="object 106">
                <a:extLst>
                  <a:ext uri="{FF2B5EF4-FFF2-40B4-BE49-F238E27FC236}">
                    <a16:creationId xmlns:a16="http://schemas.microsoft.com/office/drawing/2014/main" id="{0DB47174-B8C2-4DDD-849E-5EF0A1814BF5}"/>
                  </a:ext>
                </a:extLst>
              </p:cNvPr>
              <p:cNvPicPr/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11284015" y="3643945"/>
                <a:ext cx="102438" cy="149999"/>
              </a:xfrm>
              <a:prstGeom prst="rect">
                <a:avLst/>
              </a:prstGeom>
            </p:spPr>
          </p:pic>
          <p:pic>
            <p:nvPicPr>
              <p:cNvPr id="146" name="object 107">
                <a:extLst>
                  <a:ext uri="{FF2B5EF4-FFF2-40B4-BE49-F238E27FC236}">
                    <a16:creationId xmlns:a16="http://schemas.microsoft.com/office/drawing/2014/main" id="{3381EFED-F333-4649-BE87-CD77CE712C2C}"/>
                  </a:ext>
                </a:extLst>
              </p:cNvPr>
              <p:cNvPicPr/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11416835" y="3680071"/>
                <a:ext cx="99695" cy="116611"/>
              </a:xfrm>
              <a:prstGeom prst="rect">
                <a:avLst/>
              </a:prstGeom>
            </p:spPr>
          </p:pic>
          <p:pic>
            <p:nvPicPr>
              <p:cNvPr id="147" name="object 108">
                <a:extLst>
                  <a:ext uri="{FF2B5EF4-FFF2-40B4-BE49-F238E27FC236}">
                    <a16:creationId xmlns:a16="http://schemas.microsoft.com/office/drawing/2014/main" id="{26536E95-8BAB-42EC-BD62-AD6C09AB1713}"/>
                  </a:ext>
                </a:extLst>
              </p:cNvPr>
              <p:cNvPicPr/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11553986" y="3680074"/>
                <a:ext cx="104965" cy="116611"/>
              </a:xfrm>
              <a:prstGeom prst="rect">
                <a:avLst/>
              </a:prstGeom>
            </p:spPr>
          </p:pic>
          <p:pic>
            <p:nvPicPr>
              <p:cNvPr id="148" name="object 109">
                <a:extLst>
                  <a:ext uri="{FF2B5EF4-FFF2-40B4-BE49-F238E27FC236}">
                    <a16:creationId xmlns:a16="http://schemas.microsoft.com/office/drawing/2014/main" id="{0321EB6E-B263-4B6C-9166-0CDC9DB69E31}"/>
                  </a:ext>
                </a:extLst>
              </p:cNvPr>
              <p:cNvPicPr/>
              <p:nvPr/>
            </p:nvPicPr>
            <p:blipFill>
              <a:blip r:embed="rId28" cstate="print"/>
              <a:stretch>
                <a:fillRect/>
              </a:stretch>
            </p:blipFill>
            <p:spPr>
              <a:xfrm>
                <a:off x="11696863" y="3631141"/>
                <a:ext cx="107238" cy="162813"/>
              </a:xfrm>
              <a:prstGeom prst="rect">
                <a:avLst/>
              </a:prstGeom>
            </p:spPr>
          </p:pic>
        </p:grpSp>
        <p:grpSp>
          <p:nvGrpSpPr>
            <p:cNvPr id="99" name="object 110">
              <a:extLst>
                <a:ext uri="{FF2B5EF4-FFF2-40B4-BE49-F238E27FC236}">
                  <a16:creationId xmlns:a16="http://schemas.microsoft.com/office/drawing/2014/main" id="{F055EAB3-8B0D-4B92-8549-DFF20E83F9A0}"/>
                </a:ext>
              </a:extLst>
            </p:cNvPr>
            <p:cNvGrpSpPr/>
            <p:nvPr/>
          </p:nvGrpSpPr>
          <p:grpSpPr>
            <a:xfrm>
              <a:off x="13207210" y="1943176"/>
              <a:ext cx="659765" cy="155575"/>
              <a:chOff x="13365148" y="2590816"/>
              <a:chExt cx="659765" cy="155575"/>
            </a:xfrm>
          </p:grpSpPr>
          <p:pic>
            <p:nvPicPr>
              <p:cNvPr id="140" name="object 111">
                <a:extLst>
                  <a:ext uri="{FF2B5EF4-FFF2-40B4-BE49-F238E27FC236}">
                    <a16:creationId xmlns:a16="http://schemas.microsoft.com/office/drawing/2014/main" id="{CFE7A541-CA05-440B-9833-591E2AF26830}"/>
                  </a:ext>
                </a:extLst>
              </p:cNvPr>
              <p:cNvPicPr/>
              <p:nvPr/>
            </p:nvPicPr>
            <p:blipFill>
              <a:blip r:embed="rId29" cstate="print"/>
              <a:stretch>
                <a:fillRect/>
              </a:stretch>
            </p:blipFill>
            <p:spPr>
              <a:xfrm>
                <a:off x="13365148" y="2594936"/>
                <a:ext cx="103809" cy="148628"/>
              </a:xfrm>
              <a:prstGeom prst="rect">
                <a:avLst/>
              </a:prstGeom>
            </p:spPr>
          </p:pic>
          <p:pic>
            <p:nvPicPr>
              <p:cNvPr id="141" name="object 112">
                <a:extLst>
                  <a:ext uri="{FF2B5EF4-FFF2-40B4-BE49-F238E27FC236}">
                    <a16:creationId xmlns:a16="http://schemas.microsoft.com/office/drawing/2014/main" id="{44F51905-2144-43C3-BEF8-3B7D6A95F3D6}"/>
                  </a:ext>
                </a:extLst>
              </p:cNvPr>
              <p:cNvPicPr/>
              <p:nvPr/>
            </p:nvPicPr>
            <p:blipFill>
              <a:blip r:embed="rId30" cstate="print"/>
              <a:stretch>
                <a:fillRect/>
              </a:stretch>
            </p:blipFill>
            <p:spPr>
              <a:xfrm>
                <a:off x="13508930" y="2597682"/>
                <a:ext cx="99021" cy="145884"/>
              </a:xfrm>
              <a:prstGeom prst="rect">
                <a:avLst/>
              </a:prstGeom>
            </p:spPr>
          </p:pic>
          <p:pic>
            <p:nvPicPr>
              <p:cNvPr id="142" name="object 113">
                <a:extLst>
                  <a:ext uri="{FF2B5EF4-FFF2-40B4-BE49-F238E27FC236}">
                    <a16:creationId xmlns:a16="http://schemas.microsoft.com/office/drawing/2014/main" id="{182F5BF1-AF26-458C-B7CF-8EEFDFB93C3A}"/>
                  </a:ext>
                </a:extLst>
              </p:cNvPr>
              <p:cNvPicPr/>
              <p:nvPr/>
            </p:nvPicPr>
            <p:blipFill>
              <a:blip r:embed="rId31" cstate="print"/>
              <a:stretch>
                <a:fillRect/>
              </a:stretch>
            </p:blipFill>
            <p:spPr>
              <a:xfrm>
                <a:off x="13641523" y="2594934"/>
                <a:ext cx="104508" cy="151384"/>
              </a:xfrm>
              <a:prstGeom prst="rect">
                <a:avLst/>
              </a:prstGeom>
            </p:spPr>
          </p:pic>
          <p:pic>
            <p:nvPicPr>
              <p:cNvPr id="143" name="object 114">
                <a:extLst>
                  <a:ext uri="{FF2B5EF4-FFF2-40B4-BE49-F238E27FC236}">
                    <a16:creationId xmlns:a16="http://schemas.microsoft.com/office/drawing/2014/main" id="{209405EB-6BB7-4BB4-9556-5197E36FD54F}"/>
                  </a:ext>
                </a:extLst>
              </p:cNvPr>
              <p:cNvPicPr/>
              <p:nvPr/>
            </p:nvPicPr>
            <p:blipFill>
              <a:blip r:embed="rId32" cstate="print"/>
              <a:stretch>
                <a:fillRect/>
              </a:stretch>
            </p:blipFill>
            <p:spPr>
              <a:xfrm>
                <a:off x="13773868" y="2597677"/>
                <a:ext cx="106565" cy="148640"/>
              </a:xfrm>
              <a:prstGeom prst="rect">
                <a:avLst/>
              </a:prstGeom>
            </p:spPr>
          </p:pic>
          <p:pic>
            <p:nvPicPr>
              <p:cNvPr id="144" name="object 115">
                <a:extLst>
                  <a:ext uri="{FF2B5EF4-FFF2-40B4-BE49-F238E27FC236}">
                    <a16:creationId xmlns:a16="http://schemas.microsoft.com/office/drawing/2014/main" id="{8CD10D08-2D80-4BC8-88C7-937F4C7D5757}"/>
                  </a:ext>
                </a:extLst>
              </p:cNvPr>
              <p:cNvPicPr/>
              <p:nvPr/>
            </p:nvPicPr>
            <p:blipFill>
              <a:blip r:embed="rId33" cstate="print"/>
              <a:stretch>
                <a:fillRect/>
              </a:stretch>
            </p:blipFill>
            <p:spPr>
              <a:xfrm>
                <a:off x="13913086" y="2590816"/>
                <a:ext cx="111823" cy="155498"/>
              </a:xfrm>
              <a:prstGeom prst="rect">
                <a:avLst/>
              </a:prstGeom>
            </p:spPr>
          </p:pic>
        </p:grpSp>
        <p:grpSp>
          <p:nvGrpSpPr>
            <p:cNvPr id="100" name="object 116">
              <a:extLst>
                <a:ext uri="{FF2B5EF4-FFF2-40B4-BE49-F238E27FC236}">
                  <a16:creationId xmlns:a16="http://schemas.microsoft.com/office/drawing/2014/main" id="{69045FD3-8DAF-42B7-B8EB-398747B3B932}"/>
                </a:ext>
              </a:extLst>
            </p:cNvPr>
            <p:cNvGrpSpPr/>
            <p:nvPr/>
          </p:nvGrpSpPr>
          <p:grpSpPr>
            <a:xfrm>
              <a:off x="13152162" y="3501285"/>
              <a:ext cx="657860" cy="165735"/>
              <a:chOff x="13310100" y="4148925"/>
              <a:chExt cx="657860" cy="165735"/>
            </a:xfrm>
          </p:grpSpPr>
          <p:pic>
            <p:nvPicPr>
              <p:cNvPr id="135" name="object 117">
                <a:extLst>
                  <a:ext uri="{FF2B5EF4-FFF2-40B4-BE49-F238E27FC236}">
                    <a16:creationId xmlns:a16="http://schemas.microsoft.com/office/drawing/2014/main" id="{64F9B44B-B952-4125-B728-63F8C4D5E0D1}"/>
                  </a:ext>
                </a:extLst>
              </p:cNvPr>
              <p:cNvPicPr/>
              <p:nvPr/>
            </p:nvPicPr>
            <p:blipFill>
              <a:blip r:embed="rId34" cstate="print"/>
              <a:stretch>
                <a:fillRect/>
              </a:stretch>
            </p:blipFill>
            <p:spPr>
              <a:xfrm>
                <a:off x="13310100" y="4161736"/>
                <a:ext cx="102438" cy="149999"/>
              </a:xfrm>
              <a:prstGeom prst="rect">
                <a:avLst/>
              </a:prstGeom>
            </p:spPr>
          </p:pic>
          <p:pic>
            <p:nvPicPr>
              <p:cNvPr id="136" name="object 118">
                <a:extLst>
                  <a:ext uri="{FF2B5EF4-FFF2-40B4-BE49-F238E27FC236}">
                    <a16:creationId xmlns:a16="http://schemas.microsoft.com/office/drawing/2014/main" id="{B0E26BF1-8661-405E-B398-D8BAD4517B90}"/>
                  </a:ext>
                </a:extLst>
              </p:cNvPr>
              <p:cNvPicPr/>
              <p:nvPr/>
            </p:nvPicPr>
            <p:blipFill>
              <a:blip r:embed="rId35" cstate="print"/>
              <a:stretch>
                <a:fillRect/>
              </a:stretch>
            </p:blipFill>
            <p:spPr>
              <a:xfrm>
                <a:off x="13441531" y="4148925"/>
                <a:ext cx="105879" cy="165557"/>
              </a:xfrm>
              <a:prstGeom prst="rect">
                <a:avLst/>
              </a:prstGeom>
            </p:spPr>
          </p:pic>
          <p:pic>
            <p:nvPicPr>
              <p:cNvPr id="137" name="object 119">
                <a:extLst>
                  <a:ext uri="{FF2B5EF4-FFF2-40B4-BE49-F238E27FC236}">
                    <a16:creationId xmlns:a16="http://schemas.microsoft.com/office/drawing/2014/main" id="{B5BDC3B9-076B-4FE2-85A4-4FFF366CBCFE}"/>
                  </a:ext>
                </a:extLst>
              </p:cNvPr>
              <p:cNvPicPr/>
              <p:nvPr/>
            </p:nvPicPr>
            <p:blipFill>
              <a:blip r:embed="rId36" cstate="print"/>
              <a:stretch>
                <a:fillRect/>
              </a:stretch>
            </p:blipFill>
            <p:spPr>
              <a:xfrm>
                <a:off x="13580076" y="4197863"/>
                <a:ext cx="99694" cy="116611"/>
              </a:xfrm>
              <a:prstGeom prst="rect">
                <a:avLst/>
              </a:prstGeom>
            </p:spPr>
          </p:pic>
          <p:pic>
            <p:nvPicPr>
              <p:cNvPr id="138" name="object 120">
                <a:extLst>
                  <a:ext uri="{FF2B5EF4-FFF2-40B4-BE49-F238E27FC236}">
                    <a16:creationId xmlns:a16="http://schemas.microsoft.com/office/drawing/2014/main" id="{19CF60C9-9B0F-4584-A126-F5FDB61BEAD7}"/>
                  </a:ext>
                </a:extLst>
              </p:cNvPr>
              <p:cNvPicPr/>
              <p:nvPr/>
            </p:nvPicPr>
            <p:blipFill>
              <a:blip r:embed="rId37" cstate="print"/>
              <a:stretch>
                <a:fillRect/>
              </a:stretch>
            </p:blipFill>
            <p:spPr>
              <a:xfrm>
                <a:off x="13717228" y="4197865"/>
                <a:ext cx="104965" cy="116611"/>
              </a:xfrm>
              <a:prstGeom prst="rect">
                <a:avLst/>
              </a:prstGeom>
            </p:spPr>
          </p:pic>
          <p:pic>
            <p:nvPicPr>
              <p:cNvPr id="139" name="object 121">
                <a:extLst>
                  <a:ext uri="{FF2B5EF4-FFF2-40B4-BE49-F238E27FC236}">
                    <a16:creationId xmlns:a16="http://schemas.microsoft.com/office/drawing/2014/main" id="{79510454-836F-4431-BBB8-1309452EB88D}"/>
                  </a:ext>
                </a:extLst>
              </p:cNvPr>
              <p:cNvPicPr/>
              <p:nvPr/>
            </p:nvPicPr>
            <p:blipFill>
              <a:blip r:embed="rId38" cstate="print"/>
              <a:stretch>
                <a:fillRect/>
              </a:stretch>
            </p:blipFill>
            <p:spPr>
              <a:xfrm>
                <a:off x="13860105" y="4148931"/>
                <a:ext cx="107238" cy="162813"/>
              </a:xfrm>
              <a:prstGeom prst="rect">
                <a:avLst/>
              </a:prstGeom>
            </p:spPr>
          </p:pic>
        </p:grpSp>
        <p:grpSp>
          <p:nvGrpSpPr>
            <p:cNvPr id="101" name="object 122">
              <a:extLst>
                <a:ext uri="{FF2B5EF4-FFF2-40B4-BE49-F238E27FC236}">
                  <a16:creationId xmlns:a16="http://schemas.microsoft.com/office/drawing/2014/main" id="{37805535-4578-405B-BEDE-08E10E834109}"/>
                </a:ext>
              </a:extLst>
            </p:cNvPr>
            <p:cNvGrpSpPr/>
            <p:nvPr/>
          </p:nvGrpSpPr>
          <p:grpSpPr>
            <a:xfrm>
              <a:off x="13970080" y="3511347"/>
              <a:ext cx="246379" cy="155575"/>
              <a:chOff x="14128018" y="4158987"/>
              <a:chExt cx="246379" cy="155575"/>
            </a:xfrm>
          </p:grpSpPr>
          <p:pic>
            <p:nvPicPr>
              <p:cNvPr id="133" name="object 123">
                <a:extLst>
                  <a:ext uri="{FF2B5EF4-FFF2-40B4-BE49-F238E27FC236}">
                    <a16:creationId xmlns:a16="http://schemas.microsoft.com/office/drawing/2014/main" id="{18C5C2FC-C8EB-41F2-996F-C45D20293ED3}"/>
                  </a:ext>
                </a:extLst>
              </p:cNvPr>
              <p:cNvPicPr/>
              <p:nvPr/>
            </p:nvPicPr>
            <p:blipFill>
              <a:blip r:embed="rId39" cstate="print"/>
              <a:stretch>
                <a:fillRect/>
              </a:stretch>
            </p:blipFill>
            <p:spPr>
              <a:xfrm>
                <a:off x="14128018" y="4163104"/>
                <a:ext cx="104508" cy="151371"/>
              </a:xfrm>
              <a:prstGeom prst="rect">
                <a:avLst/>
              </a:prstGeom>
            </p:spPr>
          </p:pic>
          <p:pic>
            <p:nvPicPr>
              <p:cNvPr id="134" name="object 124">
                <a:extLst>
                  <a:ext uri="{FF2B5EF4-FFF2-40B4-BE49-F238E27FC236}">
                    <a16:creationId xmlns:a16="http://schemas.microsoft.com/office/drawing/2014/main" id="{DB6A79D6-0576-4B13-92F8-CFD2C3C0A39C}"/>
                  </a:ext>
                </a:extLst>
              </p:cNvPr>
              <p:cNvPicPr/>
              <p:nvPr/>
            </p:nvPicPr>
            <p:blipFill>
              <a:blip r:embed="rId40" cstate="print"/>
              <a:stretch>
                <a:fillRect/>
              </a:stretch>
            </p:blipFill>
            <p:spPr>
              <a:xfrm>
                <a:off x="14262422" y="4158987"/>
                <a:ext cx="111823" cy="155498"/>
              </a:xfrm>
              <a:prstGeom prst="rect">
                <a:avLst/>
              </a:prstGeom>
            </p:spPr>
          </p:pic>
        </p:grpSp>
        <p:grpSp>
          <p:nvGrpSpPr>
            <p:cNvPr id="102" name="object 125">
              <a:extLst>
                <a:ext uri="{FF2B5EF4-FFF2-40B4-BE49-F238E27FC236}">
                  <a16:creationId xmlns:a16="http://schemas.microsoft.com/office/drawing/2014/main" id="{F4F258C5-24F4-463C-A33F-208BBCEC7CFE}"/>
                </a:ext>
              </a:extLst>
            </p:cNvPr>
            <p:cNvGrpSpPr/>
            <p:nvPr/>
          </p:nvGrpSpPr>
          <p:grpSpPr>
            <a:xfrm>
              <a:off x="12887698" y="5096129"/>
              <a:ext cx="696595" cy="129539"/>
              <a:chOff x="13045636" y="5743769"/>
              <a:chExt cx="696595" cy="129539"/>
            </a:xfrm>
          </p:grpSpPr>
          <p:pic>
            <p:nvPicPr>
              <p:cNvPr id="126" name="object 126">
                <a:extLst>
                  <a:ext uri="{FF2B5EF4-FFF2-40B4-BE49-F238E27FC236}">
                    <a16:creationId xmlns:a16="http://schemas.microsoft.com/office/drawing/2014/main" id="{464FA047-AAE6-48E2-8C16-B85ACC985A66}"/>
                  </a:ext>
                </a:extLst>
              </p:cNvPr>
              <p:cNvPicPr/>
              <p:nvPr/>
            </p:nvPicPr>
            <p:blipFill>
              <a:blip r:embed="rId41" cstate="print"/>
              <a:stretch>
                <a:fillRect/>
              </a:stretch>
            </p:blipFill>
            <p:spPr>
              <a:xfrm>
                <a:off x="13045636" y="5754431"/>
                <a:ext cx="80771" cy="116700"/>
              </a:xfrm>
              <a:prstGeom prst="rect">
                <a:avLst/>
              </a:prstGeom>
            </p:spPr>
          </p:pic>
          <p:pic>
            <p:nvPicPr>
              <p:cNvPr id="127" name="object 127">
                <a:extLst>
                  <a:ext uri="{FF2B5EF4-FFF2-40B4-BE49-F238E27FC236}">
                    <a16:creationId xmlns:a16="http://schemas.microsoft.com/office/drawing/2014/main" id="{642E0A91-8049-4EC2-B7D9-D51DA71875C9}"/>
                  </a:ext>
                </a:extLst>
              </p:cNvPr>
              <p:cNvPicPr/>
              <p:nvPr/>
            </p:nvPicPr>
            <p:blipFill>
              <a:blip r:embed="rId42" cstate="print"/>
              <a:stretch>
                <a:fillRect/>
              </a:stretch>
            </p:blipFill>
            <p:spPr>
              <a:xfrm>
                <a:off x="13151248" y="5744470"/>
                <a:ext cx="76492" cy="126669"/>
              </a:xfrm>
              <a:prstGeom prst="rect">
                <a:avLst/>
              </a:prstGeom>
            </p:spPr>
          </p:pic>
          <p:pic>
            <p:nvPicPr>
              <p:cNvPr id="128" name="object 128">
                <a:extLst>
                  <a:ext uri="{FF2B5EF4-FFF2-40B4-BE49-F238E27FC236}">
                    <a16:creationId xmlns:a16="http://schemas.microsoft.com/office/drawing/2014/main" id="{D72444D0-09C6-491A-91CE-2AF1BD9E7AA9}"/>
                  </a:ext>
                </a:extLst>
              </p:cNvPr>
              <p:cNvPicPr/>
              <p:nvPr/>
            </p:nvPicPr>
            <p:blipFill>
              <a:blip r:embed="rId43" cstate="print"/>
              <a:stretch>
                <a:fillRect/>
              </a:stretch>
            </p:blipFill>
            <p:spPr>
              <a:xfrm>
                <a:off x="13252056" y="5782545"/>
                <a:ext cx="85382" cy="90728"/>
              </a:xfrm>
              <a:prstGeom prst="rect">
                <a:avLst/>
              </a:prstGeom>
            </p:spPr>
          </p:pic>
          <p:pic>
            <p:nvPicPr>
              <p:cNvPr id="129" name="object 129">
                <a:extLst>
                  <a:ext uri="{FF2B5EF4-FFF2-40B4-BE49-F238E27FC236}">
                    <a16:creationId xmlns:a16="http://schemas.microsoft.com/office/drawing/2014/main" id="{1A9FADA8-4576-44F1-AC3A-858228B836C3}"/>
                  </a:ext>
                </a:extLst>
              </p:cNvPr>
              <p:cNvPicPr/>
              <p:nvPr/>
            </p:nvPicPr>
            <p:blipFill>
              <a:blip r:embed="rId44" cstate="print"/>
              <a:stretch>
                <a:fillRect/>
              </a:stretch>
            </p:blipFill>
            <p:spPr>
              <a:xfrm>
                <a:off x="13358721" y="5744475"/>
                <a:ext cx="79514" cy="128790"/>
              </a:xfrm>
              <a:prstGeom prst="rect">
                <a:avLst/>
              </a:prstGeom>
            </p:spPr>
          </p:pic>
          <p:pic>
            <p:nvPicPr>
              <p:cNvPr id="130" name="object 130">
                <a:extLst>
                  <a:ext uri="{FF2B5EF4-FFF2-40B4-BE49-F238E27FC236}">
                    <a16:creationId xmlns:a16="http://schemas.microsoft.com/office/drawing/2014/main" id="{F4AADD1B-7202-471F-8565-FC91665D8B7F}"/>
                  </a:ext>
                </a:extLst>
              </p:cNvPr>
              <p:cNvPicPr/>
              <p:nvPr/>
            </p:nvPicPr>
            <p:blipFill>
              <a:blip r:embed="rId45" cstate="print"/>
              <a:stretch>
                <a:fillRect/>
              </a:stretch>
            </p:blipFill>
            <p:spPr>
              <a:xfrm>
                <a:off x="13468950" y="5782549"/>
                <a:ext cx="77558" cy="90716"/>
              </a:xfrm>
              <a:prstGeom prst="rect">
                <a:avLst/>
              </a:prstGeom>
            </p:spPr>
          </p:pic>
          <p:pic>
            <p:nvPicPr>
              <p:cNvPr id="131" name="object 131">
                <a:extLst>
                  <a:ext uri="{FF2B5EF4-FFF2-40B4-BE49-F238E27FC236}">
                    <a16:creationId xmlns:a16="http://schemas.microsoft.com/office/drawing/2014/main" id="{65F26F37-9A51-440B-83CC-26147600D959}"/>
                  </a:ext>
                </a:extLst>
              </p:cNvPr>
              <p:cNvPicPr/>
              <p:nvPr/>
            </p:nvPicPr>
            <p:blipFill>
              <a:blip r:embed="rId46" cstate="print"/>
              <a:stretch>
                <a:fillRect/>
              </a:stretch>
            </p:blipFill>
            <p:spPr>
              <a:xfrm>
                <a:off x="13571712" y="5782545"/>
                <a:ext cx="88950" cy="88595"/>
              </a:xfrm>
              <a:prstGeom prst="rect">
                <a:avLst/>
              </a:prstGeom>
            </p:spPr>
          </p:pic>
          <p:sp>
            <p:nvSpPr>
              <p:cNvPr id="132" name="object 132">
                <a:extLst>
                  <a:ext uri="{FF2B5EF4-FFF2-40B4-BE49-F238E27FC236}">
                    <a16:creationId xmlns:a16="http://schemas.microsoft.com/office/drawing/2014/main" id="{17B71DAF-1B9F-4CAB-9C09-F280B5596250}"/>
                  </a:ext>
                </a:extLst>
              </p:cNvPr>
              <p:cNvSpPr/>
              <p:nvPr/>
            </p:nvSpPr>
            <p:spPr>
              <a:xfrm>
                <a:off x="13684083" y="5743769"/>
                <a:ext cx="57785" cy="127635"/>
              </a:xfrm>
              <a:custGeom>
                <a:avLst/>
                <a:gdLst/>
                <a:ahLst/>
                <a:cxnLst/>
                <a:rect l="l" t="t" r="r" b="b"/>
                <a:pathLst>
                  <a:path w="57784" h="127635">
                    <a:moveTo>
                      <a:pt x="52654" y="0"/>
                    </a:moveTo>
                    <a:lnTo>
                      <a:pt x="39141" y="0"/>
                    </a:lnTo>
                    <a:lnTo>
                      <a:pt x="34150" y="4622"/>
                    </a:lnTo>
                    <a:lnTo>
                      <a:pt x="34150" y="18313"/>
                    </a:lnTo>
                    <a:lnTo>
                      <a:pt x="39141" y="22758"/>
                    </a:lnTo>
                    <a:lnTo>
                      <a:pt x="52654" y="22758"/>
                    </a:lnTo>
                    <a:lnTo>
                      <a:pt x="57632" y="18313"/>
                    </a:lnTo>
                    <a:lnTo>
                      <a:pt x="57632" y="4622"/>
                    </a:lnTo>
                    <a:lnTo>
                      <a:pt x="52654" y="0"/>
                    </a:lnTo>
                    <a:close/>
                  </a:path>
                  <a:path w="57784" h="127635">
                    <a:moveTo>
                      <a:pt x="54787" y="40906"/>
                    </a:moveTo>
                    <a:lnTo>
                      <a:pt x="0" y="40906"/>
                    </a:lnTo>
                    <a:lnTo>
                      <a:pt x="0" y="52832"/>
                    </a:lnTo>
                    <a:lnTo>
                      <a:pt x="40017" y="52832"/>
                    </a:lnTo>
                    <a:lnTo>
                      <a:pt x="40017" y="127368"/>
                    </a:lnTo>
                    <a:lnTo>
                      <a:pt x="54787" y="127368"/>
                    </a:lnTo>
                    <a:lnTo>
                      <a:pt x="54787" y="40906"/>
                    </a:lnTo>
                    <a:close/>
                  </a:path>
                </a:pathLst>
              </a:custGeom>
              <a:solidFill>
                <a:srgbClr val="231F2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03" name="object 133">
              <a:extLst>
                <a:ext uri="{FF2B5EF4-FFF2-40B4-BE49-F238E27FC236}">
                  <a16:creationId xmlns:a16="http://schemas.microsoft.com/office/drawing/2014/main" id="{CAA63577-8A6E-4416-9F15-51EE96765813}"/>
                </a:ext>
              </a:extLst>
            </p:cNvPr>
            <p:cNvGrpSpPr/>
            <p:nvPr/>
          </p:nvGrpSpPr>
          <p:grpSpPr>
            <a:xfrm>
              <a:off x="13633344" y="5134901"/>
              <a:ext cx="186055" cy="90805"/>
              <a:chOff x="13791282" y="5782541"/>
              <a:chExt cx="186055" cy="90805"/>
            </a:xfrm>
          </p:grpSpPr>
          <p:pic>
            <p:nvPicPr>
              <p:cNvPr id="124" name="object 134">
                <a:extLst>
                  <a:ext uri="{FF2B5EF4-FFF2-40B4-BE49-F238E27FC236}">
                    <a16:creationId xmlns:a16="http://schemas.microsoft.com/office/drawing/2014/main" id="{6C746D1C-402D-471E-A024-55F145CBFD2E}"/>
                  </a:ext>
                </a:extLst>
              </p:cNvPr>
              <p:cNvPicPr/>
              <p:nvPr/>
            </p:nvPicPr>
            <p:blipFill>
              <a:blip r:embed="rId47" cstate="print"/>
              <a:stretch>
                <a:fillRect/>
              </a:stretch>
            </p:blipFill>
            <p:spPr>
              <a:xfrm>
                <a:off x="13893503" y="5782541"/>
                <a:ext cx="83616" cy="90728"/>
              </a:xfrm>
              <a:prstGeom prst="rect">
                <a:avLst/>
              </a:prstGeom>
            </p:spPr>
          </p:pic>
          <p:pic>
            <p:nvPicPr>
              <p:cNvPr id="125" name="object 135">
                <a:extLst>
                  <a:ext uri="{FF2B5EF4-FFF2-40B4-BE49-F238E27FC236}">
                    <a16:creationId xmlns:a16="http://schemas.microsoft.com/office/drawing/2014/main" id="{60028ECB-6FB4-4EC1-BEF5-7C3856E8D8DE}"/>
                  </a:ext>
                </a:extLst>
              </p:cNvPr>
              <p:cNvPicPr/>
              <p:nvPr/>
            </p:nvPicPr>
            <p:blipFill>
              <a:blip r:embed="rId48" cstate="print"/>
              <a:stretch>
                <a:fillRect/>
              </a:stretch>
            </p:blipFill>
            <p:spPr>
              <a:xfrm>
                <a:off x="13791282" y="5782545"/>
                <a:ext cx="76492" cy="88595"/>
              </a:xfrm>
              <a:prstGeom prst="rect">
                <a:avLst/>
              </a:prstGeom>
            </p:spPr>
          </p:pic>
        </p:grpSp>
        <p:pic>
          <p:nvPicPr>
            <p:cNvPr id="104" name="object 136">
              <a:extLst>
                <a:ext uri="{FF2B5EF4-FFF2-40B4-BE49-F238E27FC236}">
                  <a16:creationId xmlns:a16="http://schemas.microsoft.com/office/drawing/2014/main" id="{CB1BA440-FFBA-4FD3-8650-5AABDAAC5BEB}"/>
                </a:ext>
              </a:extLst>
            </p:cNvPr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3954423" y="5106791"/>
              <a:ext cx="80771" cy="116700"/>
            </a:xfrm>
            <a:prstGeom prst="rect">
              <a:avLst/>
            </a:prstGeom>
          </p:spPr>
        </p:pic>
        <p:grpSp>
          <p:nvGrpSpPr>
            <p:cNvPr id="105" name="object 137">
              <a:extLst>
                <a:ext uri="{FF2B5EF4-FFF2-40B4-BE49-F238E27FC236}">
                  <a16:creationId xmlns:a16="http://schemas.microsoft.com/office/drawing/2014/main" id="{55EBA7C2-9ACF-45DF-9763-B662C1B728D7}"/>
                </a:ext>
              </a:extLst>
            </p:cNvPr>
            <p:cNvGrpSpPr/>
            <p:nvPr/>
          </p:nvGrpSpPr>
          <p:grpSpPr>
            <a:xfrm>
              <a:off x="14055582" y="5096835"/>
              <a:ext cx="184785" cy="128905"/>
              <a:chOff x="14213520" y="5744475"/>
              <a:chExt cx="184785" cy="128905"/>
            </a:xfrm>
          </p:grpSpPr>
          <p:pic>
            <p:nvPicPr>
              <p:cNvPr id="122" name="object 138">
                <a:extLst>
                  <a:ext uri="{FF2B5EF4-FFF2-40B4-BE49-F238E27FC236}">
                    <a16:creationId xmlns:a16="http://schemas.microsoft.com/office/drawing/2014/main" id="{DC9A9257-C0D7-49CC-A265-B207FCFC34D6}"/>
                  </a:ext>
                </a:extLst>
              </p:cNvPr>
              <p:cNvPicPr/>
              <p:nvPr/>
            </p:nvPicPr>
            <p:blipFill>
              <a:blip r:embed="rId49" cstate="print"/>
              <a:stretch>
                <a:fillRect/>
              </a:stretch>
            </p:blipFill>
            <p:spPr>
              <a:xfrm>
                <a:off x="14318773" y="5744475"/>
                <a:ext cx="79514" cy="128790"/>
              </a:xfrm>
              <a:prstGeom prst="rect">
                <a:avLst/>
              </a:prstGeom>
            </p:spPr>
          </p:pic>
          <p:pic>
            <p:nvPicPr>
              <p:cNvPr id="123" name="object 139">
                <a:extLst>
                  <a:ext uri="{FF2B5EF4-FFF2-40B4-BE49-F238E27FC236}">
                    <a16:creationId xmlns:a16="http://schemas.microsoft.com/office/drawing/2014/main" id="{A373738C-DD92-4093-B185-E7312F1A4C30}"/>
                  </a:ext>
                </a:extLst>
              </p:cNvPr>
              <p:cNvPicPr/>
              <p:nvPr/>
            </p:nvPicPr>
            <p:blipFill>
              <a:blip r:embed="rId50" cstate="print"/>
              <a:stretch>
                <a:fillRect/>
              </a:stretch>
            </p:blipFill>
            <p:spPr>
              <a:xfrm>
                <a:off x="14213520" y="5782541"/>
                <a:ext cx="83616" cy="90728"/>
              </a:xfrm>
              <a:prstGeom prst="rect">
                <a:avLst/>
              </a:prstGeom>
            </p:spPr>
          </p:pic>
        </p:grpSp>
        <p:pic>
          <p:nvPicPr>
            <p:cNvPr id="106" name="object 140">
              <a:extLst>
                <a:ext uri="{FF2B5EF4-FFF2-40B4-BE49-F238E27FC236}">
                  <a16:creationId xmlns:a16="http://schemas.microsoft.com/office/drawing/2014/main" id="{BABD2D71-66FC-418B-9EDB-34067E14BADF}"/>
                </a:ext>
              </a:extLst>
            </p:cNvPr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4375066" y="5104652"/>
              <a:ext cx="86994" cy="120980"/>
            </a:xfrm>
            <a:prstGeom prst="rect">
              <a:avLst/>
            </a:prstGeom>
          </p:spPr>
        </p:pic>
        <p:grpSp>
          <p:nvGrpSpPr>
            <p:cNvPr id="107" name="object 141">
              <a:extLst>
                <a:ext uri="{FF2B5EF4-FFF2-40B4-BE49-F238E27FC236}">
                  <a16:creationId xmlns:a16="http://schemas.microsoft.com/office/drawing/2014/main" id="{6F94DB87-5FF8-45BF-9E2A-982B05254A5B}"/>
                </a:ext>
              </a:extLst>
            </p:cNvPr>
            <p:cNvGrpSpPr/>
            <p:nvPr/>
          </p:nvGrpSpPr>
          <p:grpSpPr>
            <a:xfrm>
              <a:off x="13298691" y="6565897"/>
              <a:ext cx="243840" cy="151765"/>
              <a:chOff x="13456629" y="7213537"/>
              <a:chExt cx="243840" cy="151765"/>
            </a:xfrm>
          </p:grpSpPr>
          <p:pic>
            <p:nvPicPr>
              <p:cNvPr id="120" name="object 142">
                <a:extLst>
                  <a:ext uri="{FF2B5EF4-FFF2-40B4-BE49-F238E27FC236}">
                    <a16:creationId xmlns:a16="http://schemas.microsoft.com/office/drawing/2014/main" id="{18438EFC-0D1C-4FE3-80F4-0D617981F9F7}"/>
                  </a:ext>
                </a:extLst>
              </p:cNvPr>
              <p:cNvPicPr/>
              <p:nvPr/>
            </p:nvPicPr>
            <p:blipFill>
              <a:blip r:embed="rId52" cstate="print"/>
              <a:stretch>
                <a:fillRect/>
              </a:stretch>
            </p:blipFill>
            <p:spPr>
              <a:xfrm>
                <a:off x="13456629" y="7213537"/>
                <a:ext cx="105422" cy="151371"/>
              </a:xfrm>
              <a:prstGeom prst="rect">
                <a:avLst/>
              </a:prstGeom>
            </p:spPr>
          </p:pic>
          <p:pic>
            <p:nvPicPr>
              <p:cNvPr id="121" name="object 143">
                <a:extLst>
                  <a:ext uri="{FF2B5EF4-FFF2-40B4-BE49-F238E27FC236}">
                    <a16:creationId xmlns:a16="http://schemas.microsoft.com/office/drawing/2014/main" id="{3F9F41DE-86AC-4F52-8410-07D1C1FFE694}"/>
                  </a:ext>
                </a:extLst>
              </p:cNvPr>
              <p:cNvPicPr/>
              <p:nvPr/>
            </p:nvPicPr>
            <p:blipFill>
              <a:blip r:embed="rId53" cstate="print"/>
              <a:stretch>
                <a:fillRect/>
              </a:stretch>
            </p:blipFill>
            <p:spPr>
              <a:xfrm>
                <a:off x="13593564" y="7216278"/>
                <a:ext cx="106553" cy="148628"/>
              </a:xfrm>
              <a:prstGeom prst="rect">
                <a:avLst/>
              </a:prstGeom>
            </p:spPr>
          </p:pic>
        </p:grpSp>
        <p:grpSp>
          <p:nvGrpSpPr>
            <p:cNvPr id="108" name="object 144">
              <a:extLst>
                <a:ext uri="{FF2B5EF4-FFF2-40B4-BE49-F238E27FC236}">
                  <a16:creationId xmlns:a16="http://schemas.microsoft.com/office/drawing/2014/main" id="{E49B76EB-0A46-42C4-9AC8-155FB33FD01B}"/>
                </a:ext>
              </a:extLst>
            </p:cNvPr>
            <p:cNvGrpSpPr/>
            <p:nvPr/>
          </p:nvGrpSpPr>
          <p:grpSpPr>
            <a:xfrm>
              <a:off x="13576203" y="6561784"/>
              <a:ext cx="384810" cy="155575"/>
              <a:chOff x="13734141" y="7209424"/>
              <a:chExt cx="384810" cy="155575"/>
            </a:xfrm>
          </p:grpSpPr>
          <p:pic>
            <p:nvPicPr>
              <p:cNvPr id="117" name="object 145">
                <a:extLst>
                  <a:ext uri="{FF2B5EF4-FFF2-40B4-BE49-F238E27FC236}">
                    <a16:creationId xmlns:a16="http://schemas.microsoft.com/office/drawing/2014/main" id="{2F35C490-3C70-43F4-B224-31DB7A9BFB08}"/>
                  </a:ext>
                </a:extLst>
              </p:cNvPr>
              <p:cNvPicPr/>
              <p:nvPr/>
            </p:nvPicPr>
            <p:blipFill>
              <a:blip r:embed="rId54" cstate="print"/>
              <a:stretch>
                <a:fillRect/>
              </a:stretch>
            </p:blipFill>
            <p:spPr>
              <a:xfrm>
                <a:off x="13871084" y="7216279"/>
                <a:ext cx="105638" cy="145884"/>
              </a:xfrm>
              <a:prstGeom prst="rect">
                <a:avLst/>
              </a:prstGeom>
            </p:spPr>
          </p:pic>
          <p:pic>
            <p:nvPicPr>
              <p:cNvPr id="118" name="object 146">
                <a:extLst>
                  <a:ext uri="{FF2B5EF4-FFF2-40B4-BE49-F238E27FC236}">
                    <a16:creationId xmlns:a16="http://schemas.microsoft.com/office/drawing/2014/main" id="{7A37C87F-BD53-4A3C-A0D2-0519BFBBFC0E}"/>
                  </a:ext>
                </a:extLst>
              </p:cNvPr>
              <p:cNvPicPr/>
              <p:nvPr/>
            </p:nvPicPr>
            <p:blipFill>
              <a:blip r:embed="rId55" cstate="print"/>
              <a:stretch>
                <a:fillRect/>
              </a:stretch>
            </p:blipFill>
            <p:spPr>
              <a:xfrm>
                <a:off x="13734141" y="7213539"/>
                <a:ext cx="104724" cy="151371"/>
              </a:xfrm>
              <a:prstGeom prst="rect">
                <a:avLst/>
              </a:prstGeom>
            </p:spPr>
          </p:pic>
          <p:pic>
            <p:nvPicPr>
              <p:cNvPr id="119" name="object 147">
                <a:extLst>
                  <a:ext uri="{FF2B5EF4-FFF2-40B4-BE49-F238E27FC236}">
                    <a16:creationId xmlns:a16="http://schemas.microsoft.com/office/drawing/2014/main" id="{F075F6AD-2C67-431E-94E4-FDD47C67F049}"/>
                  </a:ext>
                </a:extLst>
              </p:cNvPr>
              <p:cNvPicPr/>
              <p:nvPr/>
            </p:nvPicPr>
            <p:blipFill>
              <a:blip r:embed="rId56" cstate="print"/>
              <a:stretch>
                <a:fillRect/>
              </a:stretch>
            </p:blipFill>
            <p:spPr>
              <a:xfrm>
                <a:off x="14007082" y="7209424"/>
                <a:ext cx="111823" cy="155486"/>
              </a:xfrm>
              <a:prstGeom prst="rect">
                <a:avLst/>
              </a:prstGeom>
            </p:spPr>
          </p:pic>
        </p:grpSp>
        <p:grpSp>
          <p:nvGrpSpPr>
            <p:cNvPr id="109" name="object 149">
              <a:extLst>
                <a:ext uri="{FF2B5EF4-FFF2-40B4-BE49-F238E27FC236}">
                  <a16:creationId xmlns:a16="http://schemas.microsoft.com/office/drawing/2014/main" id="{AEC78A66-50AF-4765-8934-668E397C2EFC}"/>
                </a:ext>
              </a:extLst>
            </p:cNvPr>
            <p:cNvGrpSpPr/>
            <p:nvPr/>
          </p:nvGrpSpPr>
          <p:grpSpPr>
            <a:xfrm>
              <a:off x="-157924" y="242355"/>
              <a:ext cx="15119985" cy="9802495"/>
              <a:chOff x="14" y="889995"/>
              <a:chExt cx="15119985" cy="9802495"/>
            </a:xfrm>
          </p:grpSpPr>
          <p:pic>
            <p:nvPicPr>
              <p:cNvPr id="110" name="object 150">
                <a:extLst>
                  <a:ext uri="{FF2B5EF4-FFF2-40B4-BE49-F238E27FC236}">
                    <a16:creationId xmlns:a16="http://schemas.microsoft.com/office/drawing/2014/main" id="{9985FB8B-C482-48B4-9C8E-784F14FA2F86}"/>
                  </a:ext>
                </a:extLst>
              </p:cNvPr>
              <p:cNvPicPr/>
              <p:nvPr/>
            </p:nvPicPr>
            <p:blipFill>
              <a:blip r:embed="rId57" cstate="print"/>
              <a:stretch>
                <a:fillRect/>
              </a:stretch>
            </p:blipFill>
            <p:spPr>
              <a:xfrm>
                <a:off x="686064" y="889995"/>
                <a:ext cx="7045234" cy="8615433"/>
              </a:xfrm>
              <a:prstGeom prst="rect">
                <a:avLst/>
              </a:prstGeom>
            </p:spPr>
          </p:pic>
          <p:sp>
            <p:nvSpPr>
              <p:cNvPr id="111" name="object 151">
                <a:extLst>
                  <a:ext uri="{FF2B5EF4-FFF2-40B4-BE49-F238E27FC236}">
                    <a16:creationId xmlns:a16="http://schemas.microsoft.com/office/drawing/2014/main" id="{F9CE6D4E-DCE0-471F-982B-69B2CBDB04F8}"/>
                  </a:ext>
                </a:extLst>
              </p:cNvPr>
              <p:cNvSpPr/>
              <p:nvPr/>
            </p:nvSpPr>
            <p:spPr>
              <a:xfrm>
                <a:off x="171856" y="8442566"/>
                <a:ext cx="1880870" cy="1335405"/>
              </a:xfrm>
              <a:custGeom>
                <a:avLst/>
                <a:gdLst/>
                <a:ahLst/>
                <a:cxnLst/>
                <a:rect l="l" t="t" r="r" b="b"/>
                <a:pathLst>
                  <a:path w="1880870" h="1335404">
                    <a:moveTo>
                      <a:pt x="1880679" y="0"/>
                    </a:moveTo>
                    <a:lnTo>
                      <a:pt x="0" y="0"/>
                    </a:lnTo>
                    <a:lnTo>
                      <a:pt x="0" y="1335354"/>
                    </a:lnTo>
                    <a:lnTo>
                      <a:pt x="1880679" y="1335354"/>
                    </a:lnTo>
                    <a:lnTo>
                      <a:pt x="1880679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12" name="object 152">
                <a:extLst>
                  <a:ext uri="{FF2B5EF4-FFF2-40B4-BE49-F238E27FC236}">
                    <a16:creationId xmlns:a16="http://schemas.microsoft.com/office/drawing/2014/main" id="{8E913FD1-8F70-444B-8486-0CA2ECC9CB5C}"/>
                  </a:ext>
                </a:extLst>
              </p:cNvPr>
              <p:cNvPicPr/>
              <p:nvPr/>
            </p:nvPicPr>
            <p:blipFill>
              <a:blip r:embed="rId58" cstate="print"/>
              <a:stretch>
                <a:fillRect/>
              </a:stretch>
            </p:blipFill>
            <p:spPr>
              <a:xfrm>
                <a:off x="14" y="9304075"/>
                <a:ext cx="15119970" cy="1387927"/>
              </a:xfrm>
              <a:prstGeom prst="rect">
                <a:avLst/>
              </a:prstGeom>
            </p:spPr>
          </p:pic>
          <p:sp>
            <p:nvSpPr>
              <p:cNvPr id="113" name="object 153">
                <a:extLst>
                  <a:ext uri="{FF2B5EF4-FFF2-40B4-BE49-F238E27FC236}">
                    <a16:creationId xmlns:a16="http://schemas.microsoft.com/office/drawing/2014/main" id="{A1F0E8D5-E0BB-4C15-80A9-AEBBCCBCD455}"/>
                  </a:ext>
                </a:extLst>
              </p:cNvPr>
              <p:cNvSpPr/>
              <p:nvPr/>
            </p:nvSpPr>
            <p:spPr>
              <a:xfrm>
                <a:off x="11701319" y="4418915"/>
                <a:ext cx="315595" cy="372110"/>
              </a:xfrm>
              <a:custGeom>
                <a:avLst/>
                <a:gdLst/>
                <a:ahLst/>
                <a:cxnLst/>
                <a:rect l="l" t="t" r="r" b="b"/>
                <a:pathLst>
                  <a:path w="315595" h="372110">
                    <a:moveTo>
                      <a:pt x="313893" y="0"/>
                    </a:moveTo>
                    <a:lnTo>
                      <a:pt x="0" y="16675"/>
                    </a:lnTo>
                    <a:lnTo>
                      <a:pt x="1320" y="277228"/>
                    </a:lnTo>
                    <a:lnTo>
                      <a:pt x="118503" y="371703"/>
                    </a:lnTo>
                    <a:lnTo>
                      <a:pt x="215811" y="371208"/>
                    </a:lnTo>
                    <a:lnTo>
                      <a:pt x="315226" y="260616"/>
                    </a:lnTo>
                    <a:lnTo>
                      <a:pt x="31389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14" name="object 154">
                <a:extLst>
                  <a:ext uri="{FF2B5EF4-FFF2-40B4-BE49-F238E27FC236}">
                    <a16:creationId xmlns:a16="http://schemas.microsoft.com/office/drawing/2014/main" id="{20DEDBF2-C7E5-4D38-ACF7-F1EC41D2892A}"/>
                  </a:ext>
                </a:extLst>
              </p:cNvPr>
              <p:cNvPicPr/>
              <p:nvPr/>
            </p:nvPicPr>
            <p:blipFill>
              <a:blip r:embed="rId59" cstate="print"/>
              <a:stretch>
                <a:fillRect/>
              </a:stretch>
            </p:blipFill>
            <p:spPr>
              <a:xfrm>
                <a:off x="11020276" y="4038911"/>
                <a:ext cx="576583" cy="1034902"/>
              </a:xfrm>
              <a:prstGeom prst="rect">
                <a:avLst/>
              </a:prstGeom>
            </p:spPr>
          </p:pic>
          <p:sp>
            <p:nvSpPr>
              <p:cNvPr id="115" name="object 155">
                <a:extLst>
                  <a:ext uri="{FF2B5EF4-FFF2-40B4-BE49-F238E27FC236}">
                    <a16:creationId xmlns:a16="http://schemas.microsoft.com/office/drawing/2014/main" id="{58D737BD-ED38-4E45-9349-F24B9E56D0ED}"/>
                  </a:ext>
                </a:extLst>
              </p:cNvPr>
              <p:cNvSpPr/>
              <p:nvPr/>
            </p:nvSpPr>
            <p:spPr>
              <a:xfrm>
                <a:off x="11701319" y="4418915"/>
                <a:ext cx="315595" cy="372110"/>
              </a:xfrm>
              <a:custGeom>
                <a:avLst/>
                <a:gdLst/>
                <a:ahLst/>
                <a:cxnLst/>
                <a:rect l="l" t="t" r="r" b="b"/>
                <a:pathLst>
                  <a:path w="315595" h="372110">
                    <a:moveTo>
                      <a:pt x="1320" y="277228"/>
                    </a:moveTo>
                    <a:lnTo>
                      <a:pt x="118503" y="371703"/>
                    </a:lnTo>
                    <a:lnTo>
                      <a:pt x="215811" y="371208"/>
                    </a:lnTo>
                    <a:lnTo>
                      <a:pt x="315226" y="260616"/>
                    </a:lnTo>
                    <a:lnTo>
                      <a:pt x="313893" y="0"/>
                    </a:lnTo>
                    <a:lnTo>
                      <a:pt x="0" y="16675"/>
                    </a:lnTo>
                    <a:lnTo>
                      <a:pt x="1320" y="277228"/>
                    </a:lnTo>
                    <a:close/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16" name="object 156">
                <a:extLst>
                  <a:ext uri="{FF2B5EF4-FFF2-40B4-BE49-F238E27FC236}">
                    <a16:creationId xmlns:a16="http://schemas.microsoft.com/office/drawing/2014/main" id="{ED98966D-C06E-402E-BD31-18EF16DB785E}"/>
                  </a:ext>
                </a:extLst>
              </p:cNvPr>
              <p:cNvPicPr/>
              <p:nvPr/>
            </p:nvPicPr>
            <p:blipFill>
              <a:blip r:embed="rId60" cstate="print"/>
              <a:stretch>
                <a:fillRect/>
              </a:stretch>
            </p:blipFill>
            <p:spPr>
              <a:xfrm>
                <a:off x="11733244" y="4027022"/>
                <a:ext cx="124498" cy="236092"/>
              </a:xfrm>
              <a:prstGeom prst="rect">
                <a:avLst/>
              </a:prstGeom>
            </p:spPr>
          </p:pic>
        </p:grpSp>
      </p:grpSp>
      <p:pic>
        <p:nvPicPr>
          <p:cNvPr id="237" name="Imagem 236">
            <a:extLst>
              <a:ext uri="{FF2B5EF4-FFF2-40B4-BE49-F238E27FC236}">
                <a16:creationId xmlns:a16="http://schemas.microsoft.com/office/drawing/2014/main" id="{93008A1B-14C5-4858-B6DA-743BE50E22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65" r="1" b="1775"/>
          <a:stretch/>
        </p:blipFill>
        <p:spPr>
          <a:xfrm>
            <a:off x="180844" y="255970"/>
            <a:ext cx="3547376" cy="232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Straight Connector 38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40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42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44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46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48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50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9" name="Rectangle 52">
            <a:extLst>
              <a:ext uri="{FF2B5EF4-FFF2-40B4-BE49-F238E27FC236}">
                <a16:creationId xmlns:a16="http://schemas.microsoft.com/office/drawing/2014/main" id="{B85DF4F1-3C90-4AD9-AAB9-75BF6CD61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54">
            <a:extLst>
              <a:ext uri="{FF2B5EF4-FFF2-40B4-BE49-F238E27FC236}">
                <a16:creationId xmlns:a16="http://schemas.microsoft.com/office/drawing/2014/main" id="{628D630B-F0CC-463F-9DEE-2AE410989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49100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91C2BB5-60A2-4E83-AEB2-741179998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102942"/>
            <a:ext cx="9144000" cy="9182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 err="1"/>
              <a:t>Trabalho</a:t>
            </a:r>
            <a:r>
              <a:rPr lang="en-US" sz="2800" dirty="0"/>
              <a:t> </a:t>
            </a:r>
            <a:r>
              <a:rPr lang="en-US" sz="2800" dirty="0" err="1"/>
              <a:t>realizado</a:t>
            </a:r>
            <a:r>
              <a:rPr lang="en-US" sz="2800" dirty="0"/>
              <a:t> </a:t>
            </a:r>
            <a:r>
              <a:rPr lang="en-US" sz="2800" dirty="0" err="1"/>
              <a:t>como</a:t>
            </a:r>
            <a:r>
              <a:rPr lang="en-US" sz="2800" dirty="0"/>
              <a:t> freelancer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empresa</a:t>
            </a:r>
            <a:r>
              <a:rPr lang="en-US" sz="2800" dirty="0"/>
              <a:t> Tyg Store</a:t>
            </a:r>
          </a:p>
        </p:txBody>
      </p:sp>
      <p:pic>
        <p:nvPicPr>
          <p:cNvPr id="19" name="Imagem 18" descr="Texto, Carta&#10;&#10;Descrição gerada automaticamente">
            <a:extLst>
              <a:ext uri="{FF2B5EF4-FFF2-40B4-BE49-F238E27FC236}">
                <a16:creationId xmlns:a16="http://schemas.microsoft.com/office/drawing/2014/main" id="{958A0A2D-0EAC-4C20-BA53-85F419EAD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97" y="533400"/>
            <a:ext cx="2203586" cy="3917487"/>
          </a:xfrm>
          <a:prstGeom prst="rect">
            <a:avLst/>
          </a:prstGeom>
        </p:spPr>
      </p:pic>
      <p:pic>
        <p:nvPicPr>
          <p:cNvPr id="7" name="Imagem 6" descr="Imagem de vídeo game&#10;&#10;Descrição gerada automaticamente com confiança média">
            <a:extLst>
              <a:ext uri="{FF2B5EF4-FFF2-40B4-BE49-F238E27FC236}">
                <a16:creationId xmlns:a16="http://schemas.microsoft.com/office/drawing/2014/main" id="{55CEEC06-E48E-48BC-A941-9B921BC0C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699" y="533398"/>
            <a:ext cx="2203586" cy="3917487"/>
          </a:xfrm>
          <a:prstGeom prst="rect">
            <a:avLst/>
          </a:prstGeom>
        </p:spPr>
      </p:pic>
      <p:pic>
        <p:nvPicPr>
          <p:cNvPr id="9" name="Imagem 8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71C89509-6659-42E0-AD12-B0464E48D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757" y="533399"/>
            <a:ext cx="2203586" cy="3917487"/>
          </a:xfrm>
          <a:prstGeom prst="rect">
            <a:avLst/>
          </a:prstGeom>
        </p:spPr>
      </p:pic>
      <p:pic>
        <p:nvPicPr>
          <p:cNvPr id="5" name="Imagem 4" descr="Calendário&#10;&#10;Descrição gerada automaticamente">
            <a:extLst>
              <a:ext uri="{FF2B5EF4-FFF2-40B4-BE49-F238E27FC236}">
                <a16:creationId xmlns:a16="http://schemas.microsoft.com/office/drawing/2014/main" id="{A86C5374-2196-4758-BDE7-094D2B141F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335" y="1222553"/>
            <a:ext cx="2539180" cy="2539180"/>
          </a:xfrm>
          <a:prstGeom prst="rect">
            <a:avLst/>
          </a:prstGeom>
        </p:spPr>
      </p:pic>
      <p:cxnSp>
        <p:nvCxnSpPr>
          <p:cNvPr id="71" name="Straight Connector 56">
            <a:extLst>
              <a:ext uri="{FF2B5EF4-FFF2-40B4-BE49-F238E27FC236}">
                <a16:creationId xmlns:a16="http://schemas.microsoft.com/office/drawing/2014/main" id="{EDF9ACB4-4909-4C3D-BC1F-5BD779547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0990" y="4849100"/>
            <a:ext cx="2366826" cy="20089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FAF3EA5A-8F42-43FA-8863-92076165A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  <a:endCxn id="7" idx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849099"/>
            <a:ext cx="3027816" cy="100445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757CD0D7-7546-4A49-A543-6F82FF04C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602477" y="4849098"/>
            <a:ext cx="339224" cy="200890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514C143-4F35-4F32-BF9B-2E3FB64835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2420" y="4849097"/>
            <a:ext cx="3309580" cy="138214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0413621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AnalogousFromLightSeedRightStep">
      <a:dk1>
        <a:srgbClr val="000000"/>
      </a:dk1>
      <a:lt1>
        <a:srgbClr val="FFFFFF"/>
      </a:lt1>
      <a:dk2>
        <a:srgbClr val="3C3122"/>
      </a:dk2>
      <a:lt2>
        <a:srgbClr val="E2E8E6"/>
      </a:lt2>
      <a:accent1>
        <a:srgbClr val="CC90A0"/>
      </a:accent1>
      <a:accent2>
        <a:srgbClr val="C18377"/>
      </a:accent2>
      <a:accent3>
        <a:srgbClr val="C09F74"/>
      </a:accent3>
      <a:accent4>
        <a:srgbClr val="A8A768"/>
      </a:accent4>
      <a:accent5>
        <a:srgbClr val="96AB78"/>
      </a:accent5>
      <a:accent6>
        <a:srgbClr val="7AB16D"/>
      </a:accent6>
      <a:hlink>
        <a:srgbClr val="568F80"/>
      </a:hlink>
      <a:folHlink>
        <a:srgbClr val="7F7F7F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3024</TotalTime>
  <Words>69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9" baseType="lpstr">
      <vt:lpstr>Arial</vt:lpstr>
      <vt:lpstr>Calibri</vt:lpstr>
      <vt:lpstr>Univers Condensed Light</vt:lpstr>
      <vt:lpstr>Walbaum Display Light</vt:lpstr>
      <vt:lpstr>AngleLinesVTI</vt:lpstr>
      <vt:lpstr>Portifólio </vt:lpstr>
      <vt:lpstr>Apresentação do PowerPoint</vt:lpstr>
      <vt:lpstr>       Portifólio do curso de Modelagem Plana Digital  </vt:lpstr>
      <vt:lpstr>Trabalho realizado como freelancer na empresa Tyg Store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Portifólio</dc:title>
  <dc:creator>Carolina Benevento</dc:creator>
  <cp:lastModifiedBy>Carolina Benevento</cp:lastModifiedBy>
  <cp:revision>14</cp:revision>
  <dcterms:created xsi:type="dcterms:W3CDTF">2021-05-28T19:52:30Z</dcterms:created>
  <dcterms:modified xsi:type="dcterms:W3CDTF">2022-01-25T00:25:27Z</dcterms:modified>
</cp:coreProperties>
</file>