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son Guimarães - FLOWERS Consulting" userId="cf610b65-b894-461e-a3c8-4c12245bc116" providerId="ADAL" clId="{064C26E6-E0CB-46B6-9E4D-0907641A29AC}"/>
    <pc:docChg chg="undo custSel addSld delSld modSld sldOrd">
      <pc:chgData name="Hudson Guimarães - FLOWERS Consulting" userId="cf610b65-b894-461e-a3c8-4c12245bc116" providerId="ADAL" clId="{064C26E6-E0CB-46B6-9E4D-0907641A29AC}" dt="2023-06-30T12:12:47.866" v="877" actId="14100"/>
      <pc:docMkLst>
        <pc:docMk/>
      </pc:docMkLst>
      <pc:sldChg chg="addSp delSp modSp mod">
        <pc:chgData name="Hudson Guimarães - FLOWERS Consulting" userId="cf610b65-b894-461e-a3c8-4c12245bc116" providerId="ADAL" clId="{064C26E6-E0CB-46B6-9E4D-0907641A29AC}" dt="2023-06-30T12:12:31.426" v="874" actId="14100"/>
        <pc:sldMkLst>
          <pc:docMk/>
          <pc:sldMk cId="2472811014" sldId="258"/>
        </pc:sldMkLst>
        <pc:spChg chg="mod">
          <ac:chgData name="Hudson Guimarães - FLOWERS Consulting" userId="cf610b65-b894-461e-a3c8-4c12245bc116" providerId="ADAL" clId="{064C26E6-E0CB-46B6-9E4D-0907641A29AC}" dt="2023-06-30T12:02:03.819" v="16" actId="113"/>
          <ac:spMkLst>
            <pc:docMk/>
            <pc:sldMk cId="2472811014" sldId="258"/>
            <ac:spMk id="2" creationId="{6DEB5750-B844-0BC3-472C-F314C94BA7A0}"/>
          </ac:spMkLst>
        </pc:spChg>
        <pc:spChg chg="mod">
          <ac:chgData name="Hudson Guimarães - FLOWERS Consulting" userId="cf610b65-b894-461e-a3c8-4c12245bc116" providerId="ADAL" clId="{064C26E6-E0CB-46B6-9E4D-0907641A29AC}" dt="2023-06-30T12:12:31.426" v="874" actId="14100"/>
          <ac:spMkLst>
            <pc:docMk/>
            <pc:sldMk cId="2472811014" sldId="258"/>
            <ac:spMk id="5" creationId="{E93DA289-BB0A-E61B-F74D-20C12F69DE69}"/>
          </ac:spMkLst>
        </pc:spChg>
        <pc:spChg chg="mod">
          <ac:chgData name="Hudson Guimarães - FLOWERS Consulting" userId="cf610b65-b894-461e-a3c8-4c12245bc116" providerId="ADAL" clId="{064C26E6-E0CB-46B6-9E4D-0907641A29AC}" dt="2023-06-30T11:55:57.678" v="7" actId="207"/>
          <ac:spMkLst>
            <pc:docMk/>
            <pc:sldMk cId="2472811014" sldId="258"/>
            <ac:spMk id="14" creationId="{4C5D6221-DA7B-4611-AA26-7D8E349FDE96}"/>
          </ac:spMkLst>
        </pc:spChg>
        <pc:spChg chg="mod">
          <ac:chgData name="Hudson Guimarães - FLOWERS Consulting" userId="cf610b65-b894-461e-a3c8-4c12245bc116" providerId="ADAL" clId="{064C26E6-E0CB-46B6-9E4D-0907641A29AC}" dt="2023-06-30T11:56:08.487" v="10" actId="207"/>
          <ac:spMkLst>
            <pc:docMk/>
            <pc:sldMk cId="2472811014" sldId="258"/>
            <ac:spMk id="16" creationId="{1DE7243B-5109-444B-8FAF-7437C66BC0E9}"/>
          </ac:spMkLst>
        </pc:spChg>
        <pc:picChg chg="add del mod">
          <ac:chgData name="Hudson Guimarães - FLOWERS Consulting" userId="cf610b65-b894-461e-a3c8-4c12245bc116" providerId="ADAL" clId="{064C26E6-E0CB-46B6-9E4D-0907641A29AC}" dt="2023-06-30T11:56:01.499" v="9" actId="478"/>
          <ac:picMkLst>
            <pc:docMk/>
            <pc:sldMk cId="2472811014" sldId="258"/>
            <ac:picMk id="6" creationId="{68002913-4D0B-0C4E-42C0-EC6D8DA655ED}"/>
          </ac:picMkLst>
        </pc:picChg>
      </pc:sldChg>
      <pc:sldChg chg="modSp add mod">
        <pc:chgData name="Hudson Guimarães - FLOWERS Consulting" userId="cf610b65-b894-461e-a3c8-4c12245bc116" providerId="ADAL" clId="{064C26E6-E0CB-46B6-9E4D-0907641A29AC}" dt="2023-06-30T12:12:47.866" v="877" actId="14100"/>
        <pc:sldMkLst>
          <pc:docMk/>
          <pc:sldMk cId="1267305111" sldId="259"/>
        </pc:sldMkLst>
        <pc:spChg chg="mod">
          <ac:chgData name="Hudson Guimarães - FLOWERS Consulting" userId="cf610b65-b894-461e-a3c8-4c12245bc116" providerId="ADAL" clId="{064C26E6-E0CB-46B6-9E4D-0907641A29AC}" dt="2023-06-30T12:12:44.890" v="876" actId="14100"/>
          <ac:spMkLst>
            <pc:docMk/>
            <pc:sldMk cId="1267305111" sldId="259"/>
            <ac:spMk id="3" creationId="{C8C286AF-C778-9476-A139-77B07DA01FE7}"/>
          </ac:spMkLst>
        </pc:spChg>
        <pc:spChg chg="mod">
          <ac:chgData name="Hudson Guimarães - FLOWERS Consulting" userId="cf610b65-b894-461e-a3c8-4c12245bc116" providerId="ADAL" clId="{064C26E6-E0CB-46B6-9E4D-0907641A29AC}" dt="2023-06-30T12:12:47.866" v="877" actId="14100"/>
          <ac:spMkLst>
            <pc:docMk/>
            <pc:sldMk cId="1267305111" sldId="259"/>
            <ac:spMk id="5" creationId="{E93DA289-BB0A-E61B-F74D-20C12F69DE69}"/>
          </ac:spMkLst>
        </pc:spChg>
      </pc:sldChg>
      <pc:sldChg chg="new del">
        <pc:chgData name="Hudson Guimarães - FLOWERS Consulting" userId="cf610b65-b894-461e-a3c8-4c12245bc116" providerId="ADAL" clId="{064C26E6-E0CB-46B6-9E4D-0907641A29AC}" dt="2023-06-30T12:02:09.392" v="17" actId="2696"/>
        <pc:sldMkLst>
          <pc:docMk/>
          <pc:sldMk cId="3691297527" sldId="259"/>
        </pc:sldMkLst>
      </pc:sldChg>
      <pc:sldChg chg="addSp modSp add mod ord">
        <pc:chgData name="Hudson Guimarães - FLOWERS Consulting" userId="cf610b65-b894-461e-a3c8-4c12245bc116" providerId="ADAL" clId="{064C26E6-E0CB-46B6-9E4D-0907641A29AC}" dt="2023-06-30T12:11:11.154" v="845" actId="1076"/>
        <pc:sldMkLst>
          <pc:docMk/>
          <pc:sldMk cId="144762408" sldId="260"/>
        </pc:sldMkLst>
        <pc:spChg chg="mod">
          <ac:chgData name="Hudson Guimarães - FLOWERS Consulting" userId="cf610b65-b894-461e-a3c8-4c12245bc116" providerId="ADAL" clId="{064C26E6-E0CB-46B6-9E4D-0907641A29AC}" dt="2023-06-30T12:11:11.154" v="845" actId="1076"/>
          <ac:spMkLst>
            <pc:docMk/>
            <pc:sldMk cId="144762408" sldId="260"/>
            <ac:spMk id="2" creationId="{98C2CEED-F750-A697-BDC4-4A8329FC78B1}"/>
          </ac:spMkLst>
        </pc:spChg>
        <pc:spChg chg="mod">
          <ac:chgData name="Hudson Guimarães - FLOWERS Consulting" userId="cf610b65-b894-461e-a3c8-4c12245bc116" providerId="ADAL" clId="{064C26E6-E0CB-46B6-9E4D-0907641A29AC}" dt="2023-06-30T12:11:08.522" v="844" actId="1076"/>
          <ac:spMkLst>
            <pc:docMk/>
            <pc:sldMk cId="144762408" sldId="260"/>
            <ac:spMk id="3" creationId="{A3D9C284-F2CB-0B60-5C14-9C18EED07BDC}"/>
          </ac:spMkLst>
        </pc:spChg>
        <pc:spChg chg="add mod">
          <ac:chgData name="Hudson Guimarães - FLOWERS Consulting" userId="cf610b65-b894-461e-a3c8-4c12245bc116" providerId="ADAL" clId="{064C26E6-E0CB-46B6-9E4D-0907641A29AC}" dt="2023-06-30T12:11:00.098" v="842" actId="1076"/>
          <ac:spMkLst>
            <pc:docMk/>
            <pc:sldMk cId="144762408" sldId="260"/>
            <ac:spMk id="4" creationId="{A2AFEBF0-D2DD-766A-BB7E-30DEF8151C91}"/>
          </ac:spMkLst>
        </pc:spChg>
      </pc:sldChg>
    </pc:docChg>
  </pc:docChgLst>
  <pc:docChgLst>
    <pc:chgData name="Hudson Guimarães - FLOWERS Consulting" userId="cf610b65-b894-461e-a3c8-4c12245bc116" providerId="ADAL" clId="{D123BDE3-E4DF-4085-813A-B8BE5378018F}"/>
    <pc:docChg chg="modSld">
      <pc:chgData name="Hudson Guimarães - FLOWERS Consulting" userId="cf610b65-b894-461e-a3c8-4c12245bc116" providerId="ADAL" clId="{D123BDE3-E4DF-4085-813A-B8BE5378018F}" dt="2024-01-05T15:46:00.038" v="3" actId="20577"/>
      <pc:docMkLst>
        <pc:docMk/>
      </pc:docMkLst>
      <pc:sldChg chg="modSp mod">
        <pc:chgData name="Hudson Guimarães - FLOWERS Consulting" userId="cf610b65-b894-461e-a3c8-4c12245bc116" providerId="ADAL" clId="{D123BDE3-E4DF-4085-813A-B8BE5378018F}" dt="2024-01-05T15:46:00.038" v="3" actId="20577"/>
        <pc:sldMkLst>
          <pc:docMk/>
          <pc:sldMk cId="1964951868" sldId="256"/>
        </pc:sldMkLst>
        <pc:spChg chg="mod">
          <ac:chgData name="Hudson Guimarães - FLOWERS Consulting" userId="cf610b65-b894-461e-a3c8-4c12245bc116" providerId="ADAL" clId="{D123BDE3-E4DF-4085-813A-B8BE5378018F}" dt="2024-01-05T15:46:00.038" v="3" actId="20577"/>
          <ac:spMkLst>
            <pc:docMk/>
            <pc:sldMk cId="1964951868" sldId="256"/>
            <ac:spMk id="3" creationId="{0C49D681-CB7B-F4D2-EA52-3AC7F8F76B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B4DAF-AFEA-CCA1-3426-8EB014C3C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9709FA-93F0-5881-CBF4-B1F479842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8F3C75-F9FA-689D-3781-659C36C6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A712D6-09F2-6141-E0D4-9C754DE13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1259D4-AA23-9640-BC24-8D1F623D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511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0AB5E-CA6C-BB63-FD24-A34704FD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AD2476-6171-F524-01F3-D267E53E8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9BDE0A-F467-395E-43D6-948BA0AA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FBEFA2-37FC-5312-FDC4-5BE2CA45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45D404-CABA-64CD-B90C-3EBF43C7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37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20780-10B1-03A2-262B-3F5C8F3A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70C9DE-8134-A94B-3EDC-3419E9AB1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89BA0-8B41-5D42-3D2A-D37D7E8B0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AA0D18-1DCA-30EA-4FBB-E394D852C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946CF-D9C6-3F4A-1894-F7A64FB2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3995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A5131F-0482-2A9A-A3D1-1A76A5EA7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E24EFF-18E5-8454-00FD-305D6CC59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D073C1-A998-8DBA-3D27-DA1EE277E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E52C11-CEBC-678D-5AF4-DFE91E80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EAB713-FDF9-B7DA-532E-878EEE08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0C5010-2F6F-6B3C-F5AB-95848AAC0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452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886788-A072-F989-9C89-2B4B97881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B55154-F000-5B06-3A3A-F9D075CB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DC0FC11-3296-452D-E5CA-C3974F796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1791D7A-F3FC-2082-4F79-FA34381325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FAEBEA1-7B9D-07FD-2106-0CE753933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1931903-EFDC-3062-CD2C-170F6B678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BA61BD-EAF0-DDDF-EF28-0187A4EF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9733BAB-D20D-AF85-9896-448ED342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269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B5398-AFC6-BD80-F409-0CC8677B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2406C4F-8817-E253-EEFA-F0DF75D56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34DC5A-2105-0866-603F-220633377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C4F9734-6506-EA88-44AF-8A4EBE8C2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97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7E8A5-DD9A-69F9-F1F3-A79629B03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E37F65E-0EF8-35D8-9C9D-4DFD01A29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D23E700-7772-373F-2E5A-D6D374353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435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CDB96-2E67-0ADE-48C5-907D13803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9C907B-D7CB-6293-A14E-137D535B0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6925C1-05B5-8326-E58F-F95D75BB4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0406BC-51FB-2B71-B7F3-97FCD95E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21290F-240E-6B2B-B9D3-40EDA1FBE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006BC2-1300-969B-E47A-382D9BE04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03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4A5B7-EB83-5F7C-6FA4-962AA87A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6F07A02-C6F3-36D1-1E2D-98F565DA93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0A3BFF-4818-6A44-2658-1FF34CDA6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1F7AE2D-E6C7-1B3C-67B6-7F6F64B64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6B5039-40E5-814E-1535-1A02329B8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BF7C46C-EAAC-2F1D-8D20-B3432D5F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82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0B26F4-9CD6-1AAC-DF77-6B2397D9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ACF51D-CFA9-A04F-9160-BEDDA40EE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0C121B-6DC6-6EE4-FD92-33598E67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0CE7A3-BC16-AD04-1B36-8F446833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FA05A6-5A27-DFD4-CBCA-357D0B90D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5540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55E079-32C9-1584-01EC-0360198EFD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F27AEB-453D-9291-FF18-2CD8A8A6A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FB60C5-F6F5-5EEC-8B0F-4A0E904BD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176305-5101-FE0F-0984-037D666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6EF93B-AB81-E316-3DF7-7B52EDC66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26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6B0B37C-1FB4-A903-7A4A-44DAE387A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4B0573-6F76-BB7A-83D7-EAF086B73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9F2545-8B57-A014-7707-5A1D4ED30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42A42-3BF4-4AD2-81D0-ABFD3A2CDA82}" type="datetimeFigureOut">
              <a:rPr lang="pt-BR" smtClean="0"/>
              <a:t>08/01/2024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B8DC9E-9A82-E7A9-4F4E-B076F634B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BB5A78-6263-AA2E-24E5-3676229F6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8559D-8962-457F-9257-B5B1DB6F51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158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BC25504F-8691-CCB7-C655-1E30C88A48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68" b="848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0330422-802D-D8A7-8DF1-64F1DEA3F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t-BR" sz="5200">
                <a:solidFill>
                  <a:srgbClr val="FFFFFF"/>
                </a:solidFill>
              </a:rPr>
              <a:t>PORTFOLIO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49D681-CB7B-F4D2-EA52-3AC7F8F76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FFFF"/>
                </a:solidFill>
              </a:rPr>
              <a:t>PRIMAL </a:t>
            </a:r>
          </a:p>
          <a:p>
            <a:r>
              <a:rPr lang="pt-BR">
                <a:solidFill>
                  <a:srgbClr val="FFFFFF"/>
                </a:solidFill>
              </a:rPr>
              <a:t>AMBIENTAL</a:t>
            </a:r>
          </a:p>
        </p:txBody>
      </p:sp>
    </p:spTree>
    <p:extLst>
      <p:ext uri="{BB962C8B-B14F-4D97-AF65-F5344CB8AC3E}">
        <p14:creationId xmlns:p14="http://schemas.microsoft.com/office/powerpoint/2010/main" val="196495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C2CEED-F750-A697-BDC4-4A8329FC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QUEM SOMOS</a:t>
            </a:r>
          </a:p>
        </p:txBody>
      </p:sp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C58BC0A8-2C68-329C-BA21-2E6D41DBF6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D9C284-F2CB-0B60-5C14-9C18EED07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1917366"/>
            <a:ext cx="3822189" cy="41653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1600" b="1" dirty="0"/>
              <a:t>A Primal Ambiental é uma empresa de consultoria e assessoria ambiental comprometida em propor soluções personalizadas para os desafios enfrentados por nossos clientes.</a:t>
            </a:r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r>
              <a:rPr lang="pt-BR" sz="1600" b="1" dirty="0"/>
              <a:t>Atendemos todas as exigências dos órgãos ambientais e ajudamos a lidar com a burocracia das legislações que recaem sobre empresas de todos os portes.</a:t>
            </a:r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r>
              <a:rPr lang="pt-BR" sz="1600" b="1" dirty="0"/>
              <a:t>Em todos os serviços prestados, mostramos que o desenvolvimento sustentável não é só possível, como pode ser aplicado no dia a dia, dando visibilidade socioambiental para sua empresa.</a:t>
            </a:r>
          </a:p>
        </p:txBody>
      </p:sp>
    </p:spTree>
    <p:extLst>
      <p:ext uri="{BB962C8B-B14F-4D97-AF65-F5344CB8AC3E}">
        <p14:creationId xmlns:p14="http://schemas.microsoft.com/office/powerpoint/2010/main" val="169781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EB5750-B844-0BC3-472C-F314C94B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731" y="500230"/>
            <a:ext cx="2871095" cy="8869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kern="1200" dirty="0">
                <a:latin typeface="+mj-lt"/>
                <a:ea typeface="+mj-ea"/>
                <a:cs typeface="+mj-cs"/>
              </a:rPr>
              <a:t>SERVIÇOS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C286AF-C778-9476-A139-77B07DA0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332" y="1387188"/>
            <a:ext cx="3962402" cy="4363844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b="1" dirty="0"/>
              <a:t>LICENCIAMENTO AMBIENTAL</a:t>
            </a:r>
          </a:p>
          <a:p>
            <a:r>
              <a:rPr lang="en-US" sz="2000" dirty="0" err="1"/>
              <a:t>Licença</a:t>
            </a:r>
            <a:r>
              <a:rPr lang="en-US" sz="2000" dirty="0"/>
              <a:t> </a:t>
            </a:r>
            <a:r>
              <a:rPr lang="en-US" sz="2000" dirty="0" err="1"/>
              <a:t>Prévia</a:t>
            </a:r>
            <a:r>
              <a:rPr lang="en-US" sz="2000" dirty="0"/>
              <a:t> (LP)</a:t>
            </a:r>
          </a:p>
          <a:p>
            <a:r>
              <a:rPr lang="en-US" sz="2000" dirty="0" err="1"/>
              <a:t>Licença</a:t>
            </a:r>
            <a:r>
              <a:rPr lang="en-US" sz="2000" dirty="0"/>
              <a:t> de </a:t>
            </a:r>
            <a:r>
              <a:rPr lang="en-US" sz="2000" dirty="0" err="1"/>
              <a:t>Instalação</a:t>
            </a:r>
            <a:r>
              <a:rPr lang="en-US" sz="2000" dirty="0"/>
              <a:t> (LI)</a:t>
            </a:r>
          </a:p>
          <a:p>
            <a:r>
              <a:rPr lang="en-US" sz="2000" dirty="0" err="1"/>
              <a:t>Licença</a:t>
            </a:r>
            <a:r>
              <a:rPr lang="en-US" sz="2000" dirty="0"/>
              <a:t> de </a:t>
            </a:r>
            <a:r>
              <a:rPr lang="en-US" sz="2000" dirty="0" err="1"/>
              <a:t>Operação</a:t>
            </a:r>
            <a:r>
              <a:rPr lang="en-US" sz="2000" dirty="0"/>
              <a:t> (LO)</a:t>
            </a:r>
          </a:p>
          <a:p>
            <a:r>
              <a:rPr lang="en-US" sz="2000" dirty="0" err="1"/>
              <a:t>Dispensa</a:t>
            </a:r>
            <a:r>
              <a:rPr lang="en-US" sz="2000" dirty="0"/>
              <a:t> de </a:t>
            </a:r>
            <a:r>
              <a:rPr lang="en-US" sz="2000" dirty="0" err="1"/>
              <a:t>licenciamento</a:t>
            </a:r>
            <a:r>
              <a:rPr lang="en-US" sz="2000" dirty="0"/>
              <a:t> </a:t>
            </a:r>
            <a:r>
              <a:rPr lang="en-US" sz="2000" dirty="0" err="1"/>
              <a:t>Estadual</a:t>
            </a:r>
            <a:r>
              <a:rPr lang="en-US" sz="2000" dirty="0"/>
              <a:t> (DLAE)</a:t>
            </a:r>
          </a:p>
          <a:p>
            <a:r>
              <a:rPr lang="en-US" sz="2000" dirty="0" err="1"/>
              <a:t>Declaração</a:t>
            </a:r>
            <a:r>
              <a:rPr lang="en-US" sz="2000" dirty="0"/>
              <a:t> de </a:t>
            </a:r>
            <a:r>
              <a:rPr lang="en-US" sz="2000" dirty="0" err="1"/>
              <a:t>Inexigibilidade</a:t>
            </a:r>
            <a:r>
              <a:rPr lang="en-US" sz="2000" dirty="0"/>
              <a:t> de </a:t>
            </a:r>
            <a:r>
              <a:rPr lang="en-US" sz="2000" dirty="0" err="1"/>
              <a:t>Licença</a:t>
            </a:r>
            <a:r>
              <a:rPr lang="en-US" sz="2000" dirty="0"/>
              <a:t> Ambiental (DILA)</a:t>
            </a:r>
          </a:p>
          <a:p>
            <a:r>
              <a:rPr lang="en-US" sz="2000" dirty="0" err="1"/>
              <a:t>Licença</a:t>
            </a:r>
            <a:r>
              <a:rPr lang="en-US" sz="2000" dirty="0"/>
              <a:t> Ambiental </a:t>
            </a:r>
            <a:r>
              <a:rPr lang="en-US" sz="2000" dirty="0" err="1"/>
              <a:t>Simplificada</a:t>
            </a:r>
            <a:r>
              <a:rPr lang="en-US" sz="2000" dirty="0"/>
              <a:t> (LAS)</a:t>
            </a:r>
          </a:p>
          <a:p>
            <a:r>
              <a:rPr lang="en-US" sz="2000" dirty="0" err="1"/>
              <a:t>Autorização</a:t>
            </a:r>
            <a:r>
              <a:rPr lang="en-US" sz="2000" dirty="0"/>
              <a:t> Ambiental (AA)</a:t>
            </a:r>
          </a:p>
          <a:p>
            <a:r>
              <a:rPr lang="en-US" sz="2000" dirty="0" err="1"/>
              <a:t>Renovação</a:t>
            </a:r>
            <a:r>
              <a:rPr lang="en-US" sz="2000" dirty="0"/>
              <a:t> das </a:t>
            </a:r>
            <a:r>
              <a:rPr lang="en-US" sz="2000" dirty="0" err="1"/>
              <a:t>Licenças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Atendimento</a:t>
            </a:r>
            <a:r>
              <a:rPr lang="en-US" sz="2000" dirty="0"/>
              <a:t> de </a:t>
            </a:r>
            <a:r>
              <a:rPr lang="en-US" sz="2000" dirty="0" err="1"/>
              <a:t>condicionantes</a:t>
            </a:r>
            <a:endParaRPr lang="en-US" sz="2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3DA289-BB0A-E61B-F74D-20C12F69DE69}"/>
              </a:ext>
            </a:extLst>
          </p:cNvPr>
          <p:cNvSpPr txBox="1"/>
          <p:nvPr/>
        </p:nvSpPr>
        <p:spPr>
          <a:xfrm>
            <a:off x="8451604" y="1412489"/>
            <a:ext cx="3059078" cy="4363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GESTÃO DE RESÍDUOS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Plano de </a:t>
            </a:r>
            <a:r>
              <a:rPr lang="en-US" sz="2000" dirty="0" err="1"/>
              <a:t>gerenciamento</a:t>
            </a:r>
            <a:r>
              <a:rPr lang="en-US" sz="2000" dirty="0"/>
              <a:t> de </a:t>
            </a:r>
            <a:r>
              <a:rPr lang="en-US" sz="2000" dirty="0" err="1"/>
              <a:t>resíduos</a:t>
            </a:r>
            <a:r>
              <a:rPr lang="en-US" sz="2000" dirty="0"/>
              <a:t> </a:t>
            </a:r>
            <a:r>
              <a:rPr lang="en-US" sz="2000" dirty="0" err="1"/>
              <a:t>sólidos</a:t>
            </a:r>
            <a:r>
              <a:rPr lang="en-US" sz="2000" dirty="0"/>
              <a:t> (PGRS)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 </a:t>
            </a:r>
            <a:r>
              <a:rPr lang="en-US" sz="2000" dirty="0" err="1"/>
              <a:t>serviços</a:t>
            </a:r>
            <a:r>
              <a:rPr lang="en-US" sz="2000" dirty="0"/>
              <a:t> de </a:t>
            </a:r>
            <a:r>
              <a:rPr lang="en-US" sz="2000" dirty="0" err="1"/>
              <a:t>saúde</a:t>
            </a:r>
            <a:r>
              <a:rPr lang="en-US" sz="2000" dirty="0"/>
              <a:t> (PGRSS)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 </a:t>
            </a:r>
            <a:r>
              <a:rPr lang="en-US" sz="2000" dirty="0" err="1"/>
              <a:t>construção</a:t>
            </a:r>
            <a:r>
              <a:rPr lang="en-US" sz="2000" dirty="0"/>
              <a:t> civil (PGRCC)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Consultoria</a:t>
            </a:r>
            <a:r>
              <a:rPr lang="en-US" sz="2000" dirty="0"/>
              <a:t> para coleta </a:t>
            </a:r>
            <a:r>
              <a:rPr lang="en-US" sz="2000" dirty="0" err="1"/>
              <a:t>seletiva</a:t>
            </a:r>
            <a:endParaRPr lang="en-US" sz="20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MTR, entre outros.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281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EB5750-B844-0BC3-472C-F314C94BA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7731" y="500230"/>
            <a:ext cx="2871095" cy="8869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kern="1200" dirty="0">
                <a:latin typeface="+mj-lt"/>
                <a:ea typeface="+mj-ea"/>
                <a:cs typeface="+mj-cs"/>
              </a:rPr>
              <a:t>SERVIÇOS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C286AF-C778-9476-A139-77B07DA01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530" y="1442047"/>
            <a:ext cx="3962402" cy="2888977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b="1" dirty="0"/>
              <a:t>IBAMA</a:t>
            </a:r>
          </a:p>
          <a:p>
            <a:r>
              <a:rPr lang="en-US" sz="2200" dirty="0"/>
              <a:t>CTF/APP – Cadastro Técnico Federal de Atividades Potencialmete Poluidoras </a:t>
            </a:r>
            <a:r>
              <a:rPr lang="pt-BR" sz="2200" dirty="0"/>
              <a:t>e/ou Utilizadoras de Recursos Ambientais</a:t>
            </a:r>
          </a:p>
          <a:p>
            <a:r>
              <a:rPr lang="pt-BR" sz="2200" dirty="0"/>
              <a:t>TCFA - Emissão das taxas de controle e fiscalização ambiental</a:t>
            </a:r>
          </a:p>
          <a:p>
            <a:r>
              <a:rPr lang="pt-BR" sz="2200" dirty="0"/>
              <a:t>RAP – Relatório anual de atividades potencialmente poluidoras</a:t>
            </a:r>
            <a:endParaRPr lang="en-US" sz="22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93DA289-BB0A-E61B-F74D-20C12F69DE69}"/>
              </a:ext>
            </a:extLst>
          </p:cNvPr>
          <p:cNvSpPr txBox="1"/>
          <p:nvPr/>
        </p:nvSpPr>
        <p:spPr>
          <a:xfrm>
            <a:off x="8383733" y="1387188"/>
            <a:ext cx="3409337" cy="3305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ASSESSORIA AMBIENTAL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Controle</a:t>
            </a:r>
            <a:r>
              <a:rPr lang="en-US" sz="2000" dirty="0"/>
              <a:t> e </a:t>
            </a:r>
            <a:r>
              <a:rPr lang="en-US" sz="2000" dirty="0" err="1"/>
              <a:t>renovação</a:t>
            </a:r>
            <a:r>
              <a:rPr lang="en-US" sz="2000" dirty="0"/>
              <a:t> de </a:t>
            </a:r>
            <a:r>
              <a:rPr lang="en-US" sz="2000" dirty="0" err="1"/>
              <a:t>licenças</a:t>
            </a:r>
            <a:r>
              <a:rPr lang="en-US" sz="2000" dirty="0"/>
              <a:t> </a:t>
            </a:r>
            <a:r>
              <a:rPr lang="en-US" sz="2000" dirty="0" err="1"/>
              <a:t>ambientais</a:t>
            </a:r>
            <a:endParaRPr lang="en-US" sz="20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Gestão</a:t>
            </a:r>
            <a:r>
              <a:rPr lang="en-US" sz="2000" dirty="0"/>
              <a:t> de </a:t>
            </a:r>
            <a:r>
              <a:rPr lang="en-US" sz="2000" dirty="0" err="1"/>
              <a:t>resíduos</a:t>
            </a:r>
            <a:endParaRPr lang="en-US" sz="20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Visitas</a:t>
            </a:r>
            <a:r>
              <a:rPr lang="en-US" sz="2000" dirty="0"/>
              <a:t> </a:t>
            </a:r>
            <a:r>
              <a:rPr lang="en-US" sz="2000" dirty="0" err="1"/>
              <a:t>periódicas</a:t>
            </a:r>
            <a:endParaRPr lang="en-US" sz="20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/>
              <a:t>Controle</a:t>
            </a:r>
            <a:r>
              <a:rPr lang="en-US" sz="2000" dirty="0"/>
              <a:t> das </a:t>
            </a:r>
            <a:r>
              <a:rPr lang="en-US" sz="2000" dirty="0" err="1"/>
              <a:t>licenças</a:t>
            </a:r>
            <a:r>
              <a:rPr lang="en-US" sz="2000" dirty="0"/>
              <a:t> </a:t>
            </a:r>
            <a:r>
              <a:rPr lang="en-US" sz="2000" dirty="0" err="1"/>
              <a:t>exigidas</a:t>
            </a:r>
            <a:r>
              <a:rPr lang="en-US" sz="2000" dirty="0"/>
              <a:t> </a:t>
            </a:r>
            <a:r>
              <a:rPr lang="en-US" sz="2000" dirty="0" err="1"/>
              <a:t>pelo</a:t>
            </a:r>
            <a:r>
              <a:rPr lang="en-US" sz="2000" dirty="0"/>
              <a:t> IBAMA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7305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C2CEED-F750-A697-BDC4-4A8329FC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4977" y="2697674"/>
            <a:ext cx="2298190" cy="1046816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CONTATO</a:t>
            </a:r>
          </a:p>
        </p:txBody>
      </p:sp>
      <p:pic>
        <p:nvPicPr>
          <p:cNvPr id="5" name="Imagem 4" descr="Uma imagem contendo Forma&#10;&#10;Descrição gerada automaticamente">
            <a:extLst>
              <a:ext uri="{FF2B5EF4-FFF2-40B4-BE49-F238E27FC236}">
                <a16:creationId xmlns:a16="http://schemas.microsoft.com/office/drawing/2014/main" id="{C58BC0A8-2C68-329C-BA21-2E6D41DBF6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D9C284-F2CB-0B60-5C14-9C18EED07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6411" y="3986536"/>
            <a:ext cx="3992519" cy="1175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600" b="1" dirty="0"/>
              <a:t>Telefone/WhatsApp: (21) 99262-1453</a:t>
            </a:r>
          </a:p>
          <a:p>
            <a:pPr marL="0" indent="0">
              <a:buNone/>
            </a:pPr>
            <a:r>
              <a:rPr lang="pt-BR" sz="1600" b="1" dirty="0"/>
              <a:t>E-mail: comercial@primalambiental.com.br</a:t>
            </a:r>
          </a:p>
          <a:p>
            <a:pPr marL="0" indent="0">
              <a:buNone/>
            </a:pPr>
            <a:r>
              <a:rPr lang="pt-BR" sz="1600" b="1" dirty="0"/>
              <a:t>Site: www.primalambiental.com.br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2AFEBF0-D2DD-766A-BB7E-30DEF8151C91}"/>
              </a:ext>
            </a:extLst>
          </p:cNvPr>
          <p:cNvSpPr txBox="1">
            <a:spLocks/>
          </p:cNvSpPr>
          <p:nvPr/>
        </p:nvSpPr>
        <p:spPr>
          <a:xfrm>
            <a:off x="7239200" y="974776"/>
            <a:ext cx="4646942" cy="1046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b="1" dirty="0">
                <a:solidFill>
                  <a:schemeClr val="accent6">
                    <a:lumMod val="75000"/>
                  </a:schemeClr>
                </a:solidFill>
              </a:rPr>
              <a:t>Deixe a gestão ambiental da sua empresa conosco</a:t>
            </a:r>
          </a:p>
        </p:txBody>
      </p:sp>
    </p:spTree>
    <p:extLst>
      <p:ext uri="{BB962C8B-B14F-4D97-AF65-F5344CB8AC3E}">
        <p14:creationId xmlns:p14="http://schemas.microsoft.com/office/powerpoint/2010/main" val="144762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265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PORTFOLIO</vt:lpstr>
      <vt:lpstr>QUEM SOMOS</vt:lpstr>
      <vt:lpstr>SERVIÇOS</vt:lpstr>
      <vt:lpstr>SERVIÇOS</vt:lpstr>
      <vt:lpstr>CONTATO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</dc:title>
  <dc:creator>Hudson Guimarães - FLOWERS Consulting</dc:creator>
  <cp:lastModifiedBy>Caio Valle</cp:lastModifiedBy>
  <cp:revision>2</cp:revision>
  <dcterms:created xsi:type="dcterms:W3CDTF">2023-06-29T20:49:32Z</dcterms:created>
  <dcterms:modified xsi:type="dcterms:W3CDTF">2024-01-08T20:11:30Z</dcterms:modified>
</cp:coreProperties>
</file>