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75" r:id="rId5"/>
    <p:sldId id="265" r:id="rId6"/>
    <p:sldId id="266" r:id="rId7"/>
    <p:sldId id="267" r:id="rId8"/>
    <p:sldId id="268" r:id="rId9"/>
    <p:sldId id="269" r:id="rId10"/>
    <p:sldId id="270" r:id="rId11"/>
    <p:sldId id="274" r:id="rId12"/>
    <p:sldId id="272" r:id="rId13"/>
    <p:sldId id="27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>
        <p:scale>
          <a:sx n="66" d="100"/>
          <a:sy n="66" d="100"/>
        </p:scale>
        <p:origin x="5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0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40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255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60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8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08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99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14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50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25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68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950CE-3666-49FC-B5EC-81EFD9095E36}" type="datetimeFigureOut">
              <a:rPr lang="pt-BR" smtClean="0"/>
              <a:t>24/02/2024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7FEA7-12A9-4914-92DC-E430EF27AE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5420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EB816DE-F04A-4BC5-8EB0-E5EA5DAADFD1}"/>
              </a:ext>
            </a:extLst>
          </p:cNvPr>
          <p:cNvSpPr txBox="1"/>
          <p:nvPr/>
        </p:nvSpPr>
        <p:spPr>
          <a:xfrm>
            <a:off x="2555631" y="1441938"/>
            <a:ext cx="7080738" cy="3974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PORTFÓLIO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FERNANDA ROBERTI</a:t>
            </a:r>
          </a:p>
        </p:txBody>
      </p:sp>
    </p:spTree>
    <p:extLst>
      <p:ext uri="{BB962C8B-B14F-4D97-AF65-F5344CB8AC3E}">
        <p14:creationId xmlns:p14="http://schemas.microsoft.com/office/powerpoint/2010/main" val="1881845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EXTERNO</a:t>
            </a:r>
          </a:p>
        </p:txBody>
      </p:sp>
      <p:pic>
        <p:nvPicPr>
          <p:cNvPr id="4" name="Imagem 3" descr="Uma imagem contendo edifício&#10;&#10;Descrição gerada automaticamente">
            <a:extLst>
              <a:ext uri="{FF2B5EF4-FFF2-40B4-BE49-F238E27FC236}">
                <a16:creationId xmlns:a16="http://schemas.microsoft.com/office/drawing/2014/main" id="{D2896F8E-9DB2-42F3-BBF6-E72A3E510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7" r="17039" b="17052"/>
          <a:stretch/>
        </p:blipFill>
        <p:spPr>
          <a:xfrm>
            <a:off x="291028" y="4220310"/>
            <a:ext cx="7612943" cy="252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Imagem 5" descr="Uma imagem contendo edifício, céu, mesa, interior&#10;&#10;Descrição gerada automaticamente">
            <a:extLst>
              <a:ext uri="{FF2B5EF4-FFF2-40B4-BE49-F238E27FC236}">
                <a16:creationId xmlns:a16="http://schemas.microsoft.com/office/drawing/2014/main" id="{C88DA095-3548-420F-9211-4CC4848FAA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r="20269"/>
          <a:stretch/>
        </p:blipFill>
        <p:spPr>
          <a:xfrm>
            <a:off x="8163628" y="4220310"/>
            <a:ext cx="3751707" cy="252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63" y="500583"/>
            <a:ext cx="4609811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661" y="500583"/>
            <a:ext cx="4609812" cy="3600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3155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EXTERNO</a:t>
            </a:r>
          </a:p>
        </p:txBody>
      </p:sp>
      <p:pic>
        <p:nvPicPr>
          <p:cNvPr id="5" name="Imagem 4" descr="Uma imagem contendo grama, edifício, interior, cerca&#10;&#10;Descrição gerada automaticamente">
            <a:extLst>
              <a:ext uri="{FF2B5EF4-FFF2-40B4-BE49-F238E27FC236}">
                <a16:creationId xmlns:a16="http://schemas.microsoft.com/office/drawing/2014/main" id="{A28A3EA1-128A-4EA5-A96C-5CA854A5D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71" y="380857"/>
            <a:ext cx="9360000" cy="30407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91"/>
          <a:stretch/>
        </p:blipFill>
        <p:spPr>
          <a:xfrm>
            <a:off x="1398471" y="3488782"/>
            <a:ext cx="9360000" cy="321070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4615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EXTERNO</a:t>
            </a:r>
          </a:p>
        </p:txBody>
      </p:sp>
      <p:pic>
        <p:nvPicPr>
          <p:cNvPr id="7" name="Imagem 6" descr="Uma imagem contendo interior, parede, chão, edifício&#10;&#10;Descrição gerada automaticamente">
            <a:extLst>
              <a:ext uri="{FF2B5EF4-FFF2-40B4-BE49-F238E27FC236}">
                <a16:creationId xmlns:a16="http://schemas.microsoft.com/office/drawing/2014/main" id="{0704F8C6-865B-474E-ABFF-B52FCCA16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5" y="3620857"/>
            <a:ext cx="5416345" cy="306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Imagem 11" descr="Uma imagem contendo céu, edifício, árvore, ao ar livre&#10;&#10;Descrição gerada automaticamente">
            <a:extLst>
              <a:ext uri="{FF2B5EF4-FFF2-40B4-BE49-F238E27FC236}">
                <a16:creationId xmlns:a16="http://schemas.microsoft.com/office/drawing/2014/main" id="{351F1E95-501D-4C74-9268-44AE383FA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809" y="3620857"/>
            <a:ext cx="4915157" cy="306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5" b="10197"/>
          <a:stretch/>
        </p:blipFill>
        <p:spPr>
          <a:xfrm>
            <a:off x="2048799" y="470857"/>
            <a:ext cx="8092742" cy="3060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0290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INTERNO</a:t>
            </a:r>
          </a:p>
        </p:txBody>
      </p:sp>
      <p:pic>
        <p:nvPicPr>
          <p:cNvPr id="4" name="Imagem 3" descr="Uma imagem contendo interior, vivendo, chão, sala&#10;&#10;Descrição gerada automaticamente">
            <a:extLst>
              <a:ext uri="{FF2B5EF4-FFF2-40B4-BE49-F238E27FC236}">
                <a16:creationId xmlns:a16="http://schemas.microsoft.com/office/drawing/2014/main" id="{A995E09F-0DF3-40E4-A7BF-78DAD0AC8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6" y="324585"/>
            <a:ext cx="6769044" cy="317895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Imagem 9" descr="Uma imagem contendo interior, parede, chão, sala&#10;&#10;Descrição gerada automaticamente">
            <a:extLst>
              <a:ext uri="{FF2B5EF4-FFF2-40B4-BE49-F238E27FC236}">
                <a16:creationId xmlns:a16="http://schemas.microsoft.com/office/drawing/2014/main" id="{27EB8276-8422-487D-91BD-4DF865760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9" t="5159" r="10122"/>
          <a:stretch/>
        </p:blipFill>
        <p:spPr>
          <a:xfrm>
            <a:off x="6921964" y="324585"/>
            <a:ext cx="5174007" cy="317895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7" b="5202"/>
          <a:stretch/>
        </p:blipFill>
        <p:spPr>
          <a:xfrm>
            <a:off x="2587510" y="3503539"/>
            <a:ext cx="7005662" cy="3240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8943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INTERNO</a:t>
            </a:r>
          </a:p>
        </p:txBody>
      </p:sp>
      <p:pic>
        <p:nvPicPr>
          <p:cNvPr id="5" name="Imagem 4" descr="Uma imagem contendo interior, vivendo, chão, sala&#10;&#10;Descrição gerada automaticamente">
            <a:extLst>
              <a:ext uri="{FF2B5EF4-FFF2-40B4-BE49-F238E27FC236}">
                <a16:creationId xmlns:a16="http://schemas.microsoft.com/office/drawing/2014/main" id="{91C628AD-5838-4D0D-BEF8-11A9764DA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5" y="302368"/>
            <a:ext cx="7723163" cy="331078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Imagem 7" descr="Uma imagem contendo chão, interior, vivendo, sala&#10;&#10;Descrição gerada automaticamente">
            <a:extLst>
              <a:ext uri="{FF2B5EF4-FFF2-40B4-BE49-F238E27FC236}">
                <a16:creationId xmlns:a16="http://schemas.microsoft.com/office/drawing/2014/main" id="{D22FB21F-EE42-4C19-BCAC-20D6854F9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5" y="3613150"/>
            <a:ext cx="7723163" cy="32448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1"/>
          <a:stretch/>
        </p:blipFill>
        <p:spPr>
          <a:xfrm>
            <a:off x="8208601" y="3613150"/>
            <a:ext cx="3468870" cy="324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754" y="301150"/>
            <a:ext cx="3489717" cy="3312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80954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3D - INTERNO</a:t>
            </a:r>
          </a:p>
        </p:txBody>
      </p:sp>
      <p:pic>
        <p:nvPicPr>
          <p:cNvPr id="4" name="Imagem 3" descr="Uma imagem contendo chão, interior, parede, sala&#10;&#10;Descrição gerada automaticamente">
            <a:extLst>
              <a:ext uri="{FF2B5EF4-FFF2-40B4-BE49-F238E27FC236}">
                <a16:creationId xmlns:a16="http://schemas.microsoft.com/office/drawing/2014/main" id="{953A2138-9C9C-47C9-8E5F-0E4ECF659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017"/>
            <a:ext cx="5571517" cy="308933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Imagem 6" descr="Uma imagem contendo chão, interior, janela, vivendo&#10;&#10;Descrição gerada automaticamente">
            <a:extLst>
              <a:ext uri="{FF2B5EF4-FFF2-40B4-BE49-F238E27FC236}">
                <a16:creationId xmlns:a16="http://schemas.microsoft.com/office/drawing/2014/main" id="{A555EDCE-AE04-4181-B116-BC8D46917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96" y="3490041"/>
            <a:ext cx="9364008" cy="33564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Imagem 9" descr="Uma imagem contendo interior, chão, parede, mesa&#10;&#10;Descrição gerada automaticamente">
            <a:extLst>
              <a:ext uri="{FF2B5EF4-FFF2-40B4-BE49-F238E27FC236}">
                <a16:creationId xmlns:a16="http://schemas.microsoft.com/office/drawing/2014/main" id="{B768BF05-2C7B-409A-BEC5-196CF69D38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17" y="380856"/>
            <a:ext cx="6620482" cy="310918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16254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>
                <a:latin typeface="Century Gothic" panose="020B0502020202020204" pitchFamily="34" charset="0"/>
              </a:rPr>
              <a:t>PROJETO DE LAYOUT</a:t>
            </a:r>
            <a:endParaRPr lang="pt-BR" dirty="0">
              <a:latin typeface="Century Gothic" panose="020B0502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14880D3-5C1C-4E7F-A498-2A9E8DD8C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1" t="1474" r="7102" b="3301"/>
          <a:stretch/>
        </p:blipFill>
        <p:spPr>
          <a:xfrm>
            <a:off x="203200" y="1009160"/>
            <a:ext cx="7895771" cy="483968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964247" y="1629000"/>
            <a:ext cx="6333913" cy="360000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 flipH="1" flipV="1">
            <a:off x="8331203" y="4833257"/>
            <a:ext cx="1088568" cy="1762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DE REFORMA – PAGINAÇÃO DE PISO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9177" t="9282" r="10404"/>
          <a:stretch/>
        </p:blipFill>
        <p:spPr>
          <a:xfrm>
            <a:off x="1190171" y="438913"/>
            <a:ext cx="9753600" cy="618609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2473E2A-896A-4BD6-92F1-F32BC164E2FA}"/>
              </a:ext>
            </a:extLst>
          </p:cNvPr>
          <p:cNvSpPr/>
          <p:nvPr/>
        </p:nvSpPr>
        <p:spPr>
          <a:xfrm>
            <a:off x="8853714" y="5442857"/>
            <a:ext cx="2090057" cy="1182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299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DE PONTOS ELÉTRICOS E HIDRÁULICOS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AE79AC7-C4FB-4581-94A2-8B36812480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6" t="144" r="13453"/>
          <a:stretch/>
        </p:blipFill>
        <p:spPr>
          <a:xfrm>
            <a:off x="101600" y="685814"/>
            <a:ext cx="7561943" cy="548637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3BB5594-BFBF-4AAE-A793-D353005FC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76" t="5532" r="15714" b="6222"/>
          <a:stretch/>
        </p:blipFill>
        <p:spPr>
          <a:xfrm>
            <a:off x="7777372" y="1928585"/>
            <a:ext cx="4313028" cy="300083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72D6594-3ED8-4F2B-A007-9FEE0D5A9532}"/>
              </a:ext>
            </a:extLst>
          </p:cNvPr>
          <p:cNvSpPr/>
          <p:nvPr/>
        </p:nvSpPr>
        <p:spPr>
          <a:xfrm>
            <a:off x="5225143" y="5036457"/>
            <a:ext cx="2438400" cy="11357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0848001-D2E5-4AA4-BBA4-34B4299E267C}"/>
              </a:ext>
            </a:extLst>
          </p:cNvPr>
          <p:cNvSpPr/>
          <p:nvPr/>
        </p:nvSpPr>
        <p:spPr>
          <a:xfrm>
            <a:off x="10808381" y="4568952"/>
            <a:ext cx="1282019" cy="360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421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-1" y="11525"/>
            <a:ext cx="867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DE GESSO / CIRCUITOS / LUMINOTÉCNICO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2AD4A8-7EBD-4069-A84C-DC164B500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5" t="2754" r="11094" b="2199"/>
          <a:stretch/>
        </p:blipFill>
        <p:spPr>
          <a:xfrm>
            <a:off x="446169" y="380857"/>
            <a:ext cx="5480223" cy="380169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60A9B68-1FAC-4999-9B1F-0E705BA8E7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32" r="29531" b="28760"/>
          <a:stretch/>
        </p:blipFill>
        <p:spPr>
          <a:xfrm>
            <a:off x="5955420" y="380858"/>
            <a:ext cx="2355228" cy="230432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2F8E853-C557-446F-8FA5-8C07866D4B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71" t="1676" r="11451" b="1890"/>
          <a:stretch/>
        </p:blipFill>
        <p:spPr>
          <a:xfrm>
            <a:off x="5950865" y="2724989"/>
            <a:ext cx="5858164" cy="411543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5F55ADA-8141-4C12-A8C0-1FE0360912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88" t="2250" r="11405" b="2249"/>
          <a:stretch/>
        </p:blipFill>
        <p:spPr>
          <a:xfrm>
            <a:off x="2206171" y="4226095"/>
            <a:ext cx="3720222" cy="2614331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5898349E-7AE6-45CF-8573-A58CCE686200}"/>
              </a:ext>
            </a:extLst>
          </p:cNvPr>
          <p:cNvSpPr/>
          <p:nvPr/>
        </p:nvSpPr>
        <p:spPr>
          <a:xfrm>
            <a:off x="4716780" y="3299460"/>
            <a:ext cx="1209612" cy="8830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3FDFBE3-D737-4604-B05E-A314F8407290}"/>
              </a:ext>
            </a:extLst>
          </p:cNvPr>
          <p:cNvSpPr/>
          <p:nvPr/>
        </p:nvSpPr>
        <p:spPr>
          <a:xfrm>
            <a:off x="5268686" y="6183086"/>
            <a:ext cx="657706" cy="657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E433BE7-5BA1-4D3F-9A56-CA30622BE8C1}"/>
              </a:ext>
            </a:extLst>
          </p:cNvPr>
          <p:cNvSpPr/>
          <p:nvPr/>
        </p:nvSpPr>
        <p:spPr>
          <a:xfrm>
            <a:off x="10668000" y="6183086"/>
            <a:ext cx="1141029" cy="6573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8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 DE MARCENARIA / BANCADA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6B1BF01-CBB3-4049-B077-B3E4D6BB9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7" r="9769" b="2336"/>
          <a:stretch/>
        </p:blipFill>
        <p:spPr>
          <a:xfrm>
            <a:off x="0" y="685780"/>
            <a:ext cx="4149149" cy="28166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EE3C100-14D4-4E64-B3AA-A7BA7A148A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53" r="14269"/>
          <a:stretch/>
        </p:blipFill>
        <p:spPr>
          <a:xfrm>
            <a:off x="4205193" y="685779"/>
            <a:ext cx="3809606" cy="281669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842D6AC-AE46-45E5-ACCF-11A4C42B9A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50" r="9346" b="2336"/>
          <a:stretch/>
        </p:blipFill>
        <p:spPr>
          <a:xfrm>
            <a:off x="8068043" y="685779"/>
            <a:ext cx="4123957" cy="2816693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474F112-9FFE-404F-BE72-364699E4684C}"/>
              </a:ext>
            </a:extLst>
          </p:cNvPr>
          <p:cNvSpPr/>
          <p:nvPr/>
        </p:nvSpPr>
        <p:spPr>
          <a:xfrm>
            <a:off x="2832541" y="3163675"/>
            <a:ext cx="1316608" cy="3387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EF2DB2C-8C29-4D9F-A4A8-3EF8C1538FAF}"/>
              </a:ext>
            </a:extLst>
          </p:cNvPr>
          <p:cNvSpPr/>
          <p:nvPr/>
        </p:nvSpPr>
        <p:spPr>
          <a:xfrm>
            <a:off x="6931466" y="3122400"/>
            <a:ext cx="1083333" cy="380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A9B7DFF-FADE-44CE-A159-910E8F452F57}"/>
              </a:ext>
            </a:extLst>
          </p:cNvPr>
          <p:cNvSpPr/>
          <p:nvPr/>
        </p:nvSpPr>
        <p:spPr>
          <a:xfrm>
            <a:off x="10833541" y="3122400"/>
            <a:ext cx="1358459" cy="380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 descr="Uma imagem contendo edifício&#10;&#10;Descrição gerada automaticamente">
            <a:extLst>
              <a:ext uri="{FF2B5EF4-FFF2-40B4-BE49-F238E27FC236}">
                <a16:creationId xmlns:a16="http://schemas.microsoft.com/office/drawing/2014/main" id="{942AA741-74FE-4C26-B9E9-32EB2CEDE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637" y="3807396"/>
            <a:ext cx="3809606" cy="2927886"/>
          </a:xfrm>
          <a:prstGeom prst="rect">
            <a:avLst/>
          </a:prstGeom>
        </p:spPr>
      </p:pic>
      <p:pic>
        <p:nvPicPr>
          <p:cNvPr id="18" name="Imagem 17" descr="Uma imagem contendo interior, parede, chão&#10;&#10;Descrição gerada automaticamente">
            <a:extLst>
              <a:ext uri="{FF2B5EF4-FFF2-40B4-BE49-F238E27FC236}">
                <a16:creationId xmlns:a16="http://schemas.microsoft.com/office/drawing/2014/main" id="{9EC9CC35-7341-4899-BFC2-8D9A7DDF47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022" y="3807396"/>
            <a:ext cx="3002363" cy="290776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2F97E43-1472-4EDF-9669-698CEF831B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3" y="3807396"/>
            <a:ext cx="3586565" cy="292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27BCB87-8876-4073-9BBB-41F97A1081FB}"/>
              </a:ext>
            </a:extLst>
          </p:cNvPr>
          <p:cNvSpPr txBox="1"/>
          <p:nvPr/>
        </p:nvSpPr>
        <p:spPr>
          <a:xfrm>
            <a:off x="0" y="11525"/>
            <a:ext cx="57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PROJETOS EXECUTIVOS E DETALHAMENTOS COMPLEMENTARES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9FB8914-8C0D-41A6-B985-DC85DE86EC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56" t="15636" r="9892" b="9352"/>
          <a:stretch/>
        </p:blipFill>
        <p:spPr>
          <a:xfrm>
            <a:off x="118058" y="919662"/>
            <a:ext cx="5326743" cy="278541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33DBF5A-5E9A-43C0-9824-C19657BB67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40" t="-24" r="33804"/>
          <a:stretch/>
        </p:blipFill>
        <p:spPr>
          <a:xfrm>
            <a:off x="5620010" y="834751"/>
            <a:ext cx="1810702" cy="295523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7508117-8324-4A5C-BE65-27B92713BC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754" b="31536"/>
          <a:stretch/>
        </p:blipFill>
        <p:spPr>
          <a:xfrm>
            <a:off x="118058" y="4245765"/>
            <a:ext cx="7312654" cy="183818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AB85A44-9087-4715-B4DD-09910B11CB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000" t="4052" r="42609" b="2544"/>
          <a:stretch/>
        </p:blipFill>
        <p:spPr>
          <a:xfrm>
            <a:off x="7605921" y="424887"/>
            <a:ext cx="4215439" cy="592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60</Words>
  <Application>Microsoft Office PowerPoint</Application>
  <PresentationFormat>Widescreen</PresentationFormat>
  <Paragraphs>15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</dc:creator>
  <cp:lastModifiedBy>Fernanda</cp:lastModifiedBy>
  <cp:revision>23</cp:revision>
  <dcterms:created xsi:type="dcterms:W3CDTF">2019-06-26T13:43:42Z</dcterms:created>
  <dcterms:modified xsi:type="dcterms:W3CDTF">2024-02-25T00:19:30Z</dcterms:modified>
</cp:coreProperties>
</file>