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20"/>
    <p:sldId id="257" r:id="rId21"/>
    <p:sldId id="258" r:id="rId22"/>
    <p:sldId id="259" r:id="rId23"/>
    <p:sldId id="260" r:id="rId24"/>
  </p:sldIdLst>
  <p:sldSz cx="13004800" cy="7315200"/>
  <p:notesSz cx="6858000" cy="9144000"/>
  <p:embeddedFontLst>
    <p:embeddedFont>
      <p:font typeface="Arimo" charset="1" panose="020B0604020202020204"/>
      <p:regular r:id="rId6"/>
    </p:embeddedFont>
    <p:embeddedFont>
      <p:font typeface="Arimo Bold" charset="1" panose="020B0704020202020204"/>
      <p:regular r:id="rId7"/>
    </p:embeddedFont>
    <p:embeddedFont>
      <p:font typeface="Arimo Italics" charset="1" panose="020B0604020202090204"/>
      <p:regular r:id="rId8"/>
    </p:embeddedFont>
    <p:embeddedFont>
      <p:font typeface="Arimo Bold Italics" charset="1" panose="020B0704020202090204"/>
      <p:regular r:id="rId9"/>
    </p:embeddedFont>
    <p:embeddedFont>
      <p:font typeface="TAN Pearl" charset="1" panose="00000000000000000000"/>
      <p:regular r:id="rId10"/>
    </p:embeddedFont>
    <p:embeddedFont>
      <p:font typeface="TAN Mon Cheri" charset="1" panose="00000000000000000000"/>
      <p:regular r:id="rId11"/>
    </p:embeddedFont>
    <p:embeddedFont>
      <p:font typeface="Garbata" charset="1" panose="00000500000000000000"/>
      <p:regular r:id="rId12"/>
    </p:embeddedFont>
    <p:embeddedFont>
      <p:font typeface="Garbata Bold" charset="1" panose="00000800000000000000"/>
      <p:regular r:id="rId13"/>
    </p:embeddedFont>
    <p:embeddedFont>
      <p:font typeface="Garbata Italics" charset="1" panose="00000500000000000000"/>
      <p:regular r:id="rId14"/>
    </p:embeddedFont>
    <p:embeddedFont>
      <p:font typeface="Garbata Bold Italics" charset="1" panose="00000800000000000000"/>
      <p:regular r:id="rId15"/>
    </p:embeddedFont>
    <p:embeddedFont>
      <p:font typeface="Garbata Thin" charset="1" panose="00000200000000000000"/>
      <p:regular r:id="rId16"/>
    </p:embeddedFont>
    <p:embeddedFont>
      <p:font typeface="Garbata Thin Italics" charset="1" panose="00000200000000000000"/>
      <p:regular r:id="rId17"/>
    </p:embeddedFont>
    <p:embeddedFont>
      <p:font typeface="Garbata Heavy" charset="1" panose="00000A00000000000000"/>
      <p:regular r:id="rId18"/>
    </p:embeddedFont>
    <p:embeddedFont>
      <p:font typeface="Garbata Heavy Italics" charset="1" panose="00000A00000000000000"/>
      <p:regular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15" Target="fonts/font15.fntdata" Type="http://schemas.openxmlformats.org/officeDocument/2006/relationships/font"/><Relationship Id="rId16" Target="fonts/font16.fntdata" Type="http://schemas.openxmlformats.org/officeDocument/2006/relationships/font"/><Relationship Id="rId17" Target="fonts/font17.fntdata" Type="http://schemas.openxmlformats.org/officeDocument/2006/relationships/font"/><Relationship Id="rId18" Target="fonts/font18.fntdata" Type="http://schemas.openxmlformats.org/officeDocument/2006/relationships/font"/><Relationship Id="rId19" Target="fonts/font19.fntdata" Type="http://schemas.openxmlformats.org/officeDocument/2006/relationships/font"/><Relationship Id="rId2" Target="presProps.xml" Type="http://schemas.openxmlformats.org/officeDocument/2006/relationships/presProps"/><Relationship Id="rId20" Target="slides/slide1.xml" Type="http://schemas.openxmlformats.org/officeDocument/2006/relationships/slide"/><Relationship Id="rId21" Target="slides/slide2.xml" Type="http://schemas.openxmlformats.org/officeDocument/2006/relationships/slide"/><Relationship Id="rId22" Target="slides/slide3.xml" Type="http://schemas.openxmlformats.org/officeDocument/2006/relationships/slide"/><Relationship Id="rId23" Target="slides/slide4.xml" Type="http://schemas.openxmlformats.org/officeDocument/2006/relationships/slide"/><Relationship Id="rId24" Target="slides/slide5.xml" Type="http://schemas.openxmlformats.org/officeDocument/2006/relationships/slide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fonts/font6.fntdata" Type="http://schemas.openxmlformats.org/officeDocument/2006/relationships/font"/><Relationship Id="rId7" Target="fonts/font7.fntdata" Type="http://schemas.openxmlformats.org/officeDocument/2006/relationships/font"/><Relationship Id="rId8" Target="fonts/font8.fntdata" Type="http://schemas.openxmlformats.org/officeDocument/2006/relationships/font"/><Relationship Id="rId9" Target="fonts/font9.fntdata" Type="http://schemas.openxmlformats.org/officeDocument/2006/relationships/font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jpe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jpeg" Type="http://schemas.openxmlformats.org/officeDocument/2006/relationships/image"/><Relationship Id="rId3" Target="../media/image4.jpe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jpe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jpe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8EC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7678774" y="1446705"/>
            <a:ext cx="4597681" cy="7661308"/>
          </a:xfrm>
          <a:custGeom>
            <a:avLst/>
            <a:gdLst/>
            <a:ahLst/>
            <a:cxnLst/>
            <a:rect r="r" b="b" t="t" l="l"/>
            <a:pathLst>
              <a:path h="7661308" w="4597681">
                <a:moveTo>
                  <a:pt x="0" y="0"/>
                </a:moveTo>
                <a:lnTo>
                  <a:pt x="4597681" y="0"/>
                </a:lnTo>
                <a:lnTo>
                  <a:pt x="4597681" y="7661308"/>
                </a:lnTo>
                <a:lnTo>
                  <a:pt x="0" y="766130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35085" r="0" b="-50517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1355716" y="6737227"/>
            <a:ext cx="1156362" cy="2064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549"/>
              </a:lnSpc>
            </a:pPr>
            <a:r>
              <a:rPr lang="en-US" sz="1106">
                <a:solidFill>
                  <a:srgbClr val="EBE1E1"/>
                </a:solidFill>
                <a:latin typeface="Garbata Italics"/>
              </a:rPr>
              <a:t>Entre em Contato</a:t>
            </a:r>
          </a:p>
        </p:txBody>
      </p:sp>
      <p:grpSp>
        <p:nvGrpSpPr>
          <p:cNvPr name="Group 4" id="4"/>
          <p:cNvGrpSpPr/>
          <p:nvPr/>
        </p:nvGrpSpPr>
        <p:grpSpPr>
          <a:xfrm rot="0">
            <a:off x="1146729" y="6451400"/>
            <a:ext cx="2762088" cy="865354"/>
            <a:chOff x="0" y="0"/>
            <a:chExt cx="3682784" cy="1153806"/>
          </a:xfrm>
        </p:grpSpPr>
        <p:grpSp>
          <p:nvGrpSpPr>
            <p:cNvPr name="Group 5" id="5"/>
            <p:cNvGrpSpPr/>
            <p:nvPr/>
          </p:nvGrpSpPr>
          <p:grpSpPr>
            <a:xfrm rot="0">
              <a:off x="0" y="0"/>
              <a:ext cx="3682784" cy="1153806"/>
              <a:chOff x="0" y="0"/>
              <a:chExt cx="2879362" cy="902096"/>
            </a:xfrm>
          </p:grpSpPr>
          <p:sp>
            <p:nvSpPr>
              <p:cNvPr name="Freeform 6" id="6"/>
              <p:cNvSpPr/>
              <p:nvPr/>
            </p:nvSpPr>
            <p:spPr>
              <a:xfrm flipH="false" flipV="false" rot="0">
                <a:off x="0" y="0"/>
                <a:ext cx="2879362" cy="902096"/>
              </a:xfrm>
              <a:custGeom>
                <a:avLst/>
                <a:gdLst/>
                <a:ahLst/>
                <a:cxnLst/>
                <a:rect r="r" b="b" t="t" l="l"/>
                <a:pathLst>
                  <a:path h="902096" w="2879362">
                    <a:moveTo>
                      <a:pt x="0" y="0"/>
                    </a:moveTo>
                    <a:lnTo>
                      <a:pt x="2879362" y="0"/>
                    </a:lnTo>
                    <a:lnTo>
                      <a:pt x="2879362" y="902096"/>
                    </a:lnTo>
                    <a:lnTo>
                      <a:pt x="0" y="902096"/>
                    </a:lnTo>
                    <a:close/>
                  </a:path>
                </a:pathLst>
              </a:custGeom>
              <a:solidFill>
                <a:srgbClr val="DB2D2D"/>
              </a:solidFill>
            </p:spPr>
          </p:sp>
        </p:grpSp>
        <p:sp>
          <p:nvSpPr>
            <p:cNvPr name="TextBox 7" id="7"/>
            <p:cNvSpPr txBox="true"/>
            <p:nvPr/>
          </p:nvSpPr>
          <p:spPr>
            <a:xfrm rot="0">
              <a:off x="101806" y="397859"/>
              <a:ext cx="3479173" cy="32393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997"/>
                </a:lnSpc>
              </a:pPr>
              <a:r>
                <a:rPr lang="en-US" sz="1426">
                  <a:solidFill>
                    <a:srgbClr val="EBE1E1"/>
                  </a:solidFill>
                  <a:latin typeface="Garbata Italics"/>
                </a:rPr>
                <a:t>Entre em contato comigo</a:t>
              </a:r>
            </a:p>
          </p:txBody>
        </p:sp>
      </p:grpSp>
      <p:sp>
        <p:nvSpPr>
          <p:cNvPr name="TextBox 8" id="8"/>
          <p:cNvSpPr txBox="true"/>
          <p:nvPr/>
        </p:nvSpPr>
        <p:spPr>
          <a:xfrm rot="0">
            <a:off x="888543" y="1446705"/>
            <a:ext cx="6756003" cy="298026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11761"/>
              </a:lnSpc>
            </a:pPr>
            <a:r>
              <a:rPr lang="en-US" sz="9801">
                <a:solidFill>
                  <a:srgbClr val="DB2D2D"/>
                </a:solidFill>
                <a:latin typeface="TAN Mon Cheri"/>
              </a:rPr>
              <a:t>Isabela</a:t>
            </a:r>
          </a:p>
          <a:p>
            <a:pPr>
              <a:lnSpc>
                <a:spcPts val="11761"/>
              </a:lnSpc>
            </a:pPr>
            <a:r>
              <a:rPr lang="en-US" sz="9801">
                <a:solidFill>
                  <a:srgbClr val="DB2D2D"/>
                </a:solidFill>
                <a:latin typeface="TAN Mon Cheri"/>
              </a:rPr>
              <a:t>Larine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8EC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734695" y="472042"/>
            <a:ext cx="6045893" cy="138689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2190"/>
              </a:lnSpc>
            </a:pPr>
            <a:r>
              <a:rPr lang="en-US" sz="1564">
                <a:solidFill>
                  <a:srgbClr val="000000"/>
                </a:solidFill>
                <a:latin typeface="Garbata"/>
              </a:rPr>
              <a:t>Trabalho com eventos há alguns anos, realizando ações dos mais variados estilos, desde eventos sociais corporativos até eventos mais dinâmicos, como shows, entre outros. Sou uma pessoa flexível, ágil, extrovertida e comunicativa, características essenciais para esta profissão.</a:t>
            </a:r>
          </a:p>
        </p:txBody>
      </p:sp>
      <p:sp>
        <p:nvSpPr>
          <p:cNvPr name="TextBox 3" id="3"/>
          <p:cNvSpPr txBox="true"/>
          <p:nvPr/>
        </p:nvSpPr>
        <p:spPr>
          <a:xfrm rot="-5400000">
            <a:off x="8041048" y="3300700"/>
            <a:ext cx="5852160" cy="71379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5523"/>
              </a:lnSpc>
            </a:pPr>
            <a:r>
              <a:rPr lang="en-US" sz="5021">
                <a:solidFill>
                  <a:srgbClr val="DB2D2D"/>
                </a:solidFill>
                <a:latin typeface="TAN Mon Cheri"/>
              </a:rPr>
              <a:t>Sobre Mim</a:t>
            </a:r>
          </a:p>
        </p:txBody>
      </p:sp>
      <p:sp>
        <p:nvSpPr>
          <p:cNvPr name="Freeform 4" id="4"/>
          <p:cNvSpPr/>
          <p:nvPr/>
        </p:nvSpPr>
        <p:spPr>
          <a:xfrm flipH="false" flipV="false" rot="0">
            <a:off x="734695" y="1858938"/>
            <a:ext cx="4410712" cy="6178031"/>
          </a:xfrm>
          <a:custGeom>
            <a:avLst/>
            <a:gdLst/>
            <a:ahLst/>
            <a:cxnLst/>
            <a:rect r="r" b="b" t="t" l="l"/>
            <a:pathLst>
              <a:path h="6178031" w="4410712">
                <a:moveTo>
                  <a:pt x="0" y="0"/>
                </a:moveTo>
                <a:lnTo>
                  <a:pt x="4410712" y="0"/>
                </a:lnTo>
                <a:lnTo>
                  <a:pt x="4410712" y="6178032"/>
                </a:lnTo>
                <a:lnTo>
                  <a:pt x="0" y="617803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5365" t="-28223" r="-38983" b="-28223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5572069" y="2068432"/>
            <a:ext cx="4563873" cy="399578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274"/>
              </a:lnSpc>
            </a:pPr>
            <a:r>
              <a:rPr lang="en-US" sz="3767">
                <a:solidFill>
                  <a:srgbClr val="DB2D2D"/>
                </a:solidFill>
                <a:latin typeface="TAN Pearl"/>
              </a:rPr>
              <a:t>Altura: 1.60</a:t>
            </a:r>
          </a:p>
          <a:p>
            <a:pPr algn="ctr">
              <a:lnSpc>
                <a:spcPts val="5274"/>
              </a:lnSpc>
            </a:pPr>
          </a:p>
          <a:p>
            <a:pPr algn="ctr">
              <a:lnSpc>
                <a:spcPts val="5274"/>
              </a:lnSpc>
            </a:pPr>
            <a:r>
              <a:rPr lang="en-US" sz="3767">
                <a:solidFill>
                  <a:srgbClr val="DB2D2D"/>
                </a:solidFill>
                <a:latin typeface="TAN Pearl"/>
              </a:rPr>
              <a:t>Peso: 52kg</a:t>
            </a:r>
          </a:p>
          <a:p>
            <a:pPr algn="ctr">
              <a:lnSpc>
                <a:spcPts val="5274"/>
              </a:lnSpc>
            </a:pPr>
          </a:p>
          <a:p>
            <a:pPr algn="ctr">
              <a:lnSpc>
                <a:spcPts val="5274"/>
              </a:lnSpc>
            </a:pPr>
            <a:r>
              <a:rPr lang="en-US" sz="3767">
                <a:solidFill>
                  <a:srgbClr val="DB2D2D"/>
                </a:solidFill>
                <a:latin typeface="TAN Pearl"/>
              </a:rPr>
              <a:t>Manequim : 34/36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8EC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734695" y="769620"/>
            <a:ext cx="3997218" cy="102451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4037"/>
              </a:lnSpc>
            </a:pPr>
            <a:r>
              <a:rPr lang="en-US" sz="3670">
                <a:solidFill>
                  <a:srgbClr val="DB2D2D"/>
                </a:solidFill>
                <a:latin typeface="TAN Mon Cheri"/>
              </a:rPr>
              <a:t>Cliente em Destaque</a:t>
            </a:r>
          </a:p>
        </p:txBody>
      </p:sp>
      <p:sp>
        <p:nvSpPr>
          <p:cNvPr name="Freeform 3" id="3"/>
          <p:cNvSpPr/>
          <p:nvPr/>
        </p:nvSpPr>
        <p:spPr>
          <a:xfrm flipH="false" flipV="false" rot="0">
            <a:off x="8669601" y="731520"/>
            <a:ext cx="3284036" cy="5330487"/>
          </a:xfrm>
          <a:custGeom>
            <a:avLst/>
            <a:gdLst/>
            <a:ahLst/>
            <a:cxnLst/>
            <a:rect r="r" b="b" t="t" l="l"/>
            <a:pathLst>
              <a:path h="5330487" w="3284036">
                <a:moveTo>
                  <a:pt x="0" y="0"/>
                </a:moveTo>
                <a:lnTo>
                  <a:pt x="3284036" y="0"/>
                </a:lnTo>
                <a:lnTo>
                  <a:pt x="3284036" y="5330487"/>
                </a:lnTo>
                <a:lnTo>
                  <a:pt x="0" y="533048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2685" t="-6766" r="-19424" b="-16553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5065599" y="2491080"/>
            <a:ext cx="2736746" cy="3890308"/>
          </a:xfrm>
          <a:custGeom>
            <a:avLst/>
            <a:gdLst/>
            <a:ahLst/>
            <a:cxnLst/>
            <a:rect r="r" b="b" t="t" l="l"/>
            <a:pathLst>
              <a:path h="3890308" w="2736746">
                <a:moveTo>
                  <a:pt x="0" y="0"/>
                </a:moveTo>
                <a:lnTo>
                  <a:pt x="2736745" y="0"/>
                </a:lnTo>
                <a:lnTo>
                  <a:pt x="2736745" y="3890309"/>
                </a:lnTo>
                <a:lnTo>
                  <a:pt x="0" y="389030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-12531" r="0" b="-12531"/>
            </a:stretch>
          </a:blipFill>
        </p:spPr>
      </p:sp>
      <p:grpSp>
        <p:nvGrpSpPr>
          <p:cNvPr name="Group 5" id="5"/>
          <p:cNvGrpSpPr/>
          <p:nvPr/>
        </p:nvGrpSpPr>
        <p:grpSpPr>
          <a:xfrm rot="0">
            <a:off x="605602" y="4436234"/>
            <a:ext cx="2991506" cy="1520134"/>
            <a:chOff x="0" y="0"/>
            <a:chExt cx="3988675" cy="2026846"/>
          </a:xfrm>
        </p:grpSpPr>
        <p:sp>
          <p:nvSpPr>
            <p:cNvPr name="TextBox 6" id="6"/>
            <p:cNvSpPr txBox="true"/>
            <p:nvPr/>
          </p:nvSpPr>
          <p:spPr>
            <a:xfrm rot="0">
              <a:off x="0" y="559356"/>
              <a:ext cx="3988675" cy="146622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just">
                <a:lnSpc>
                  <a:spcPts val="2190"/>
                </a:lnSpc>
              </a:pPr>
              <a:r>
                <a:rPr lang="en-US" sz="1564">
                  <a:solidFill>
                    <a:srgbClr val="000000"/>
                  </a:solidFill>
                  <a:latin typeface="Garbata"/>
                </a:rPr>
                <a:t>2023</a:t>
              </a:r>
            </a:p>
            <a:p>
              <a:pPr algn="just">
                <a:lnSpc>
                  <a:spcPts val="2190"/>
                </a:lnSpc>
              </a:pPr>
              <a:r>
                <a:rPr lang="en-US" sz="1564">
                  <a:solidFill>
                    <a:srgbClr val="000000"/>
                  </a:solidFill>
                  <a:latin typeface="Garbata"/>
                </a:rPr>
                <a:t>Coordenação de equipe</a:t>
              </a:r>
            </a:p>
            <a:p>
              <a:pPr algn="just">
                <a:lnSpc>
                  <a:spcPts val="2190"/>
                </a:lnSpc>
              </a:pPr>
              <a:r>
                <a:rPr lang="en-US" sz="1564">
                  <a:solidFill>
                    <a:srgbClr val="000000"/>
                  </a:solidFill>
                  <a:latin typeface="Garbata"/>
                </a:rPr>
                <a:t>Montagem,desmosntagem</a:t>
              </a:r>
            </a:p>
            <a:p>
              <a:pPr algn="just">
                <a:lnSpc>
                  <a:spcPts val="2190"/>
                </a:lnSpc>
              </a:pPr>
              <a:r>
                <a:rPr lang="en-US" sz="1564">
                  <a:solidFill>
                    <a:srgbClr val="000000"/>
                  </a:solidFill>
                  <a:latin typeface="Garbata"/>
                </a:rPr>
                <a:t>Supervisão.</a:t>
              </a:r>
            </a:p>
          </p:txBody>
        </p:sp>
        <p:sp>
          <p:nvSpPr>
            <p:cNvPr name="TextBox 7" id="7"/>
            <p:cNvSpPr txBox="true"/>
            <p:nvPr/>
          </p:nvSpPr>
          <p:spPr>
            <a:xfrm rot="0">
              <a:off x="0" y="-38100"/>
              <a:ext cx="3988675" cy="35539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just">
                <a:lnSpc>
                  <a:spcPts val="2190"/>
                </a:lnSpc>
              </a:pPr>
              <a:r>
                <a:rPr lang="en-US" sz="1564">
                  <a:solidFill>
                    <a:srgbClr val="000000"/>
                  </a:solidFill>
                  <a:latin typeface="Garbata Bold Italics"/>
                </a:rPr>
                <a:t>Unilever </a:t>
              </a:r>
            </a:p>
          </p:txBody>
        </p:sp>
      </p:grp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8EC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734695" y="2442851"/>
            <a:ext cx="2230850" cy="3554683"/>
          </a:xfrm>
          <a:custGeom>
            <a:avLst/>
            <a:gdLst/>
            <a:ahLst/>
            <a:cxnLst/>
            <a:rect r="r" b="b" t="t" l="l"/>
            <a:pathLst>
              <a:path h="3554683" w="2230850">
                <a:moveTo>
                  <a:pt x="0" y="0"/>
                </a:moveTo>
                <a:lnTo>
                  <a:pt x="2230850" y="0"/>
                </a:lnTo>
                <a:lnTo>
                  <a:pt x="2230850" y="3554684"/>
                </a:lnTo>
                <a:lnTo>
                  <a:pt x="0" y="355468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5069" r="0" b="-43911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4196682" y="1465303"/>
            <a:ext cx="8079773" cy="3318462"/>
            <a:chOff x="0" y="0"/>
            <a:chExt cx="10773031" cy="4424616"/>
          </a:xfrm>
        </p:grpSpPr>
        <p:sp>
          <p:nvSpPr>
            <p:cNvPr name="TextBox 4" id="4"/>
            <p:cNvSpPr txBox="true"/>
            <p:nvPr/>
          </p:nvSpPr>
          <p:spPr>
            <a:xfrm rot="0">
              <a:off x="0" y="-95250"/>
              <a:ext cx="10773031" cy="332887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r">
                <a:lnSpc>
                  <a:spcPts val="5059"/>
                </a:lnSpc>
              </a:pPr>
              <a:r>
                <a:rPr lang="en-US" sz="3418">
                  <a:solidFill>
                    <a:srgbClr val="DB2D2D"/>
                  </a:solidFill>
                  <a:latin typeface="TAN Mon Cheri"/>
                </a:rPr>
                <a:t>Ser promotora de eventos nem sempre é sinônimo de glamour.</a:t>
              </a:r>
            </a:p>
            <a:p>
              <a:pPr algn="r">
                <a:lnSpc>
                  <a:spcPts val="5059"/>
                </a:lnSpc>
              </a:pPr>
              <a:r>
                <a:rPr lang="en-US" sz="3418">
                  <a:solidFill>
                    <a:srgbClr val="DB2D2D"/>
                  </a:solidFill>
                  <a:latin typeface="TAN Mon Cheri"/>
                </a:rPr>
                <a:t>Mas no final o que vale é a experiência do cliente ser única.</a:t>
              </a:r>
            </a:p>
          </p:txBody>
        </p:sp>
        <p:sp>
          <p:nvSpPr>
            <p:cNvPr name="TextBox 5" id="5"/>
            <p:cNvSpPr txBox="true"/>
            <p:nvPr/>
          </p:nvSpPr>
          <p:spPr>
            <a:xfrm rot="0">
              <a:off x="0" y="4078285"/>
              <a:ext cx="10773031" cy="34153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r">
                <a:lnSpc>
                  <a:spcPts val="2002"/>
                </a:lnSpc>
              </a:pPr>
              <a:r>
                <a:rPr lang="en-US" sz="1564">
                  <a:solidFill>
                    <a:srgbClr val="000000"/>
                  </a:solidFill>
                  <a:latin typeface="Garbata Italics"/>
                </a:rPr>
                <a:t>-Isabela Larine</a:t>
              </a:r>
            </a:p>
          </p:txBody>
        </p:sp>
      </p:grp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8ECE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3175" y="0"/>
            <a:ext cx="4838675" cy="7315200"/>
          </a:xfrm>
          <a:custGeom>
            <a:avLst/>
            <a:gdLst/>
            <a:ahLst/>
            <a:cxnLst/>
            <a:rect r="r" b="b" t="t" l="l"/>
            <a:pathLst>
              <a:path h="7315200" w="4838675">
                <a:moveTo>
                  <a:pt x="0" y="0"/>
                </a:moveTo>
                <a:lnTo>
                  <a:pt x="4838675" y="0"/>
                </a:lnTo>
                <a:lnTo>
                  <a:pt x="4838675" y="7315200"/>
                </a:lnTo>
                <a:lnTo>
                  <a:pt x="0" y="73152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5590" t="0" r="-2559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5665604" y="1058099"/>
            <a:ext cx="5904060" cy="2391347"/>
            <a:chOff x="0" y="0"/>
            <a:chExt cx="7872080" cy="3188463"/>
          </a:xfrm>
        </p:grpSpPr>
        <p:sp>
          <p:nvSpPr>
            <p:cNvPr name="TextBox 4" id="4"/>
            <p:cNvSpPr txBox="true"/>
            <p:nvPr/>
          </p:nvSpPr>
          <p:spPr>
            <a:xfrm rot="0">
              <a:off x="0" y="1125049"/>
              <a:ext cx="7872080" cy="2017059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>
                <a:lnSpc>
                  <a:spcPts val="5876"/>
                </a:lnSpc>
              </a:pPr>
              <a:r>
                <a:rPr lang="en-US" sz="5342">
                  <a:solidFill>
                    <a:srgbClr val="DB2D2D"/>
                  </a:solidFill>
                  <a:latin typeface="TAN Mon Cheri"/>
                </a:rPr>
                <a:t>Trabalhe comigo</a:t>
              </a:r>
            </a:p>
          </p:txBody>
        </p:sp>
        <p:sp>
          <p:nvSpPr>
            <p:cNvPr name="TextBox 5" id="5"/>
            <p:cNvSpPr txBox="true"/>
            <p:nvPr/>
          </p:nvSpPr>
          <p:spPr>
            <a:xfrm rot="0">
              <a:off x="0" y="-38100"/>
              <a:ext cx="4638608" cy="34745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>
                <a:lnSpc>
                  <a:spcPts val="2145"/>
                </a:lnSpc>
              </a:pPr>
              <a:r>
                <a:rPr lang="en-US" sz="1532">
                  <a:solidFill>
                    <a:srgbClr val="000000"/>
                  </a:solidFill>
                  <a:latin typeface="Garbata"/>
                </a:rPr>
                <a:t>Isabela Larine/Promotora de eventos</a:t>
              </a: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9514367" y="6424216"/>
            <a:ext cx="2762088" cy="865354"/>
            <a:chOff x="0" y="0"/>
            <a:chExt cx="3682784" cy="1153806"/>
          </a:xfrm>
        </p:grpSpPr>
        <p:grpSp>
          <p:nvGrpSpPr>
            <p:cNvPr name="Group 7" id="7"/>
            <p:cNvGrpSpPr/>
            <p:nvPr/>
          </p:nvGrpSpPr>
          <p:grpSpPr>
            <a:xfrm rot="0">
              <a:off x="0" y="0"/>
              <a:ext cx="3682784" cy="1153806"/>
              <a:chOff x="0" y="0"/>
              <a:chExt cx="2879362" cy="902096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2879362" cy="902096"/>
              </a:xfrm>
              <a:custGeom>
                <a:avLst/>
                <a:gdLst/>
                <a:ahLst/>
                <a:cxnLst/>
                <a:rect r="r" b="b" t="t" l="l"/>
                <a:pathLst>
                  <a:path h="902096" w="2879362">
                    <a:moveTo>
                      <a:pt x="0" y="0"/>
                    </a:moveTo>
                    <a:lnTo>
                      <a:pt x="2879362" y="0"/>
                    </a:lnTo>
                    <a:lnTo>
                      <a:pt x="2879362" y="902096"/>
                    </a:lnTo>
                    <a:lnTo>
                      <a:pt x="0" y="902096"/>
                    </a:lnTo>
                    <a:close/>
                  </a:path>
                </a:pathLst>
              </a:custGeom>
              <a:solidFill>
                <a:srgbClr val="DB2D2D"/>
              </a:solidFill>
            </p:spPr>
          </p:sp>
        </p:grpSp>
        <p:sp>
          <p:nvSpPr>
            <p:cNvPr name="TextBox 9" id="9"/>
            <p:cNvSpPr txBox="true"/>
            <p:nvPr/>
          </p:nvSpPr>
          <p:spPr>
            <a:xfrm rot="0">
              <a:off x="101806" y="393908"/>
              <a:ext cx="3479173" cy="32393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997"/>
                </a:lnSpc>
              </a:pPr>
              <a:r>
                <a:rPr lang="en-US" sz="1426">
                  <a:solidFill>
                    <a:srgbClr val="EBE1E1"/>
                  </a:solidFill>
                  <a:latin typeface="Garbata Italics"/>
                </a:rPr>
                <a:t>Entre em contato</a:t>
              </a: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5665604" y="4036426"/>
            <a:ext cx="2637111" cy="1142063"/>
            <a:chOff x="0" y="0"/>
            <a:chExt cx="3516148" cy="1522750"/>
          </a:xfrm>
        </p:grpSpPr>
        <p:sp>
          <p:nvSpPr>
            <p:cNvPr name="TextBox 11" id="11"/>
            <p:cNvSpPr txBox="true"/>
            <p:nvPr/>
          </p:nvSpPr>
          <p:spPr>
            <a:xfrm rot="0">
              <a:off x="0" y="-38100"/>
              <a:ext cx="1798059" cy="35539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>
                <a:lnSpc>
                  <a:spcPts val="2190"/>
                </a:lnSpc>
              </a:pPr>
              <a:r>
                <a:rPr lang="en-US" sz="1564">
                  <a:solidFill>
                    <a:srgbClr val="000000"/>
                  </a:solidFill>
                  <a:latin typeface="Garbata Bold"/>
                </a:rPr>
                <a:t>Endereço</a:t>
              </a:r>
            </a:p>
          </p:txBody>
        </p:sp>
        <p:sp>
          <p:nvSpPr>
            <p:cNvPr name="TextBox 12" id="12"/>
            <p:cNvSpPr txBox="true"/>
            <p:nvPr/>
          </p:nvSpPr>
          <p:spPr>
            <a:xfrm rot="0">
              <a:off x="0" y="477408"/>
              <a:ext cx="3516148" cy="101836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>
                <a:lnSpc>
                  <a:spcPts val="2037"/>
                </a:lnSpc>
              </a:pPr>
              <a:r>
                <a:rPr lang="en-US" sz="1455">
                  <a:solidFill>
                    <a:srgbClr val="000000"/>
                  </a:solidFill>
                  <a:latin typeface="Garbata"/>
                </a:rPr>
                <a:t>Bairro : Victor Konder</a:t>
              </a:r>
            </a:p>
            <a:p>
              <a:pPr>
                <a:lnSpc>
                  <a:spcPts val="2037"/>
                </a:lnSpc>
              </a:pPr>
              <a:r>
                <a:rPr lang="en-US" sz="1455">
                  <a:solidFill>
                    <a:srgbClr val="000000"/>
                  </a:solidFill>
                  <a:latin typeface="Garbata"/>
                </a:rPr>
                <a:t>Cidade: Blumenau </a:t>
              </a:r>
            </a:p>
            <a:p>
              <a:pPr>
                <a:lnSpc>
                  <a:spcPts val="2037"/>
                </a:lnSpc>
                <a:spcBef>
                  <a:spcPct val="0"/>
                </a:spcBef>
              </a:pPr>
              <a:r>
                <a:rPr lang="en-US" sz="1455">
                  <a:solidFill>
                    <a:srgbClr val="000000"/>
                  </a:solidFill>
                  <a:latin typeface="Garbata"/>
                </a:rPr>
                <a:t>Estado: SC</a:t>
              </a: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8709277" y="4036426"/>
            <a:ext cx="2637111" cy="612473"/>
            <a:chOff x="0" y="0"/>
            <a:chExt cx="3516148" cy="816630"/>
          </a:xfrm>
        </p:grpSpPr>
        <p:sp>
          <p:nvSpPr>
            <p:cNvPr name="TextBox 14" id="14"/>
            <p:cNvSpPr txBox="true"/>
            <p:nvPr/>
          </p:nvSpPr>
          <p:spPr>
            <a:xfrm rot="0">
              <a:off x="0" y="-38100"/>
              <a:ext cx="1798059" cy="35539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>
                <a:lnSpc>
                  <a:spcPts val="2190"/>
                </a:lnSpc>
              </a:pPr>
              <a:r>
                <a:rPr lang="en-US" sz="1564">
                  <a:solidFill>
                    <a:srgbClr val="000000"/>
                  </a:solidFill>
                  <a:latin typeface="Garbata Bold"/>
                </a:rPr>
                <a:t>Telefone</a:t>
              </a:r>
            </a:p>
          </p:txBody>
        </p:sp>
        <p:sp>
          <p:nvSpPr>
            <p:cNvPr name="TextBox 15" id="15"/>
            <p:cNvSpPr txBox="true"/>
            <p:nvPr/>
          </p:nvSpPr>
          <p:spPr>
            <a:xfrm rot="0">
              <a:off x="0" y="467883"/>
              <a:ext cx="3516148" cy="348747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>
                <a:lnSpc>
                  <a:spcPts val="2112"/>
                </a:lnSpc>
                <a:spcBef>
                  <a:spcPct val="0"/>
                </a:spcBef>
              </a:pPr>
              <a:r>
                <a:rPr lang="en-US" sz="1508">
                  <a:solidFill>
                    <a:srgbClr val="000000"/>
                  </a:solidFill>
                  <a:latin typeface="Garbata"/>
                </a:rPr>
                <a:t>(47) 99234-0499</a:t>
              </a:r>
            </a:p>
          </p:txBody>
        </p:sp>
      </p:grpSp>
      <p:grpSp>
        <p:nvGrpSpPr>
          <p:cNvPr name="Group 16" id="16"/>
          <p:cNvGrpSpPr/>
          <p:nvPr/>
        </p:nvGrpSpPr>
        <p:grpSpPr>
          <a:xfrm rot="0">
            <a:off x="5665604" y="5354555"/>
            <a:ext cx="2637111" cy="612473"/>
            <a:chOff x="0" y="0"/>
            <a:chExt cx="3516148" cy="816630"/>
          </a:xfrm>
        </p:grpSpPr>
        <p:sp>
          <p:nvSpPr>
            <p:cNvPr name="TextBox 17" id="17"/>
            <p:cNvSpPr txBox="true"/>
            <p:nvPr/>
          </p:nvSpPr>
          <p:spPr>
            <a:xfrm rot="0">
              <a:off x="0" y="-38100"/>
              <a:ext cx="1798059" cy="35539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>
                <a:lnSpc>
                  <a:spcPts val="2190"/>
                </a:lnSpc>
              </a:pPr>
              <a:r>
                <a:rPr lang="en-US" sz="1564">
                  <a:solidFill>
                    <a:srgbClr val="000000"/>
                  </a:solidFill>
                  <a:latin typeface="Garbata Bold"/>
                </a:rPr>
                <a:t>E-mail</a:t>
              </a:r>
            </a:p>
          </p:txBody>
        </p:sp>
        <p:sp>
          <p:nvSpPr>
            <p:cNvPr name="TextBox 18" id="18"/>
            <p:cNvSpPr txBox="true"/>
            <p:nvPr/>
          </p:nvSpPr>
          <p:spPr>
            <a:xfrm rot="0">
              <a:off x="0" y="467883"/>
              <a:ext cx="3516148" cy="348747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>
                <a:lnSpc>
                  <a:spcPts val="2112"/>
                </a:lnSpc>
                <a:spcBef>
                  <a:spcPct val="0"/>
                </a:spcBef>
              </a:pPr>
              <a:r>
                <a:rPr lang="en-US" sz="1508">
                  <a:solidFill>
                    <a:srgbClr val="000000"/>
                  </a:solidFill>
                  <a:latin typeface="Garbata"/>
                </a:rPr>
                <a:t>isabela.larine@gmail.com</a:t>
              </a:r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DAGApsdfNgQ</dc:identifier>
  <dcterms:modified xsi:type="dcterms:W3CDTF">2011-08-01T06:04:30Z</dcterms:modified>
  <cp:revision>1</cp:revision>
  <dc:title>Portfólio Online de Modelo Colorido Experimental Rosa Claro e Vermelho</dc:title>
</cp:coreProperties>
</file>