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4E281E-3F82-0846-D1EE-1339DBB9CECA}" v="83" dt="2024-06-05T19:29:31.713"/>
    <p1510:client id="{FC1E277C-538B-A130-149A-CB1DDCF72A28}" v="32" dt="2024-06-05T17:22:01.480"/>
    <p1510:client id="{FDAFB663-2831-469A-4165-54DC892131D8}" v="216" dt="2024-06-05T21:59:42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DY JUNIOR MENEZES SOARES" userId="S::202104637421@alunos.estacio.br::a00b03fe-fcdb-4521-a4ce-800040ec120d" providerId="AD" clId="Web-{FC1E277C-538B-A130-149A-CB1DDCF72A28}"/>
    <pc:docChg chg="addSld modSld modMainMaster">
      <pc:chgData name="RONDY JUNIOR MENEZES SOARES" userId="S::202104637421@alunos.estacio.br::a00b03fe-fcdb-4521-a4ce-800040ec120d" providerId="AD" clId="Web-{FC1E277C-538B-A130-149A-CB1DDCF72A28}" dt="2024-06-05T17:22:01.480" v="31"/>
      <pc:docMkLst>
        <pc:docMk/>
      </pc:docMkLst>
      <pc:sldChg chg="delSp mod setBg">
        <pc:chgData name="RONDY JUNIOR MENEZES SOARES" userId="S::202104637421@alunos.estacio.br::a00b03fe-fcdb-4521-a4ce-800040ec120d" providerId="AD" clId="Web-{FC1E277C-538B-A130-149A-CB1DDCF72A28}" dt="2024-06-05T17:21:31.776" v="26"/>
        <pc:sldMkLst>
          <pc:docMk/>
          <pc:sldMk cId="988977761" sldId="256"/>
        </pc:sldMkLst>
        <pc:spChg chg="del">
          <ac:chgData name="RONDY JUNIOR MENEZES SOARES" userId="S::202104637421@alunos.estacio.br::a00b03fe-fcdb-4521-a4ce-800040ec120d" providerId="AD" clId="Web-{FC1E277C-538B-A130-149A-CB1DDCF72A28}" dt="2024-06-05T17:19:43.898" v="1"/>
          <ac:spMkLst>
            <pc:docMk/>
            <pc:sldMk cId="988977761" sldId="256"/>
            <ac:spMk id="2" creationId="{00000000-0000-0000-0000-000000000000}"/>
          </ac:spMkLst>
        </pc:spChg>
        <pc:spChg chg="del">
          <ac:chgData name="RONDY JUNIOR MENEZES SOARES" userId="S::202104637421@alunos.estacio.br::a00b03fe-fcdb-4521-a4ce-800040ec120d" providerId="AD" clId="Web-{FC1E277C-538B-A130-149A-CB1DDCF72A28}" dt="2024-06-05T17:19:43.898" v="0"/>
          <ac:spMkLst>
            <pc:docMk/>
            <pc:sldMk cId="988977761" sldId="256"/>
            <ac:spMk id="3" creationId="{00000000-0000-0000-0000-000000000000}"/>
          </ac:spMkLst>
        </pc:spChg>
      </pc:sldChg>
      <pc:sldChg chg="addSp delSp modSp new mod">
        <pc:chgData name="RONDY JUNIOR MENEZES SOARES" userId="S::202104637421@alunos.estacio.br::a00b03fe-fcdb-4521-a4ce-800040ec120d" providerId="AD" clId="Web-{FC1E277C-538B-A130-149A-CB1DDCF72A28}" dt="2024-06-05T17:22:01.480" v="31"/>
        <pc:sldMkLst>
          <pc:docMk/>
          <pc:sldMk cId="3403192974" sldId="257"/>
        </pc:sldMkLst>
        <pc:spChg chg="del">
          <ac:chgData name="RONDY JUNIOR MENEZES SOARES" userId="S::202104637421@alunos.estacio.br::a00b03fe-fcdb-4521-a4ce-800040ec120d" providerId="AD" clId="Web-{FC1E277C-538B-A130-149A-CB1DDCF72A28}" dt="2024-06-05T17:20:48.181" v="22"/>
          <ac:spMkLst>
            <pc:docMk/>
            <pc:sldMk cId="3403192974" sldId="257"/>
            <ac:spMk id="2" creationId="{D7E1A281-5291-9EE9-B6F4-7AFB6695F90B}"/>
          </ac:spMkLst>
        </pc:spChg>
        <pc:spChg chg="del">
          <ac:chgData name="RONDY JUNIOR MENEZES SOARES" userId="S::202104637421@alunos.estacio.br::a00b03fe-fcdb-4521-a4ce-800040ec120d" providerId="AD" clId="Web-{FC1E277C-538B-A130-149A-CB1DDCF72A28}" dt="2024-06-05T17:20:48.181" v="21"/>
          <ac:spMkLst>
            <pc:docMk/>
            <pc:sldMk cId="3403192974" sldId="257"/>
            <ac:spMk id="3" creationId="{348F9123-FC9A-C00C-69F6-AC05F53418BA}"/>
          </ac:spMkLst>
        </pc:spChg>
        <pc:spChg chg="add mod">
          <ac:chgData name="RONDY JUNIOR MENEZES SOARES" userId="S::202104637421@alunos.estacio.br::a00b03fe-fcdb-4521-a4ce-800040ec120d" providerId="AD" clId="Web-{FC1E277C-538B-A130-149A-CB1DDCF72A28}" dt="2024-06-05T17:21:54.136" v="28" actId="1076"/>
          <ac:spMkLst>
            <pc:docMk/>
            <pc:sldMk cId="3403192974" sldId="257"/>
            <ac:spMk id="4" creationId="{637082EF-AF0C-C857-CE73-375E88016D45}"/>
          </ac:spMkLst>
        </pc:spChg>
        <pc:spChg chg="add mod">
          <ac:chgData name="RONDY JUNIOR MENEZES SOARES" userId="S::202104637421@alunos.estacio.br::a00b03fe-fcdb-4521-a4ce-800040ec120d" providerId="AD" clId="Web-{FC1E277C-538B-A130-149A-CB1DDCF72A28}" dt="2024-06-05T17:22:01.480" v="31"/>
          <ac:spMkLst>
            <pc:docMk/>
            <pc:sldMk cId="3403192974" sldId="257"/>
            <ac:spMk id="5" creationId="{3151D4F3-EBD0-28CC-FC46-C63463B2F97C}"/>
          </ac:spMkLst>
        </pc:spChg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3024319049" sldId="258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443545870" sldId="259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3521250850" sldId="260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1356553502" sldId="261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1645415622" sldId="262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755766743" sldId="263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3839357809" sldId="264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3283780872" sldId="265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114329982" sldId="266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3998677722" sldId="267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1693207914" sldId="268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1290791725" sldId="269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2559183766" sldId="270"/>
        </pc:sldMkLst>
      </pc:sldChg>
      <pc:sldChg chg="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1850632744" sldId="271"/>
        </pc:sldMkLst>
      </pc:sldChg>
      <pc:sldChg chg="delSp new mod">
        <pc:chgData name="RONDY JUNIOR MENEZES SOARES" userId="S::202104637421@alunos.estacio.br::a00b03fe-fcdb-4521-a4ce-800040ec120d" providerId="AD" clId="Web-{FC1E277C-538B-A130-149A-CB1DDCF72A28}" dt="2024-06-05T17:21:21.401" v="25"/>
        <pc:sldMkLst>
          <pc:docMk/>
          <pc:sldMk cId="158768461" sldId="272"/>
        </pc:sldMkLst>
        <pc:spChg chg="del">
          <ac:chgData name="RONDY JUNIOR MENEZES SOARES" userId="S::202104637421@alunos.estacio.br::a00b03fe-fcdb-4521-a4ce-800040ec120d" providerId="AD" clId="Web-{FC1E277C-538B-A130-149A-CB1DDCF72A28}" dt="2024-06-05T17:20:39.353" v="20"/>
          <ac:spMkLst>
            <pc:docMk/>
            <pc:sldMk cId="158768461" sldId="272"/>
            <ac:spMk id="2" creationId="{71CFF9C7-1A44-6FF7-33AB-A62009E486CD}"/>
          </ac:spMkLst>
        </pc:spChg>
        <pc:spChg chg="del">
          <ac:chgData name="RONDY JUNIOR MENEZES SOARES" userId="S::202104637421@alunos.estacio.br::a00b03fe-fcdb-4521-a4ce-800040ec120d" providerId="AD" clId="Web-{FC1E277C-538B-A130-149A-CB1DDCF72A28}" dt="2024-06-05T17:20:39.353" v="19"/>
          <ac:spMkLst>
            <pc:docMk/>
            <pc:sldMk cId="158768461" sldId="272"/>
            <ac:spMk id="3" creationId="{EB5B701B-0209-5BC2-DB5E-8C1C399A3277}"/>
          </ac:spMkLst>
        </pc:spChg>
      </pc:sldChg>
      <pc:sldMasterChg chg="mod setBg modSldLayout">
        <pc:chgData name="RONDY JUNIOR MENEZES SOARES" userId="S::202104637421@alunos.estacio.br::a00b03fe-fcdb-4521-a4ce-800040ec120d" providerId="AD" clId="Web-{FC1E277C-538B-A130-149A-CB1DDCF72A28}" dt="2024-06-05T17:21:21.401" v="25"/>
        <pc:sldMasterMkLst>
          <pc:docMk/>
          <pc:sldMasterMk cId="3132066477" sldId="2147483648"/>
        </pc:sldMasterMkLst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1035360755" sldId="2147483649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373056942" sldId="2147483650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614626343" sldId="2147483651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3056420395" sldId="2147483652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2849149329" sldId="2147483653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2455507687" sldId="2147483654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969934796" sldId="2147483655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4089164687" sldId="2147483656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3580662306" sldId="2147483657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1042510944" sldId="2147483658"/>
          </pc:sldLayoutMkLst>
        </pc:sldLayoutChg>
        <pc:sldLayoutChg chg="mod">
          <pc:chgData name="RONDY JUNIOR MENEZES SOARES" userId="S::202104637421@alunos.estacio.br::a00b03fe-fcdb-4521-a4ce-800040ec120d" providerId="AD" clId="Web-{FC1E277C-538B-A130-149A-CB1DDCF72A28}" dt="2024-06-05T17:21:21.401" v="25"/>
          <pc:sldLayoutMkLst>
            <pc:docMk/>
            <pc:sldMasterMk cId="3132066477" sldId="2147483648"/>
            <pc:sldLayoutMk cId="2851718795" sldId="2147483659"/>
          </pc:sldLayoutMkLst>
        </pc:sldLayoutChg>
      </pc:sldMasterChg>
    </pc:docChg>
  </pc:docChgLst>
  <pc:docChgLst>
    <pc:chgData name="RONDY JUNIOR MENEZES SOARES" userId="S::202104637421@alunos.estacio.br::a00b03fe-fcdb-4521-a4ce-800040ec120d" providerId="AD" clId="Web-{444E281E-3F82-0846-D1EE-1339DBB9CECA}"/>
    <pc:docChg chg="modSld sldOrd">
      <pc:chgData name="RONDY JUNIOR MENEZES SOARES" userId="S::202104637421@alunos.estacio.br::a00b03fe-fcdb-4521-a4ce-800040ec120d" providerId="AD" clId="Web-{444E281E-3F82-0846-D1EE-1339DBB9CECA}" dt="2024-06-05T19:29:31.713" v="79" actId="1076"/>
      <pc:docMkLst>
        <pc:docMk/>
      </pc:docMkLst>
      <pc:sldChg chg="modSp">
        <pc:chgData name="RONDY JUNIOR MENEZES SOARES" userId="S::202104637421@alunos.estacio.br::a00b03fe-fcdb-4521-a4ce-800040ec120d" providerId="AD" clId="Web-{444E281E-3F82-0846-D1EE-1339DBB9CECA}" dt="2024-06-05T19:17:50.024" v="5" actId="1076"/>
        <pc:sldMkLst>
          <pc:docMk/>
          <pc:sldMk cId="3403192974" sldId="257"/>
        </pc:sldMkLst>
        <pc:spChg chg="mod">
          <ac:chgData name="RONDY JUNIOR MENEZES SOARES" userId="S::202104637421@alunos.estacio.br::a00b03fe-fcdb-4521-a4ce-800040ec120d" providerId="AD" clId="Web-{444E281E-3F82-0846-D1EE-1339DBB9CECA}" dt="2024-06-05T19:17:43.352" v="4" actId="1076"/>
          <ac:spMkLst>
            <pc:docMk/>
            <pc:sldMk cId="3403192974" sldId="257"/>
            <ac:spMk id="4" creationId="{637082EF-AF0C-C857-CE73-375E88016D45}"/>
          </ac:spMkLst>
        </pc:spChg>
        <pc:spChg chg="mod">
          <ac:chgData name="RONDY JUNIOR MENEZES SOARES" userId="S::202104637421@alunos.estacio.br::a00b03fe-fcdb-4521-a4ce-800040ec120d" providerId="AD" clId="Web-{444E281E-3F82-0846-D1EE-1339DBB9CECA}" dt="2024-06-05T19:17:50.024" v="5" actId="1076"/>
          <ac:spMkLst>
            <pc:docMk/>
            <pc:sldMk cId="3403192974" sldId="257"/>
            <ac:spMk id="5" creationId="{3151D4F3-EBD0-28CC-FC46-C63463B2F97C}"/>
          </ac:spMkLst>
        </pc:spChg>
      </pc:sldChg>
      <pc:sldChg chg="addSp modSp">
        <pc:chgData name="RONDY JUNIOR MENEZES SOARES" userId="S::202104637421@alunos.estacio.br::a00b03fe-fcdb-4521-a4ce-800040ec120d" providerId="AD" clId="Web-{444E281E-3F82-0846-D1EE-1339DBB9CECA}" dt="2024-06-05T19:21:00.795" v="32" actId="20577"/>
        <pc:sldMkLst>
          <pc:docMk/>
          <pc:sldMk cId="3024319049" sldId="258"/>
        </pc:sldMkLst>
        <pc:spChg chg="mod">
          <ac:chgData name="RONDY JUNIOR MENEZES SOARES" userId="S::202104637421@alunos.estacio.br::a00b03fe-fcdb-4521-a4ce-800040ec120d" providerId="AD" clId="Web-{444E281E-3F82-0846-D1EE-1339DBB9CECA}" dt="2024-06-05T19:19:30.542" v="27" actId="20577"/>
          <ac:spMkLst>
            <pc:docMk/>
            <pc:sldMk cId="3024319049" sldId="258"/>
            <ac:spMk id="2" creationId="{F17166F4-8A6D-1BA4-23C4-C79EE05286A9}"/>
          </ac:spMkLst>
        </pc:spChg>
        <pc:spChg chg="mod">
          <ac:chgData name="RONDY JUNIOR MENEZES SOARES" userId="S::202104637421@alunos.estacio.br::a00b03fe-fcdb-4521-a4ce-800040ec120d" providerId="AD" clId="Web-{444E281E-3F82-0846-D1EE-1339DBB9CECA}" dt="2024-06-05T19:21:00.795" v="32" actId="20577"/>
          <ac:spMkLst>
            <pc:docMk/>
            <pc:sldMk cId="3024319049" sldId="258"/>
            <ac:spMk id="3" creationId="{DDCD6D77-EDAF-1B4B-1544-9D158D514C54}"/>
          </ac:spMkLst>
        </pc:spChg>
        <pc:spChg chg="add mod">
          <ac:chgData name="RONDY JUNIOR MENEZES SOARES" userId="S::202104637421@alunos.estacio.br::a00b03fe-fcdb-4521-a4ce-800040ec120d" providerId="AD" clId="Web-{444E281E-3F82-0846-D1EE-1339DBB9CECA}" dt="2024-06-05T19:20:13.731" v="29" actId="1076"/>
          <ac:spMkLst>
            <pc:docMk/>
            <pc:sldMk cId="3024319049" sldId="258"/>
            <ac:spMk id="4" creationId="{ADBDEB26-339D-6B46-CDEA-A09F01909ED6}"/>
          </ac:spMkLst>
        </pc:spChg>
      </pc:sldChg>
      <pc:sldChg chg="modSp">
        <pc:chgData name="RONDY JUNIOR MENEZES SOARES" userId="S::202104637421@alunos.estacio.br::a00b03fe-fcdb-4521-a4ce-800040ec120d" providerId="AD" clId="Web-{444E281E-3F82-0846-D1EE-1339DBB9CECA}" dt="2024-06-05T19:22:39.969" v="42" actId="20577"/>
        <pc:sldMkLst>
          <pc:docMk/>
          <pc:sldMk cId="443545870" sldId="259"/>
        </pc:sldMkLst>
        <pc:spChg chg="mod">
          <ac:chgData name="RONDY JUNIOR MENEZES SOARES" userId="S::202104637421@alunos.estacio.br::a00b03fe-fcdb-4521-a4ce-800040ec120d" providerId="AD" clId="Web-{444E281E-3F82-0846-D1EE-1339DBB9CECA}" dt="2024-06-05T19:21:57.905" v="39" actId="1076"/>
          <ac:spMkLst>
            <pc:docMk/>
            <pc:sldMk cId="443545870" sldId="259"/>
            <ac:spMk id="2" creationId="{A48F3412-A06B-A83F-B5E4-E704CB8C4803}"/>
          </ac:spMkLst>
        </pc:spChg>
        <pc:spChg chg="mod">
          <ac:chgData name="RONDY JUNIOR MENEZES SOARES" userId="S::202104637421@alunos.estacio.br::a00b03fe-fcdb-4521-a4ce-800040ec120d" providerId="AD" clId="Web-{444E281E-3F82-0846-D1EE-1339DBB9CECA}" dt="2024-06-05T19:22:39.969" v="42" actId="20577"/>
          <ac:spMkLst>
            <pc:docMk/>
            <pc:sldMk cId="443545870" sldId="259"/>
            <ac:spMk id="3" creationId="{54EDDDB7-082E-35CB-F05A-D49B01949FFE}"/>
          </ac:spMkLst>
        </pc:spChg>
      </pc:sldChg>
      <pc:sldChg chg="modSp ord">
        <pc:chgData name="RONDY JUNIOR MENEZES SOARES" userId="S::202104637421@alunos.estacio.br::a00b03fe-fcdb-4521-a4ce-800040ec120d" providerId="AD" clId="Web-{444E281E-3F82-0846-D1EE-1339DBB9CECA}" dt="2024-06-05T19:27:29.507" v="68"/>
        <pc:sldMkLst>
          <pc:docMk/>
          <pc:sldMk cId="3521250850" sldId="260"/>
        </pc:sldMkLst>
        <pc:spChg chg="mod">
          <ac:chgData name="RONDY JUNIOR MENEZES SOARES" userId="S::202104637421@alunos.estacio.br::a00b03fe-fcdb-4521-a4ce-800040ec120d" providerId="AD" clId="Web-{444E281E-3F82-0846-D1EE-1339DBB9CECA}" dt="2024-06-05T19:23:57.518" v="51" actId="1076"/>
          <ac:spMkLst>
            <pc:docMk/>
            <pc:sldMk cId="3521250850" sldId="260"/>
            <ac:spMk id="2" creationId="{8141A098-D4EC-6CCE-EA8B-DCE4AA1DBCD1}"/>
          </ac:spMkLst>
        </pc:spChg>
        <pc:spChg chg="mod">
          <ac:chgData name="RONDY JUNIOR MENEZES SOARES" userId="S::202104637421@alunos.estacio.br::a00b03fe-fcdb-4521-a4ce-800040ec120d" providerId="AD" clId="Web-{444E281E-3F82-0846-D1EE-1339DBB9CECA}" dt="2024-06-05T19:24:38.065" v="55" actId="20577"/>
          <ac:spMkLst>
            <pc:docMk/>
            <pc:sldMk cId="3521250850" sldId="260"/>
            <ac:spMk id="3" creationId="{8BE9CA6E-4844-673B-D8DF-C0459E37160E}"/>
          </ac:spMkLst>
        </pc:spChg>
      </pc:sldChg>
      <pc:sldChg chg="modSp">
        <pc:chgData name="RONDY JUNIOR MENEZES SOARES" userId="S::202104637421@alunos.estacio.br::a00b03fe-fcdb-4521-a4ce-800040ec120d" providerId="AD" clId="Web-{444E281E-3F82-0846-D1EE-1339DBB9CECA}" dt="2024-06-05T19:26:44.990" v="67" actId="1076"/>
        <pc:sldMkLst>
          <pc:docMk/>
          <pc:sldMk cId="1356553502" sldId="261"/>
        </pc:sldMkLst>
        <pc:spChg chg="mod">
          <ac:chgData name="RONDY JUNIOR MENEZES SOARES" userId="S::202104637421@alunos.estacio.br::a00b03fe-fcdb-4521-a4ce-800040ec120d" providerId="AD" clId="Web-{444E281E-3F82-0846-D1EE-1339DBB9CECA}" dt="2024-06-05T19:25:51.895" v="60" actId="1076"/>
          <ac:spMkLst>
            <pc:docMk/>
            <pc:sldMk cId="1356553502" sldId="261"/>
            <ac:spMk id="2" creationId="{71B0E898-07A6-44E8-9319-FFBB792E47EB}"/>
          </ac:spMkLst>
        </pc:spChg>
        <pc:spChg chg="mod">
          <ac:chgData name="RONDY JUNIOR MENEZES SOARES" userId="S::202104637421@alunos.estacio.br::a00b03fe-fcdb-4521-a4ce-800040ec120d" providerId="AD" clId="Web-{444E281E-3F82-0846-D1EE-1339DBB9CECA}" dt="2024-06-05T19:26:44.990" v="67" actId="1076"/>
          <ac:spMkLst>
            <pc:docMk/>
            <pc:sldMk cId="1356553502" sldId="261"/>
            <ac:spMk id="3" creationId="{8267A80D-1E6B-9B69-888E-ED70992ED74C}"/>
          </ac:spMkLst>
        </pc:spChg>
      </pc:sldChg>
      <pc:sldChg chg="addSp delSp modSp">
        <pc:chgData name="RONDY JUNIOR MENEZES SOARES" userId="S::202104637421@alunos.estacio.br::a00b03fe-fcdb-4521-a4ce-800040ec120d" providerId="AD" clId="Web-{444E281E-3F82-0846-D1EE-1339DBB9CECA}" dt="2024-06-05T19:29:31.713" v="79" actId="1076"/>
        <pc:sldMkLst>
          <pc:docMk/>
          <pc:sldMk cId="1645415622" sldId="262"/>
        </pc:sldMkLst>
        <pc:spChg chg="mod">
          <ac:chgData name="RONDY JUNIOR MENEZES SOARES" userId="S::202104637421@alunos.estacio.br::a00b03fe-fcdb-4521-a4ce-800040ec120d" providerId="AD" clId="Web-{444E281E-3F82-0846-D1EE-1339DBB9CECA}" dt="2024-06-05T19:29:31.713" v="79" actId="1076"/>
          <ac:spMkLst>
            <pc:docMk/>
            <pc:sldMk cId="1645415622" sldId="262"/>
            <ac:spMk id="2" creationId="{F70957E9-C2E7-CFD2-12EF-78F5792FA29D}"/>
          </ac:spMkLst>
        </pc:spChg>
        <pc:spChg chg="del">
          <ac:chgData name="RONDY JUNIOR MENEZES SOARES" userId="S::202104637421@alunos.estacio.br::a00b03fe-fcdb-4521-a4ce-800040ec120d" providerId="AD" clId="Web-{444E281E-3F82-0846-D1EE-1339DBB9CECA}" dt="2024-06-05T19:28:11.305" v="69"/>
          <ac:spMkLst>
            <pc:docMk/>
            <pc:sldMk cId="1645415622" sldId="262"/>
            <ac:spMk id="3" creationId="{A7EA3717-CDAE-2F87-7B8D-1C5EDEE7F2A8}"/>
          </ac:spMkLst>
        </pc:spChg>
        <pc:picChg chg="add mod ord">
          <ac:chgData name="RONDY JUNIOR MENEZES SOARES" userId="S::202104637421@alunos.estacio.br::a00b03fe-fcdb-4521-a4ce-800040ec120d" providerId="AD" clId="Web-{444E281E-3F82-0846-D1EE-1339DBB9CECA}" dt="2024-06-05T19:28:42.540" v="73" actId="14100"/>
          <ac:picMkLst>
            <pc:docMk/>
            <pc:sldMk cId="1645415622" sldId="262"/>
            <ac:picMk id="4" creationId="{B247AA54-F936-F547-66A6-E2D1542D86E2}"/>
          </ac:picMkLst>
        </pc:picChg>
        <pc:picChg chg="add mod">
          <ac:chgData name="RONDY JUNIOR MENEZES SOARES" userId="S::202104637421@alunos.estacio.br::a00b03fe-fcdb-4521-a4ce-800040ec120d" providerId="AD" clId="Web-{444E281E-3F82-0846-D1EE-1339DBB9CECA}" dt="2024-06-05T19:28:50.368" v="75" actId="1076"/>
          <ac:picMkLst>
            <pc:docMk/>
            <pc:sldMk cId="1645415622" sldId="262"/>
            <ac:picMk id="5" creationId="{CE4ECE5C-13E6-A25E-4A84-AA3D842EAD80}"/>
          </ac:picMkLst>
        </pc:picChg>
      </pc:sldChg>
    </pc:docChg>
  </pc:docChgLst>
  <pc:docChgLst>
    <pc:chgData name="RONDY JUNIOR MENEZES SOARES" userId="S::202104637421@alunos.estacio.br::a00b03fe-fcdb-4521-a4ce-800040ec120d" providerId="AD" clId="Web-{FDAFB663-2831-469A-4165-54DC892131D8}"/>
    <pc:docChg chg="delSld modSld">
      <pc:chgData name="RONDY JUNIOR MENEZES SOARES" userId="S::202104637421@alunos.estacio.br::a00b03fe-fcdb-4521-a4ce-800040ec120d" providerId="AD" clId="Web-{FDAFB663-2831-469A-4165-54DC892131D8}" dt="2024-06-05T21:59:42.533" v="200"/>
      <pc:docMkLst>
        <pc:docMk/>
      </pc:docMkLst>
      <pc:sldChg chg="modSp">
        <pc:chgData name="RONDY JUNIOR MENEZES SOARES" userId="S::202104637421@alunos.estacio.br::a00b03fe-fcdb-4521-a4ce-800040ec120d" providerId="AD" clId="Web-{FDAFB663-2831-469A-4165-54DC892131D8}" dt="2024-06-05T21:23:09.295" v="8" actId="20577"/>
        <pc:sldMkLst>
          <pc:docMk/>
          <pc:sldMk cId="755766743" sldId="263"/>
        </pc:sldMkLst>
        <pc:spChg chg="mod">
          <ac:chgData name="RONDY JUNIOR MENEZES SOARES" userId="S::202104637421@alunos.estacio.br::a00b03fe-fcdb-4521-a4ce-800040ec120d" providerId="AD" clId="Web-{FDAFB663-2831-469A-4165-54DC892131D8}" dt="2024-06-05T21:22:06.841" v="5" actId="1076"/>
          <ac:spMkLst>
            <pc:docMk/>
            <pc:sldMk cId="755766743" sldId="263"/>
            <ac:spMk id="2" creationId="{0EE0650A-3589-3892-58E0-7B3096BB0CE4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23:09.295" v="8" actId="20577"/>
          <ac:spMkLst>
            <pc:docMk/>
            <pc:sldMk cId="755766743" sldId="263"/>
            <ac:spMk id="3" creationId="{551410B8-8BDF-037A-73E7-2E02E3DF4378}"/>
          </ac:spMkLst>
        </pc:spChg>
      </pc:sldChg>
      <pc:sldChg chg="addSp modSp">
        <pc:chgData name="RONDY JUNIOR MENEZES SOARES" userId="S::202104637421@alunos.estacio.br::a00b03fe-fcdb-4521-a4ce-800040ec120d" providerId="AD" clId="Web-{FDAFB663-2831-469A-4165-54DC892131D8}" dt="2024-06-05T21:25:09.407" v="19" actId="14100"/>
        <pc:sldMkLst>
          <pc:docMk/>
          <pc:sldMk cId="3839357809" sldId="264"/>
        </pc:sldMkLst>
        <pc:spChg chg="mod">
          <ac:chgData name="RONDY JUNIOR MENEZES SOARES" userId="S::202104637421@alunos.estacio.br::a00b03fe-fcdb-4521-a4ce-800040ec120d" providerId="AD" clId="Web-{FDAFB663-2831-469A-4165-54DC892131D8}" dt="2024-06-05T21:23:52.374" v="13" actId="20577"/>
          <ac:spMkLst>
            <pc:docMk/>
            <pc:sldMk cId="3839357809" sldId="264"/>
            <ac:spMk id="2" creationId="{A7C7A8ED-46B2-408D-98E9-B3C96392434C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24:56.110" v="16" actId="20577"/>
          <ac:spMkLst>
            <pc:docMk/>
            <pc:sldMk cId="3839357809" sldId="264"/>
            <ac:spMk id="3" creationId="{2FE31AB7-52E8-E3A8-ACED-1A26E58A79CC}"/>
          </ac:spMkLst>
        </pc:spChg>
        <pc:picChg chg="add mod">
          <ac:chgData name="RONDY JUNIOR MENEZES SOARES" userId="S::202104637421@alunos.estacio.br::a00b03fe-fcdb-4521-a4ce-800040ec120d" providerId="AD" clId="Web-{FDAFB663-2831-469A-4165-54DC892131D8}" dt="2024-06-05T21:25:09.407" v="19" actId="14100"/>
          <ac:picMkLst>
            <pc:docMk/>
            <pc:sldMk cId="3839357809" sldId="264"/>
            <ac:picMk id="4" creationId="{04F9735B-7877-B9B0-EA2C-BC7238EFBE4B}"/>
          </ac:picMkLst>
        </pc:picChg>
      </pc:sldChg>
      <pc:sldChg chg="addSp modSp">
        <pc:chgData name="RONDY JUNIOR MENEZES SOARES" userId="S::202104637421@alunos.estacio.br::a00b03fe-fcdb-4521-a4ce-800040ec120d" providerId="AD" clId="Web-{FDAFB663-2831-469A-4165-54DC892131D8}" dt="2024-06-05T21:28:48.803" v="41" actId="1076"/>
        <pc:sldMkLst>
          <pc:docMk/>
          <pc:sldMk cId="3283780872" sldId="265"/>
        </pc:sldMkLst>
        <pc:spChg chg="mod">
          <ac:chgData name="RONDY JUNIOR MENEZES SOARES" userId="S::202104637421@alunos.estacio.br::a00b03fe-fcdb-4521-a4ce-800040ec120d" providerId="AD" clId="Web-{FDAFB663-2831-469A-4165-54DC892131D8}" dt="2024-06-05T21:28:48.803" v="41" actId="1076"/>
          <ac:spMkLst>
            <pc:docMk/>
            <pc:sldMk cId="3283780872" sldId="265"/>
            <ac:spMk id="2" creationId="{09845A6B-F573-38BF-5E3A-FF78C06585DC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28:28.553" v="38" actId="1076"/>
          <ac:spMkLst>
            <pc:docMk/>
            <pc:sldMk cId="3283780872" sldId="265"/>
            <ac:spMk id="3" creationId="{9A453525-8B3D-0B9D-6F90-870C62624EE9}"/>
          </ac:spMkLst>
        </pc:spChg>
        <pc:picChg chg="add mod">
          <ac:chgData name="RONDY JUNIOR MENEZES SOARES" userId="S::202104637421@alunos.estacio.br::a00b03fe-fcdb-4521-a4ce-800040ec120d" providerId="AD" clId="Web-{FDAFB663-2831-469A-4165-54DC892131D8}" dt="2024-06-05T21:28:37.912" v="40" actId="1076"/>
          <ac:picMkLst>
            <pc:docMk/>
            <pc:sldMk cId="3283780872" sldId="265"/>
            <ac:picMk id="4" creationId="{D87849E2-93C9-9FF1-8C88-E2C2D2D3F95C}"/>
          </ac:picMkLst>
        </pc:picChg>
      </pc:sldChg>
      <pc:sldChg chg="addSp modSp">
        <pc:chgData name="RONDY JUNIOR MENEZES SOARES" userId="S::202104637421@alunos.estacio.br::a00b03fe-fcdb-4521-a4ce-800040ec120d" providerId="AD" clId="Web-{FDAFB663-2831-469A-4165-54DC892131D8}" dt="2024-06-05T21:38:01.956" v="58" actId="14100"/>
        <pc:sldMkLst>
          <pc:docMk/>
          <pc:sldMk cId="114329982" sldId="266"/>
        </pc:sldMkLst>
        <pc:spChg chg="mod">
          <ac:chgData name="RONDY JUNIOR MENEZES SOARES" userId="S::202104637421@alunos.estacio.br::a00b03fe-fcdb-4521-a4ce-800040ec120d" providerId="AD" clId="Web-{FDAFB663-2831-469A-4165-54DC892131D8}" dt="2024-06-05T21:36:28.704" v="46" actId="1076"/>
          <ac:spMkLst>
            <pc:docMk/>
            <pc:sldMk cId="114329982" sldId="266"/>
            <ac:spMk id="2" creationId="{56373CC0-FA1E-37A0-DF5D-14341B6CE874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37:39.315" v="52" actId="14100"/>
          <ac:spMkLst>
            <pc:docMk/>
            <pc:sldMk cId="114329982" sldId="266"/>
            <ac:spMk id="3" creationId="{D258B806-28C4-0CF4-DFA2-F4C4E8C66F7C}"/>
          </ac:spMkLst>
        </pc:spChg>
        <pc:picChg chg="add mod">
          <ac:chgData name="RONDY JUNIOR MENEZES SOARES" userId="S::202104637421@alunos.estacio.br::a00b03fe-fcdb-4521-a4ce-800040ec120d" providerId="AD" clId="Web-{FDAFB663-2831-469A-4165-54DC892131D8}" dt="2024-06-05T21:38:01.956" v="58" actId="14100"/>
          <ac:picMkLst>
            <pc:docMk/>
            <pc:sldMk cId="114329982" sldId="266"/>
            <ac:picMk id="4" creationId="{E1420E0F-80A3-D393-052E-6ED8A5262F13}"/>
          </ac:picMkLst>
        </pc:picChg>
      </pc:sldChg>
      <pc:sldChg chg="modSp">
        <pc:chgData name="RONDY JUNIOR MENEZES SOARES" userId="S::202104637421@alunos.estacio.br::a00b03fe-fcdb-4521-a4ce-800040ec120d" providerId="AD" clId="Web-{FDAFB663-2831-469A-4165-54DC892131D8}" dt="2024-06-05T21:39:24.443" v="65" actId="1076"/>
        <pc:sldMkLst>
          <pc:docMk/>
          <pc:sldMk cId="3998677722" sldId="267"/>
        </pc:sldMkLst>
        <pc:spChg chg="mod">
          <ac:chgData name="RONDY JUNIOR MENEZES SOARES" userId="S::202104637421@alunos.estacio.br::a00b03fe-fcdb-4521-a4ce-800040ec120d" providerId="AD" clId="Web-{FDAFB663-2831-469A-4165-54DC892131D8}" dt="2024-06-05T21:38:40.879" v="60" actId="20577"/>
          <ac:spMkLst>
            <pc:docMk/>
            <pc:sldMk cId="3998677722" sldId="267"/>
            <ac:spMk id="2" creationId="{9B892214-D940-DB29-B8E9-76CAFC297D2D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39:24.443" v="65" actId="1076"/>
          <ac:spMkLst>
            <pc:docMk/>
            <pc:sldMk cId="3998677722" sldId="267"/>
            <ac:spMk id="3" creationId="{967BB814-0D7A-AA5A-198D-D1C80D8D52DA}"/>
          </ac:spMkLst>
        </pc:spChg>
      </pc:sldChg>
      <pc:sldChg chg="modSp">
        <pc:chgData name="RONDY JUNIOR MENEZES SOARES" userId="S::202104637421@alunos.estacio.br::a00b03fe-fcdb-4521-a4ce-800040ec120d" providerId="AD" clId="Web-{FDAFB663-2831-469A-4165-54DC892131D8}" dt="2024-06-05T21:43:46.339" v="83" actId="20577"/>
        <pc:sldMkLst>
          <pc:docMk/>
          <pc:sldMk cId="1693207914" sldId="268"/>
        </pc:sldMkLst>
        <pc:spChg chg="mod">
          <ac:chgData name="RONDY JUNIOR MENEZES SOARES" userId="S::202104637421@alunos.estacio.br::a00b03fe-fcdb-4521-a4ce-800040ec120d" providerId="AD" clId="Web-{FDAFB663-2831-469A-4165-54DC892131D8}" dt="2024-06-05T21:42:14.165" v="73" actId="1076"/>
          <ac:spMkLst>
            <pc:docMk/>
            <pc:sldMk cId="1693207914" sldId="268"/>
            <ac:spMk id="2" creationId="{5C2FB599-ED7D-CA0B-2491-E900819FBC3D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43:46.339" v="83" actId="20577"/>
          <ac:spMkLst>
            <pc:docMk/>
            <pc:sldMk cId="1693207914" sldId="268"/>
            <ac:spMk id="3" creationId="{519D2D38-F493-0170-1DBE-283A2A941E06}"/>
          </ac:spMkLst>
        </pc:spChg>
      </pc:sldChg>
      <pc:sldChg chg="modSp">
        <pc:chgData name="RONDY JUNIOR MENEZES SOARES" userId="S::202104637421@alunos.estacio.br::a00b03fe-fcdb-4521-a4ce-800040ec120d" providerId="AD" clId="Web-{FDAFB663-2831-469A-4165-54DC892131D8}" dt="2024-06-05T21:47:01.422" v="94" actId="20577"/>
        <pc:sldMkLst>
          <pc:docMk/>
          <pc:sldMk cId="1290791725" sldId="269"/>
        </pc:sldMkLst>
        <pc:spChg chg="mod">
          <ac:chgData name="RONDY JUNIOR MENEZES SOARES" userId="S::202104637421@alunos.estacio.br::a00b03fe-fcdb-4521-a4ce-800040ec120d" providerId="AD" clId="Web-{FDAFB663-2831-469A-4165-54DC892131D8}" dt="2024-06-05T21:44:42.137" v="88" actId="1076"/>
          <ac:spMkLst>
            <pc:docMk/>
            <pc:sldMk cId="1290791725" sldId="269"/>
            <ac:spMk id="2" creationId="{F44265DC-670D-5954-6EFF-D99C82206ED4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47:01.422" v="94" actId="20577"/>
          <ac:spMkLst>
            <pc:docMk/>
            <pc:sldMk cId="1290791725" sldId="269"/>
            <ac:spMk id="3" creationId="{C9C9FAFB-1284-8A46-03D5-FE96BD491AFB}"/>
          </ac:spMkLst>
        </pc:spChg>
      </pc:sldChg>
      <pc:sldChg chg="addSp modSp">
        <pc:chgData name="RONDY JUNIOR MENEZES SOARES" userId="S::202104637421@alunos.estacio.br::a00b03fe-fcdb-4521-a4ce-800040ec120d" providerId="AD" clId="Web-{FDAFB663-2831-469A-4165-54DC892131D8}" dt="2024-06-05T21:56:08.716" v="173" actId="1076"/>
        <pc:sldMkLst>
          <pc:docMk/>
          <pc:sldMk cId="2559183766" sldId="270"/>
        </pc:sldMkLst>
        <pc:spChg chg="mod">
          <ac:chgData name="RONDY JUNIOR MENEZES SOARES" userId="S::202104637421@alunos.estacio.br::a00b03fe-fcdb-4521-a4ce-800040ec120d" providerId="AD" clId="Web-{FDAFB663-2831-469A-4165-54DC892131D8}" dt="2024-06-05T21:56:08.716" v="173" actId="1076"/>
          <ac:spMkLst>
            <pc:docMk/>
            <pc:sldMk cId="2559183766" sldId="270"/>
            <ac:spMk id="2" creationId="{AA12755E-B1B7-833F-D463-F670C3D9F73B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53:41.415" v="135" actId="20577"/>
          <ac:spMkLst>
            <pc:docMk/>
            <pc:sldMk cId="2559183766" sldId="270"/>
            <ac:spMk id="3" creationId="{51E41613-3B25-9C10-42B1-B0A8B0930184}"/>
          </ac:spMkLst>
        </pc:spChg>
        <pc:spChg chg="add mod">
          <ac:chgData name="RONDY JUNIOR MENEZES SOARES" userId="S::202104637421@alunos.estacio.br::a00b03fe-fcdb-4521-a4ce-800040ec120d" providerId="AD" clId="Web-{FDAFB663-2831-469A-4165-54DC892131D8}" dt="2024-06-05T21:54:52.948" v="149" actId="20577"/>
          <ac:spMkLst>
            <pc:docMk/>
            <pc:sldMk cId="2559183766" sldId="270"/>
            <ac:spMk id="4" creationId="{106BE540-47D8-E141-0AD0-F2F73913C350}"/>
          </ac:spMkLst>
        </pc:spChg>
        <pc:spChg chg="add mod">
          <ac:chgData name="RONDY JUNIOR MENEZES SOARES" userId="S::202104637421@alunos.estacio.br::a00b03fe-fcdb-4521-a4ce-800040ec120d" providerId="AD" clId="Web-{FDAFB663-2831-469A-4165-54DC892131D8}" dt="2024-06-05T21:54:58.011" v="151" actId="20577"/>
          <ac:spMkLst>
            <pc:docMk/>
            <pc:sldMk cId="2559183766" sldId="270"/>
            <ac:spMk id="5" creationId="{298BBE24-39B1-1FF6-AC04-533600399E81}"/>
          </ac:spMkLst>
        </pc:spChg>
      </pc:sldChg>
      <pc:sldChg chg="modSp">
        <pc:chgData name="RONDY JUNIOR MENEZES SOARES" userId="S::202104637421@alunos.estacio.br::a00b03fe-fcdb-4521-a4ce-800040ec120d" providerId="AD" clId="Web-{FDAFB663-2831-469A-4165-54DC892131D8}" dt="2024-06-05T21:59:37.689" v="199" actId="1076"/>
        <pc:sldMkLst>
          <pc:docMk/>
          <pc:sldMk cId="1850632744" sldId="271"/>
        </pc:sldMkLst>
        <pc:spChg chg="mod">
          <ac:chgData name="RONDY JUNIOR MENEZES SOARES" userId="S::202104637421@alunos.estacio.br::a00b03fe-fcdb-4521-a4ce-800040ec120d" providerId="AD" clId="Web-{FDAFB663-2831-469A-4165-54DC892131D8}" dt="2024-06-05T21:58:37.469" v="186" actId="1076"/>
          <ac:spMkLst>
            <pc:docMk/>
            <pc:sldMk cId="1850632744" sldId="271"/>
            <ac:spMk id="2" creationId="{794876DA-2E6A-ED83-298E-0F08931DEF12}"/>
          </ac:spMkLst>
        </pc:spChg>
        <pc:spChg chg="mod">
          <ac:chgData name="RONDY JUNIOR MENEZES SOARES" userId="S::202104637421@alunos.estacio.br::a00b03fe-fcdb-4521-a4ce-800040ec120d" providerId="AD" clId="Web-{FDAFB663-2831-469A-4165-54DC892131D8}" dt="2024-06-05T21:59:37.689" v="199" actId="1076"/>
          <ac:spMkLst>
            <pc:docMk/>
            <pc:sldMk cId="1850632744" sldId="271"/>
            <ac:spMk id="3" creationId="{5D97580F-7A02-F73B-6D0F-60497FA4B103}"/>
          </ac:spMkLst>
        </pc:spChg>
      </pc:sldChg>
      <pc:sldChg chg="del">
        <pc:chgData name="RONDY JUNIOR MENEZES SOARES" userId="S::202104637421@alunos.estacio.br::a00b03fe-fcdb-4521-a4ce-800040ec120d" providerId="AD" clId="Web-{FDAFB663-2831-469A-4165-54DC892131D8}" dt="2024-06-05T21:59:42.533" v="200"/>
        <pc:sldMkLst>
          <pc:docMk/>
          <pc:sldMk cId="158768461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36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05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462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6420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914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550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993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916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066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251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171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31C0BB-DC71-4713-A787-95011EDB8CA8}" type="datetimeFigureOut">
              <a:rPr lang="pt-PT" smtClean="0"/>
              <a:t>05/06/2024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A16595-07AD-4646-803E-1CCE41789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2066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8977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637082EF-AF0C-C857-CE73-375E88016D45}"/>
              </a:ext>
            </a:extLst>
          </p:cNvPr>
          <p:cNvSpPr txBox="1">
            <a:spLocks noGrp="1"/>
          </p:cNvSpPr>
          <p:nvPr/>
        </p:nvSpPr>
        <p:spPr>
          <a:xfrm>
            <a:off x="3443934" y="1083949"/>
            <a:ext cx="52990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000" b="1" i="0">
                <a:solidFill>
                  <a:srgbClr val="F79546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Arial"/>
                <a:cs typeface="Arial"/>
              </a:rPr>
              <a:t>O</a:t>
            </a:r>
            <a:r>
              <a:rPr sz="4000" spc="-20" dirty="0">
                <a:latin typeface="Arial"/>
                <a:cs typeface="Arial"/>
              </a:rPr>
              <a:t> </a:t>
            </a:r>
            <a:r>
              <a:rPr sz="4000" dirty="0">
                <a:latin typeface="Arial"/>
                <a:cs typeface="Arial"/>
              </a:rPr>
              <a:t>que</a:t>
            </a:r>
            <a:r>
              <a:rPr sz="4000" spc="-20" dirty="0">
                <a:latin typeface="Arial"/>
                <a:cs typeface="Arial"/>
              </a:rPr>
              <a:t> </a:t>
            </a:r>
            <a:r>
              <a:rPr sz="4000" dirty="0">
                <a:latin typeface="Arial"/>
                <a:cs typeface="Arial"/>
              </a:rPr>
              <a:t>é</a:t>
            </a:r>
            <a:r>
              <a:rPr sz="4000" spc="-5" dirty="0">
                <a:latin typeface="Arial"/>
                <a:cs typeface="Arial"/>
              </a:rPr>
              <a:t> </a:t>
            </a:r>
            <a:r>
              <a:rPr sz="4000" dirty="0">
                <a:latin typeface="Arial"/>
                <a:cs typeface="Arial"/>
              </a:rPr>
              <a:t>o</a:t>
            </a:r>
            <a:r>
              <a:rPr sz="4000" spc="-15" dirty="0">
                <a:latin typeface="Arial"/>
                <a:cs typeface="Arial"/>
              </a:rPr>
              <a:t> </a:t>
            </a:r>
            <a:r>
              <a:rPr sz="4000" spc="-10" dirty="0">
                <a:latin typeface="Arial"/>
                <a:cs typeface="Arial"/>
              </a:rPr>
              <a:t>Consórcio?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151D4F3-EBD0-28CC-FC46-C63463B2F97C}"/>
              </a:ext>
            </a:extLst>
          </p:cNvPr>
          <p:cNvSpPr txBox="1"/>
          <p:nvPr/>
        </p:nvSpPr>
        <p:spPr>
          <a:xfrm>
            <a:off x="1876911" y="1716433"/>
            <a:ext cx="8431417" cy="32521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Consórcio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é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modalidade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compra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baseada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na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união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pessoas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-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físicas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ou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jurídicas -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em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grupos,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com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finalidade de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formar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poupança 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para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aquisição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bens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móveis,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imóveis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ou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serviços.</a:t>
            </a:r>
            <a:r>
              <a:rPr sz="1800" spc="-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formação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desses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grupos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é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feita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uma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administradora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consórcios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autorizada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e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fiscalizada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pelo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Banco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Central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do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Brasil.</a:t>
            </a:r>
            <a:endParaRPr sz="1800">
              <a:solidFill>
                <a:srgbClr val="FFFFFF"/>
              </a:solidFill>
              <a:latin typeface="Arial MT"/>
              <a:cs typeface="Arial MT"/>
            </a:endParaRPr>
          </a:p>
          <a:p>
            <a:pPr marL="355600" marR="67945" indent="-343535">
              <a:lnSpc>
                <a:spcPct val="100000"/>
              </a:lnSpc>
              <a:spcBef>
                <a:spcPts val="1205"/>
              </a:spcBef>
              <a:buChar char="•"/>
              <a:tabLst>
                <a:tab pos="35560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1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administradora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consórcios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é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empresa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que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organiza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administra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os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grupos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consórcios;</a:t>
            </a:r>
            <a:endParaRPr sz="1800">
              <a:solidFill>
                <a:srgbClr val="FFFFFF"/>
              </a:solidFill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30"/>
              </a:spcBef>
              <a:buFont typeface="Arial MT"/>
              <a:buChar char="•"/>
            </a:pPr>
            <a:endParaRPr sz="1800">
              <a:solidFill>
                <a:srgbClr val="FFFFFF"/>
              </a:solidFill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Banco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Central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do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Brasil,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acordo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com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Lei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nº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11.795/2008,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é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endParaRPr sz="1800">
              <a:solidFill>
                <a:srgbClr val="FFFFFF"/>
              </a:solidFill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autoridade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competente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para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normatizar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fiscalizar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Sistema</a:t>
            </a:r>
            <a:endParaRPr sz="1800">
              <a:solidFill>
                <a:srgbClr val="FFFFFF"/>
              </a:solidFill>
              <a:latin typeface="Arial MT"/>
              <a:cs typeface="Arial MT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consórcios no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Brasil;</a:t>
            </a:r>
            <a:endParaRPr sz="1800">
              <a:solidFill>
                <a:srgbClr val="FFFFFF"/>
              </a:solidFill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403192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7166F4-8A6D-1BA4-23C4-C79EE0528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DCD6D77-EDAF-1B4B-1544-9D158D514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700" b="1">
                <a:solidFill>
                  <a:schemeClr val="bg1"/>
                </a:solidFill>
                <a:latin typeface="Arial"/>
                <a:cs typeface="Arial"/>
              </a:rPr>
              <a:t>CONSÓRCIO: UMA INVENÇÃO BRASILEIRA</a:t>
            </a:r>
            <a:endParaRPr lang="en-US" sz="17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marR="5080" indent="-343535">
              <a:lnSpc>
                <a:spcPct val="80000"/>
              </a:lnSpc>
              <a:spcBef>
                <a:spcPts val="409"/>
              </a:spcBef>
              <a:buFont typeface="Arial MT,Sans-Serif" panose="020B0604020202020204" pitchFamily="34" charset="0"/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1962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Funcionários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Banco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Brasil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tiveram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ideia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formar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um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amigos,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eles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se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uniram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cada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um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contribuiu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com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uma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parcela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valor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carro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que,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somadas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permitiriam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sua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aquisição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 Mas,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quem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seria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aquele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primeiro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veículo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?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solução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foi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simples: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sorteá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-lo!</a:t>
            </a:r>
          </a:p>
          <a:p>
            <a:pPr marL="355600" marR="17780" indent="-343535">
              <a:lnSpc>
                <a:spcPct val="80000"/>
              </a:lnSpc>
              <a:spcBef>
                <a:spcPts val="409"/>
              </a:spcBef>
              <a:buFont typeface="Arial MT,Sans-Serif" panose="020B0604020202020204" pitchFamily="34" charset="0"/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1967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 Em </a:t>
            </a: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20 de </a:t>
            </a:r>
            <a:r>
              <a:rPr lang="en-US" sz="1700" b="1" err="1">
                <a:solidFill>
                  <a:schemeClr val="bg1"/>
                </a:solidFill>
                <a:latin typeface="Arial"/>
                <a:cs typeface="Arial"/>
              </a:rPr>
              <a:t>junho</a:t>
            </a: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 de 1967 </a:t>
            </a:r>
            <a:r>
              <a:rPr lang="en-US" sz="1700" b="1" err="1">
                <a:solidFill>
                  <a:schemeClr val="bg1"/>
                </a:solidFill>
                <a:latin typeface="Arial"/>
                <a:cs typeface="Arial"/>
              </a:rPr>
              <a:t>foi</a:t>
            </a: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b="1" err="1">
                <a:solidFill>
                  <a:schemeClr val="bg1"/>
                </a:solidFill>
                <a:latin typeface="Arial"/>
                <a:cs typeface="Arial"/>
              </a:rPr>
              <a:t>criada</a:t>
            </a: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 a ABAC - </a:t>
            </a:r>
            <a:r>
              <a:rPr lang="en-US" sz="1700" b="1" err="1">
                <a:solidFill>
                  <a:schemeClr val="bg1"/>
                </a:solidFill>
                <a:latin typeface="Arial"/>
                <a:cs typeface="Arial"/>
              </a:rPr>
              <a:t>Associação</a:t>
            </a: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 Brasileira de </a:t>
            </a:r>
            <a:r>
              <a:rPr lang="en-US" sz="1700" b="1" err="1">
                <a:solidFill>
                  <a:schemeClr val="bg1"/>
                </a:solidFill>
                <a:latin typeface="Arial"/>
                <a:cs typeface="Arial"/>
              </a:rPr>
              <a:t>Administradoras</a:t>
            </a: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 de </a:t>
            </a:r>
            <a:r>
              <a:rPr lang="en-US" sz="1700" b="1" err="1">
                <a:solidFill>
                  <a:schemeClr val="bg1"/>
                </a:solidFill>
                <a:latin typeface="Arial"/>
                <a:cs typeface="Arial"/>
              </a:rPr>
              <a:t>Consórcios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que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passou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reunir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três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grupos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administradoras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existentes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à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época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: as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independentes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as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ligadas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às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concessionárias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e as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ligadas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fabricantes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 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se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expandiu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diversos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países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Latino Americanos,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como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Argentina,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Uruguai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Paraguai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Peru, México e Venezuela.</a:t>
            </a:r>
          </a:p>
          <a:p>
            <a:pPr marL="355600" marR="223520" indent="-343535">
              <a:lnSpc>
                <a:spcPct val="80100"/>
              </a:lnSpc>
              <a:spcBef>
                <a:spcPts val="1195"/>
              </a:spcBef>
              <a:buFont typeface="Arial MT,Sans-Serif" panose="020B0604020202020204" pitchFamily="34" charset="0"/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1969-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Foi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fundada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APACESP -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Associação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Profissional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Administradores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b="1" err="1">
                <a:solidFill>
                  <a:schemeClr val="bg1"/>
                </a:solidFill>
                <a:latin typeface="Arial"/>
                <a:cs typeface="Arial"/>
              </a:rPr>
              <a:t>Consórcios</a:t>
            </a: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no Estado de São Paulo, que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origem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atual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SINAC - Sindicato Nacional dos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Administradores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140335" indent="-343535">
              <a:lnSpc>
                <a:spcPct val="80000"/>
              </a:lnSpc>
              <a:spcBef>
                <a:spcPts val="1215"/>
              </a:spcBef>
              <a:buFont typeface="Arial MT,Sans-Serif" panose="020B0604020202020204" pitchFamily="34" charset="0"/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1971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-No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início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década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70,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mereceu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tutela legal: a Lei nº 5.768, de 20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dezembro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1971. O diploma de forma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genérica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foi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regulamentado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09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agosto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1972,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pelo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Decreto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nº 70.951.</a:t>
            </a:r>
          </a:p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ADBDEB26-339D-6B46-CDEA-A09F01909ED6}"/>
              </a:ext>
            </a:extLst>
          </p:cNvPr>
          <p:cNvSpPr txBox="1">
            <a:spLocks noGrp="1"/>
          </p:cNvSpPr>
          <p:nvPr/>
        </p:nvSpPr>
        <p:spPr>
          <a:xfrm>
            <a:off x="2235279" y="1117226"/>
            <a:ext cx="7990382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000" b="1" i="0">
                <a:solidFill>
                  <a:srgbClr val="F79546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49225">
              <a:lnSpc>
                <a:spcPct val="100000"/>
              </a:lnSpc>
              <a:spcBef>
                <a:spcPts val="95"/>
              </a:spcBef>
            </a:pPr>
            <a:r>
              <a:rPr sz="4000" spc="-325" dirty="0"/>
              <a:t>Para</a:t>
            </a:r>
            <a:r>
              <a:rPr sz="4000" spc="-445" dirty="0"/>
              <a:t> </a:t>
            </a:r>
            <a:r>
              <a:rPr sz="4000" spc="-440" dirty="0"/>
              <a:t>conhecer</a:t>
            </a:r>
            <a:r>
              <a:rPr sz="4000" spc="-409" dirty="0"/>
              <a:t> </a:t>
            </a:r>
            <a:r>
              <a:rPr sz="4000" spc="-240" dirty="0"/>
              <a:t>a</a:t>
            </a:r>
            <a:r>
              <a:rPr sz="4000" spc="-440" dirty="0"/>
              <a:t> </a:t>
            </a:r>
            <a:r>
              <a:rPr sz="4000" spc="-330" dirty="0"/>
              <a:t>história</a:t>
            </a:r>
            <a:r>
              <a:rPr sz="4000" spc="-420" dirty="0"/>
              <a:t> </a:t>
            </a:r>
            <a:r>
              <a:rPr sz="4000" spc="-440" dirty="0"/>
              <a:t>do</a:t>
            </a:r>
            <a:r>
              <a:rPr sz="4000" spc="-445" dirty="0"/>
              <a:t> </a:t>
            </a:r>
            <a:r>
              <a:rPr sz="4000" spc="-400" dirty="0"/>
              <a:t>Consórcio...</a:t>
            </a: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302431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F3412-A06B-A83F-B5E4-E704CB8C4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41" y="1575359"/>
            <a:ext cx="10515600" cy="137740"/>
          </a:xfrm>
        </p:spPr>
        <p:txBody>
          <a:bodyPr>
            <a:normAutofit fontScale="90000"/>
          </a:bodyPr>
          <a:lstStyle/>
          <a:p>
            <a:r>
              <a:rPr lang="en-US" sz="4000" b="1">
                <a:solidFill>
                  <a:srgbClr val="F79546"/>
                </a:solidFill>
                <a:latin typeface="Trebuchet MS"/>
              </a:rPr>
              <a:t>Para </a:t>
            </a:r>
            <a:r>
              <a:rPr lang="en-US" sz="4000" b="1" err="1">
                <a:solidFill>
                  <a:srgbClr val="F79546"/>
                </a:solidFill>
                <a:latin typeface="Trebuchet MS"/>
              </a:rPr>
              <a:t>conhecer</a:t>
            </a:r>
            <a:r>
              <a:rPr lang="en-US" sz="4000" b="1">
                <a:solidFill>
                  <a:srgbClr val="F79546"/>
                </a:solidFill>
                <a:latin typeface="Trebuchet MS"/>
              </a:rPr>
              <a:t> a </a:t>
            </a:r>
            <a:r>
              <a:rPr lang="en-US" sz="4000" b="1" err="1">
                <a:solidFill>
                  <a:srgbClr val="F79546"/>
                </a:solidFill>
                <a:latin typeface="Trebuchet MS"/>
              </a:rPr>
              <a:t>história</a:t>
            </a:r>
            <a:r>
              <a:rPr lang="en-US" sz="4000" b="1">
                <a:solidFill>
                  <a:srgbClr val="F79546"/>
                </a:solidFill>
                <a:latin typeface="Trebuchet MS"/>
              </a:rPr>
              <a:t> do </a:t>
            </a:r>
            <a:r>
              <a:rPr lang="en-US" sz="4000" b="1" err="1">
                <a:solidFill>
                  <a:srgbClr val="F79546"/>
                </a:solidFill>
                <a:latin typeface="Trebuchet MS"/>
              </a:rPr>
              <a:t>Consórcio</a:t>
            </a:r>
            <a:r>
              <a:rPr lang="en-US" sz="4000" b="1">
                <a:solidFill>
                  <a:srgbClr val="F79546"/>
                </a:solidFill>
                <a:latin typeface="Trebuchet MS"/>
              </a:rPr>
              <a:t>...</a:t>
            </a:r>
            <a:endParaRPr lang="pt-PT" sz="4000">
              <a:latin typeface="Trebuchet MS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4EDDDB7-082E-35CB-F05A-D49B01949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55600" marR="459105" indent="-343535">
              <a:lnSpc>
                <a:spcPct val="90100"/>
              </a:lnSpc>
              <a:spcBef>
                <a:spcPts val="305"/>
              </a:spcBef>
              <a:buFont typeface="Arial MT,Sans-Serif" panose="020B0604020202020204" pitchFamily="34" charset="0"/>
            </a:pPr>
            <a:r>
              <a:rPr lang="pt-PT" sz="1700" b="1">
                <a:solidFill>
                  <a:schemeClr val="bg1"/>
                </a:solidFill>
                <a:latin typeface="Arial"/>
                <a:cs typeface="Arial"/>
              </a:rPr>
              <a:t>1988</a:t>
            </a:r>
            <a:r>
              <a:rPr lang="pt-PT" sz="1700">
                <a:solidFill>
                  <a:schemeClr val="bg1"/>
                </a:solidFill>
                <a:latin typeface="Arial"/>
                <a:cs typeface="Arial"/>
              </a:rPr>
              <a:t>- O sistema de consórcios teve sua importância econômica e social reconhecida na Constituição Federal, sendo inserido dentre as matérias de competência privativa da União. (cf.: </a:t>
            </a:r>
            <a:r>
              <a:rPr lang="pt-PT" sz="1700" err="1">
                <a:solidFill>
                  <a:schemeClr val="bg1"/>
                </a:solidFill>
                <a:latin typeface="Arial"/>
                <a:cs typeface="Arial"/>
              </a:rPr>
              <a:t>inc.</a:t>
            </a:r>
            <a:r>
              <a:rPr lang="pt-PT" sz="1700">
                <a:solidFill>
                  <a:schemeClr val="bg1"/>
                </a:solidFill>
                <a:latin typeface="Arial"/>
                <a:cs typeface="Arial"/>
              </a:rPr>
              <a:t> XX do artigo 22. da CF).</a:t>
            </a:r>
          </a:p>
          <a:p>
            <a:pPr marL="355600" marR="5080" indent="-343535">
              <a:lnSpc>
                <a:spcPts val="1839"/>
              </a:lnSpc>
              <a:spcBef>
                <a:spcPts val="1225"/>
              </a:spcBef>
              <a:buFont typeface="Arial MT,Sans-Serif" panose="020B0604020202020204" pitchFamily="34" charset="0"/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1991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fiscalização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das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operações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consórcios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como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sua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regulamentação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passaram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ser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exercidas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pelo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Banco Central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Brasil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com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edição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da Lei n</a:t>
            </a:r>
            <a:r>
              <a:rPr lang="en-US" sz="1700" dirty="0">
                <a:solidFill>
                  <a:schemeClr val="bg1"/>
                </a:solidFill>
                <a:latin typeface="Times New Roman"/>
                <a:cs typeface="Times New Roman"/>
              </a:rPr>
              <a:t>° 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8.177. Era 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início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imobiliário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237490" indent="-343535">
              <a:lnSpc>
                <a:spcPts val="1839"/>
              </a:lnSpc>
              <a:spcBef>
                <a:spcPts val="1205"/>
              </a:spcBef>
              <a:buFont typeface="Arial MT,Sans-Serif" panose="020B0604020202020204" pitchFamily="34" charset="0"/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2008- 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Em 08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outubro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deste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ano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marco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legal do Sistema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consórcios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: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edição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da Lei 11.795/2008,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trazendo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importantes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benefícios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aperfeiçoamentos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mecanismo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34925" indent="-343535">
              <a:spcBef>
                <a:spcPts val="1175"/>
              </a:spcBef>
              <a:buFont typeface="Arial MT,Sans-Serif" panose="020B0604020202020204" pitchFamily="34" charset="0"/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2019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 As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vendas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249 mil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novas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cotas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novembro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recorde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mensal de 2018,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sugere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boas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perspectivas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para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este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ano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janeiro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novembro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ano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passado, 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balanço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sistema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consórcios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novamente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apresentou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resultados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positivos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 Ao se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aproximar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R$ 100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bilhões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o volume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negócios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chegou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R$ 96,32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bilhões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contra R$ 93,31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bilhões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(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jan-nov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/2017) com 3,2%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alta.</a:t>
            </a:r>
            <a:endParaRPr lang="en-US" sz="1700">
              <a:solidFill>
                <a:schemeClr val="bg1"/>
              </a:solidFill>
              <a:latin typeface="Arial"/>
              <a:cs typeface="Arial"/>
            </a:endParaRPr>
          </a:p>
          <a:p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545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0E898-07A6-44E8-9319-FFBB792E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76" y="1227977"/>
            <a:ext cx="10515600" cy="742857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Alguns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conceitos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importantes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sobre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o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negócio</a:t>
            </a:r>
            <a:endParaRPr lang="pt-PT" sz="3600" dirty="0" err="1">
              <a:latin typeface="Trebuchet MS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267A80D-1E6B-9B69-888E-ED70992ED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465" y="1859242"/>
            <a:ext cx="10515600" cy="37013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55600" marR="346710" indent="-343535">
              <a:lnSpc>
                <a:spcPct val="97300"/>
              </a:lnSpc>
              <a:spcBef>
                <a:spcPts val="160"/>
              </a:spcBef>
              <a:buFont typeface="Arial MT,Sans-Serif" panose="020B0604020202020204" pitchFamily="34" charset="0"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ASSEMBLEIA: 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A Assembleia Geral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Ordinária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realizada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dia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hora e local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informados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pela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destina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-se à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contemplação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dos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consorciados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bem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como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atendimento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à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prestação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informações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131445" indent="-343535">
              <a:lnSpc>
                <a:spcPct val="97100"/>
              </a:lnSpc>
              <a:spcBef>
                <a:spcPts val="195"/>
              </a:spcBef>
              <a:buFont typeface="Arial MT,Sans-Serif" panose="020B0604020202020204" pitchFamily="34" charset="0"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LANCE: 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É 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direito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consorciado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concorrer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à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contemplação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mediante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antecipação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parcelas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oferecidas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por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ocasião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das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assembleias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dos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grupos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Dependendo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disponibilidade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caixa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será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contemplado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maior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lance,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acordo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com as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regras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contratuais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marR="130810" indent="-343535">
              <a:lnSpc>
                <a:spcPts val="2090"/>
              </a:lnSpc>
              <a:spcBef>
                <a:spcPts val="260"/>
              </a:spcBef>
              <a:buFont typeface="Arial MT,Sans-Serif" panose="020B0604020202020204" pitchFamily="34" charset="0"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COMO FUNCIONA A CONTEMPLAÇÃO: 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Por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meio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Sorteios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Lances,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realizadas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nas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assembleias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mensais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dos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grupos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5080" indent="-343535">
              <a:lnSpc>
                <a:spcPct val="97000"/>
              </a:lnSpc>
              <a:spcBef>
                <a:spcPts val="150"/>
              </a:spcBef>
              <a:buFont typeface="Arial MT,Sans-Serif" panose="020B0604020202020204" pitchFamily="34" charset="0"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COMO FUNCIONA O SORTEIO: 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acordo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com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disponibilidade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caixa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um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mais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participantes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serão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sorteados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para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receber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sua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Carta de Crédito, no valor do plano a que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aderiu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independente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número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prestações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que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tenha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pago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Sorteio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serve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apenas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para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definição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ordem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recebimento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crédito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uma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vez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que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todos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participantes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receberão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até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final do plano.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5655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41A098-D4EC-6CCE-EA8B-DCE4AA1D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906" y="1351241"/>
            <a:ext cx="10515600" cy="720446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Alguns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conceitos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importantes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sobre</a:t>
            </a:r>
            <a:r>
              <a:rPr lang="en-US" sz="3600" b="1" dirty="0">
                <a:solidFill>
                  <a:srgbClr val="F79546"/>
                </a:solidFill>
                <a:latin typeface="Trebuchet MS"/>
              </a:rPr>
              <a:t> o </a:t>
            </a:r>
            <a:r>
              <a:rPr lang="en-US" sz="3600" b="1" dirty="0" err="1">
                <a:solidFill>
                  <a:srgbClr val="F79546"/>
                </a:solidFill>
                <a:latin typeface="Trebuchet MS"/>
              </a:rPr>
              <a:t>negócio</a:t>
            </a:r>
            <a:endParaRPr lang="pt-PT" sz="3600" dirty="0" err="1">
              <a:latin typeface="Trebuchet MS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BE9CA6E-4844-673B-D8DF-C0459E371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55600" marR="19050" indent="-343535">
              <a:lnSpc>
                <a:spcPct val="107000"/>
              </a:lnSpc>
              <a:spcBef>
                <a:spcPts val="110"/>
              </a:spcBef>
              <a:buFont typeface="Arial MT,Sans-Serif" panose="020B0604020202020204" pitchFamily="34" charset="0"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CARTA DE CRÉDITO: 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É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denominação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utilizada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para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identificar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crédito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Trata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-se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uma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ordem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faturamento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emitida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pela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com a qual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consorciado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irá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adquirir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automóvel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sua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livre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escolha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Para tanto,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deverão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ser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apresentadas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as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garantias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exigidas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pela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 de forma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preservar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interesses dos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próprios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consorciados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5080" indent="-343535">
              <a:lnSpc>
                <a:spcPct val="107000"/>
              </a:lnSpc>
              <a:spcBef>
                <a:spcPts val="204"/>
              </a:spcBef>
              <a:buFont typeface="Arial MT,Sans-Serif" panose="020B0604020202020204" pitchFamily="34" charset="0"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ADMINISTRADORA DE CONSÓRCIO: 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tem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como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prestadora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serviço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uma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devidamente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autorizada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pelo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Banco Central,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órgão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responsável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pela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regulamentação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setor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para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gestão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dos interesses do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consorciados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cobra, pela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prestação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serviço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uma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taxa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administração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que varia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acordo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com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cada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empresa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modalidade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prazo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plano. Cabe à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não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apenas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administrar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como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também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zelar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pela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saúde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financeira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0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957E9-C2E7-CFD2-12EF-78F5792FA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406" y="1250390"/>
            <a:ext cx="9731189" cy="1347974"/>
          </a:xfrm>
        </p:spPr>
        <p:txBody>
          <a:bodyPr/>
          <a:lstStyle/>
          <a:p>
            <a:r>
              <a:rPr lang="en-US" sz="4800" b="1">
                <a:solidFill>
                  <a:srgbClr val="F79546"/>
                </a:solidFill>
                <a:latin typeface="Segoe UI"/>
                <a:cs typeface="Segoe UI"/>
              </a:rPr>
              <a:t>ENTÃO VAMOS AOS CÁLCULOS!!</a:t>
            </a:r>
            <a:endParaRPr lang="pt-PT" sz="4800">
              <a:latin typeface="Segoe UI"/>
              <a:cs typeface="Segoe UI"/>
            </a:endParaRPr>
          </a:p>
          <a:p>
            <a:endParaRPr lang="pt-PT" dirty="0"/>
          </a:p>
        </p:txBody>
      </p:sp>
      <p:pic>
        <p:nvPicPr>
          <p:cNvPr id="4" name="Marcador de Posição de Conteúdo 3" descr="Uma imagem com clipart, Animação, desenho&#10;&#10;Descrição gerada automaticamente">
            <a:extLst>
              <a:ext uri="{FF2B5EF4-FFF2-40B4-BE49-F238E27FC236}">
                <a16:creationId xmlns:a16="http://schemas.microsoft.com/office/drawing/2014/main" id="{B247AA54-F936-F547-66A6-E2D1542D8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881" y="2591594"/>
            <a:ext cx="4270561" cy="2830605"/>
          </a:xfrm>
        </p:spPr>
      </p:pic>
      <p:pic>
        <p:nvPicPr>
          <p:cNvPr id="5" name="Imagem 4" descr="Uma imagem com texto, Consumíveis de escritório, design, ilustração&#10;&#10;Descrição gerada automaticamente">
            <a:extLst>
              <a:ext uri="{FF2B5EF4-FFF2-40B4-BE49-F238E27FC236}">
                <a16:creationId xmlns:a16="http://schemas.microsoft.com/office/drawing/2014/main" id="{CE4ECE5C-13E6-A25E-4A84-AA3D842EA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603" y="2593322"/>
            <a:ext cx="4841501" cy="28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15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0650A-3589-3892-58E0-7B3096BB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6173"/>
            <a:ext cx="10515600" cy="1047372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79546"/>
                </a:solidFill>
                <a:latin typeface="Trebuchet MS"/>
              </a:rPr>
              <a:t>CÁLCULO DAS PRESTAÇÕES</a:t>
            </a:r>
            <a:endParaRPr lang="pt-PT">
              <a:latin typeface="Trebuchet MS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51410B8-8BDF-037A-73E7-2E02E3DF4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55600" indent="-342900">
              <a:lnSpc>
                <a:spcPct val="100000"/>
              </a:lnSpc>
              <a:spcBef>
                <a:spcPts val="244"/>
              </a:spcBef>
              <a:buFont typeface="Arial MT,Sans-Serif" panose="020B0604020202020204" pitchFamily="34" charset="0"/>
            </a:pP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Veremos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, a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seguir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como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calcular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prestação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no Sistema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R="5080">
              <a:lnSpc>
                <a:spcPts val="2320"/>
              </a:lnSpc>
              <a:spcBef>
                <a:spcPts val="85"/>
              </a:spcBef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de </a:t>
            </a:r>
            <a:r>
              <a:rPr lang="en-US" sz="1800" dirty="0" err="1">
                <a:solidFill>
                  <a:schemeClr val="bg1"/>
                </a:solidFill>
                <a:latin typeface="Segoe UI"/>
                <a:cs typeface="Segoe UI"/>
              </a:rPr>
              <a:t>Consórcios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tomando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-se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como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exemplo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um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de 60 meses,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cujo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preço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bem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serviço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é de R$ 30.000,00.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0"/>
              </a:spcBef>
              <a:buFont typeface="Arial MT,Sans-Serif" panose="020B0604020202020204" pitchFamily="34" charset="0"/>
            </a:pPr>
            <a:r>
              <a:rPr lang="en-US" sz="1800" b="1" err="1">
                <a:solidFill>
                  <a:schemeClr val="bg1"/>
                </a:solidFill>
                <a:latin typeface="Arial"/>
                <a:cs typeface="Arial"/>
              </a:rPr>
              <a:t>Exemplo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marR="3152775" indent="-343535" algn="just">
              <a:lnSpc>
                <a:spcPct val="106900"/>
              </a:lnSpc>
              <a:spcBef>
                <a:spcPts val="1040"/>
              </a:spcBef>
              <a:buFont typeface="Arial MT,Sans-Serif" panose="020B0604020202020204" pitchFamily="34" charset="0"/>
            </a:pP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Prazo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Duração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Plano: 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60 meses 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Valor do Bem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Serviço: 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R$ 30.000,00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Periodicidade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dos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Pagamentos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: 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mensal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Percentual de Fundo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Comum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Contratado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: 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100% (</a:t>
            </a:r>
            <a:r>
              <a:rPr lang="en-US" sz="1800" b="1" err="1">
                <a:solidFill>
                  <a:schemeClr val="bg1"/>
                </a:solidFill>
                <a:latin typeface="Arial"/>
                <a:cs typeface="Arial"/>
              </a:rPr>
              <a:t>cobrança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 linear)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Taxa de </a:t>
            </a:r>
            <a:r>
              <a:rPr lang="en-US" sz="1800" dirty="0" err="1">
                <a:solidFill>
                  <a:schemeClr val="bg1"/>
                </a:solidFill>
                <a:latin typeface="Segoe UI"/>
                <a:cs typeface="Segoe UI"/>
              </a:rPr>
              <a:t>Administração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Total: 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15%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Fundo de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Reserva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Total: </a:t>
            </a: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2%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55766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7A8ED-46B2-408D-98E9-B3C963924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9601"/>
            <a:ext cx="6173409" cy="133765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79546"/>
                </a:solidFill>
                <a:latin typeface="Trebuchet MS"/>
              </a:rPr>
              <a:t>FUNDO COMUM (FC)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FE31AB7-52E8-E3A8-ACED-1A26E58A7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55600" marR="5080" indent="-343535">
              <a:lnSpc>
                <a:spcPct val="107100"/>
              </a:lnSpc>
              <a:spcBef>
                <a:spcPts val="100"/>
              </a:spcBef>
            </a:pP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É o valor que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todo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consorciado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paga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para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formar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poupança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que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será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destinada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à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aquisição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serviço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 Como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referência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 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consórcio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é o valor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serviço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indicado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no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contrato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a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contribuição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comum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é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calculada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tomando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-se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por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base 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respectivo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preço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vigente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no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dia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da Assembleia Geral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Ordinária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62865" indent="-343535">
              <a:lnSpc>
                <a:spcPct val="107000"/>
              </a:lnSpc>
              <a:spcBef>
                <a:spcPts val="204"/>
              </a:spcBef>
            </a:pP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Normalmente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a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contribuição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para 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comum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é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obtida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mediante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divisão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percentual do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preço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bem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serviço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contratado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pelo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número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meses de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duração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(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contribuição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linear). No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entanto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poderá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fixar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percentual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variável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contribuição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comum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(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contribuição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não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linear),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desde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que 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somatório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destas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contribuições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seja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igual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à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totalidade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comum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contratado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endParaRPr lang="pt-PT" dirty="0"/>
          </a:p>
        </p:txBody>
      </p:sp>
      <p:pic>
        <p:nvPicPr>
          <p:cNvPr id="4" name="Imagem 3" descr="Uma imagem com texto, captura de ecrã, Tipo de letra, número&#10;&#10;Descrição gerada automaticamente">
            <a:extLst>
              <a:ext uri="{FF2B5EF4-FFF2-40B4-BE49-F238E27FC236}">
                <a16:creationId xmlns:a16="http://schemas.microsoft.com/office/drawing/2014/main" id="{04F9735B-7877-B9B0-EA2C-BC7238EFB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872" y="4352925"/>
            <a:ext cx="7318828" cy="172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57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845A6B-F573-38BF-5E3A-FF78C0658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43" y="921506"/>
            <a:ext cx="10515600" cy="134975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EF792C"/>
                </a:solidFill>
                <a:latin typeface="Arial"/>
                <a:cs typeface="Arial"/>
              </a:rPr>
              <a:t>TAXA DE ADMINISTRAÇÃO (TA):</a:t>
            </a:r>
            <a:endParaRPr lang="pt-PT">
              <a:latin typeface="Arial"/>
              <a:cs typeface="Arial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A453525-8B3D-0B9D-6F90-870C62624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343" y="1716768"/>
            <a:ext cx="10515600" cy="2053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A taxa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administração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indicada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no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contrato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é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remuneração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administradora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pelos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serviços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prestados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na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formação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na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organização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na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administração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A taxa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administração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não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se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confunde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com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juros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cobrados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outras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modalidades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acesso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 bens 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serviços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pt-PT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434"/>
              </a:spcBef>
            </a:pPr>
            <a:r>
              <a:rPr lang="pt-PT" sz="1800" dirty="0">
                <a:solidFill>
                  <a:schemeClr val="bg1"/>
                </a:solidFill>
                <a:latin typeface="Arial"/>
                <a:cs typeface="Arial"/>
              </a:rPr>
              <a:t>No exemplo abaixo, você poderá verificar que a taxa de 15% está diluída nos 60 meses do plano, resultando apenas 0,25% incidente, mensalmente, sobre o valor do bem ou serviço vigente no dia da Assembleia Geral Ordinária.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pt-PT" dirty="0"/>
          </a:p>
        </p:txBody>
      </p:sp>
      <p:pic>
        <p:nvPicPr>
          <p:cNvPr id="4" name="Imagem 3" descr="Uma imagem com texto, captura de ecrã, Tipo de letra, número&#10;&#10;Descrição gerada automaticamente">
            <a:extLst>
              <a:ext uri="{FF2B5EF4-FFF2-40B4-BE49-F238E27FC236}">
                <a16:creationId xmlns:a16="http://schemas.microsoft.com/office/drawing/2014/main" id="{D87849E2-93C9-9FF1-8C88-E2C2D2D3F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835" y="3767667"/>
            <a:ext cx="9738330" cy="231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80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73CC0-FA1E-37A0-DF5D-14341B6CE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4554"/>
            <a:ext cx="10515600" cy="1011087"/>
          </a:xfrm>
        </p:spPr>
        <p:txBody>
          <a:bodyPr/>
          <a:lstStyle/>
          <a:p>
            <a:r>
              <a:rPr lang="en-US" b="1" dirty="0">
                <a:solidFill>
                  <a:srgbClr val="EF792C"/>
                </a:solidFill>
                <a:latin typeface="Arial"/>
                <a:cs typeface="Arial"/>
              </a:rPr>
              <a:t>FUNDO DE RESERVA (FR):</a:t>
            </a:r>
            <a:endParaRPr lang="pt-PT" dirty="0">
              <a:latin typeface="Arial"/>
              <a:cs typeface="Arial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258B806-28C4-0CF4-DFA2-F4C4E8C66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21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</a:pP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Trata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-se de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proteção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destinado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garantir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funcionamento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determinadas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situações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previstas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no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contrato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5080" indent="-343535">
              <a:lnSpc>
                <a:spcPct val="100000"/>
              </a:lnSpc>
              <a:spcBef>
                <a:spcPts val="405"/>
              </a:spcBef>
            </a:pP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consorciado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estará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sujeito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pagamento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deste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desde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que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sua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cobrança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esteja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prevista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contrato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 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raciocínio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é 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mesmo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adotado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para a taxa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administração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 No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exemplo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abaixo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reserva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também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incidente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sobre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o valor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bem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serviço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contratado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está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diluído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nos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60 meses.</a:t>
            </a:r>
          </a:p>
          <a:p>
            <a:pPr marL="355600" marR="593725" indent="-343535" algn="just">
              <a:lnSpc>
                <a:spcPct val="100000"/>
              </a:lnSpc>
              <a:spcBef>
                <a:spcPts val="409"/>
              </a:spcBef>
            </a:pP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É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importante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observar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que, se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houver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recursos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nesse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fundo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quando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encerramento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, esses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serão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devolvidos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proporcionalmente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aos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700" err="1">
                <a:solidFill>
                  <a:schemeClr val="bg1"/>
                </a:solidFill>
                <a:latin typeface="Arial"/>
                <a:cs typeface="Arial"/>
              </a:rPr>
              <a:t>consorciados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endParaRPr lang="pt-PT" dirty="0"/>
          </a:p>
        </p:txBody>
      </p:sp>
      <p:pic>
        <p:nvPicPr>
          <p:cNvPr id="4" name="Imagem 3" descr="Uma imagem com texto, captura de ecrã, Tipo de letra, número&#10;&#10;Descrição gerada automaticamente">
            <a:extLst>
              <a:ext uri="{FF2B5EF4-FFF2-40B4-BE49-F238E27FC236}">
                <a16:creationId xmlns:a16="http://schemas.microsoft.com/office/drawing/2014/main" id="{E1420E0F-80A3-D393-052E-6ED8A5262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486" y="3990521"/>
            <a:ext cx="8785981" cy="215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9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92214-D940-DB29-B8E9-76CAFC297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EF792C"/>
                </a:solidFill>
                <a:latin typeface="Arial"/>
                <a:cs typeface="Arial"/>
              </a:rPr>
              <a:t>SEGURO: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67BB814-0D7A-AA5A-198D-D1C80D8D5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673"/>
            <a:ext cx="10515600" cy="27910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5600" marR="67945" indent="-343535">
              <a:lnSpc>
                <a:spcPct val="100000"/>
              </a:lnSpc>
              <a:spcBef>
                <a:spcPts val="100"/>
              </a:spcBef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Se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previsto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no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contrato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consorciado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estará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sujeito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ainda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pagamento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prêmios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nos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termos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contrato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Como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exemplo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podemos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citar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quebra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garantia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vida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desemprego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55600" marR="5080" indent="-343535">
              <a:lnSpc>
                <a:spcPct val="100000"/>
              </a:lnSpc>
              <a:spcBef>
                <a:spcPts val="434"/>
              </a:spcBef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quebra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garantia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é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contratado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favor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se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destina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cobrir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inadimplemento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no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pagamento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das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prestações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vincendas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dos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consorciados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contemplados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vida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se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destina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pagar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as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prestações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vincendas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caso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falecimento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consorciado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Já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desemprego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visa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garantir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pagamento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algumas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prestações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caso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cotista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venha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perder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emprego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98677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FB599-ED7D-CA0B-2491-E900819FB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4745"/>
            <a:ext cx="10515600" cy="1228801"/>
          </a:xfrm>
        </p:spPr>
        <p:txBody>
          <a:bodyPr>
            <a:normAutofit fontScale="90000"/>
          </a:bodyPr>
          <a:lstStyle/>
          <a:p>
            <a:r>
              <a:rPr lang="pt-PT" b="1">
                <a:solidFill>
                  <a:srgbClr val="F79546"/>
                </a:solidFill>
                <a:latin typeface="Trebuchet MS"/>
              </a:rPr>
              <a:t>Um pouco da história da DISAL CONSÓRCIOS</a:t>
            </a:r>
            <a:endParaRPr lang="pt-PT">
              <a:latin typeface="Trebuchet MS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19D2D38-F493-0170-1DBE-283A2A941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55600" marR="115570" indent="-343535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Com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mais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três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décadas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atuação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, a Disal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Consórcio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pertence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ao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Grupo Disal e é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hoje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líder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no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segmento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administradoras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independentes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consórcio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veículos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leves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br>
              <a:rPr lang="en-US" sz="2000" dirty="0">
                <a:ea typeface="+mn-lt"/>
                <a:cs typeface="+mn-lt"/>
              </a:rPr>
            </a:br>
            <a:br>
              <a:rPr lang="en-US" sz="2000" dirty="0">
                <a:ea typeface="+mn-lt"/>
                <a:cs typeface="+mn-lt"/>
              </a:rPr>
            </a:b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Com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mais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400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parceiros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espalhados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por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todo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o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território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nacional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, a Disal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garante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a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segurança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e a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tranquilidade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que o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consumidor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busca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ao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adquirir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uma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cota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consórcio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veículo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br>
              <a:rPr lang="en-US" sz="2000" dirty="0">
                <a:ea typeface="+mn-lt"/>
                <a:cs typeface="+mn-lt"/>
              </a:rPr>
            </a:br>
            <a:br>
              <a:rPr lang="en-US" sz="2000" dirty="0">
                <a:ea typeface="+mn-lt"/>
                <a:cs typeface="+mn-lt"/>
              </a:rPr>
            </a:b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Trabalhamos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para que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nossos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clientes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tenham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liberdade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escolha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.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Nosso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valor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crédito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é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bastante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amplo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e o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cliente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pode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definir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os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prazos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pagamento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selecionar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o plano que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melhor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se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encaixa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à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sua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necessidade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br>
              <a:rPr lang="en-US" sz="2000" dirty="0">
                <a:ea typeface="+mn-lt"/>
                <a:cs typeface="+mn-lt"/>
              </a:rPr>
            </a:br>
            <a:br>
              <a:rPr lang="en-US" sz="2000" dirty="0">
                <a:ea typeface="+mn-lt"/>
                <a:cs typeface="+mn-lt"/>
              </a:rPr>
            </a:b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Ao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contratar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um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Consórcio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Veículo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com a Disal o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cliente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já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pode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participar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da 1ª Assembleia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por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lance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ou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sorteio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. Pode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contratar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o lance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embutido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antecipando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a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retirada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seu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ea typeface="+mn-lt"/>
                <a:cs typeface="+mn-lt"/>
              </a:rPr>
              <a:t>carro</a:t>
            </a:r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pt-PT" sz="2000">
              <a:solidFill>
                <a:schemeClr val="bg1"/>
              </a:solidFill>
              <a:ea typeface="+mn-lt"/>
              <a:cs typeface="+mn-lt"/>
            </a:endParaRPr>
          </a:p>
          <a:p>
            <a:endParaRPr lang="pt-P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207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265DC-670D-5954-6EFF-D99C8220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4554"/>
            <a:ext cx="10515600" cy="1325563"/>
          </a:xfrm>
        </p:spPr>
        <p:txBody>
          <a:bodyPr/>
          <a:lstStyle/>
          <a:p>
            <a:r>
              <a:rPr lang="pt-PT" b="1">
                <a:solidFill>
                  <a:srgbClr val="F79546"/>
                </a:solidFill>
                <a:latin typeface="Trebuchet MS"/>
              </a:rPr>
              <a:t>As vantagens da </a:t>
            </a:r>
            <a:r>
              <a:rPr lang="pt-PT" b="1" err="1">
                <a:solidFill>
                  <a:srgbClr val="F79546"/>
                </a:solidFill>
                <a:latin typeface="Trebuchet MS"/>
              </a:rPr>
              <a:t>Disal</a:t>
            </a:r>
            <a:r>
              <a:rPr lang="pt-PT" b="1">
                <a:solidFill>
                  <a:srgbClr val="F79546"/>
                </a:solidFill>
                <a:latin typeface="Trebuchet MS"/>
              </a:rPr>
              <a:t> Consórcios</a:t>
            </a:r>
            <a:endParaRPr lang="pt-PT">
              <a:latin typeface="Trebuchet MS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9C9FAFB-1284-8A46-03D5-FE96BD491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9819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55600" indent="-342900">
              <a:lnSpc>
                <a:spcPts val="2130"/>
              </a:lnSpc>
              <a:spcBef>
                <a:spcPts val="100"/>
              </a:spcBef>
              <a:buFont typeface="Symbol,Sans-Serif" panose="020B0604020202020204" pitchFamily="34" charset="0"/>
              <a:buChar char=""/>
            </a:pP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Oportunidade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adquirir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um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veículo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Chevrolet de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maneira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parcelada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sem</a:t>
            </a:r>
          </a:p>
          <a:p>
            <a:pPr marL="0" indent="0">
              <a:lnSpc>
                <a:spcPts val="2130"/>
              </a:lnSpc>
              <a:spcBef>
                <a:spcPts val="0"/>
              </a:spcBef>
              <a:buNone/>
            </a:pP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juros</a:t>
            </a:r>
            <a:r>
              <a:rPr lang="en-US" sz="1800">
                <a:solidFill>
                  <a:schemeClr val="bg1"/>
                </a:solidFill>
                <a:latin typeface="Arial"/>
                <a:cs typeface="Arial"/>
              </a:rPr>
              <a:t>;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65"/>
              </a:spcBef>
              <a:buFont typeface="Symbol,Sans-Serif" panose="020B0604020202020204" pitchFamily="34" charset="0"/>
              <a:buChar char=""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Sem taxa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adesão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;</a:t>
            </a:r>
          </a:p>
          <a:p>
            <a:pPr marL="355600" indent="-342900">
              <a:lnSpc>
                <a:spcPct val="100000"/>
              </a:lnSpc>
              <a:spcBef>
                <a:spcPts val="1175"/>
              </a:spcBef>
              <a:buFont typeface="Symbol,Sans-Serif" panose="020B0604020202020204" pitchFamily="34" charset="0"/>
              <a:buChar char=""/>
            </a:pP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Planos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com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até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84 meses para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pagar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;</a:t>
            </a:r>
          </a:p>
          <a:p>
            <a:pPr marL="355600" marR="412750" indent="-343535">
              <a:lnSpc>
                <a:spcPts val="2090"/>
              </a:lnSpc>
              <a:spcBef>
                <a:spcPts val="1295"/>
              </a:spcBef>
              <a:buFont typeface="Symbol,Sans-Serif" panose="020B0604020202020204" pitchFamily="34" charset="0"/>
              <a:buChar char=""/>
            </a:pP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Opção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adquirir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uma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cota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um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grupo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em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andamento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contratar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um plano com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prazo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menor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;</a:t>
            </a:r>
          </a:p>
          <a:p>
            <a:pPr marL="355600" marR="463550" indent="-343535">
              <a:lnSpc>
                <a:spcPts val="2090"/>
              </a:lnSpc>
              <a:spcBef>
                <a:spcPts val="1245"/>
              </a:spcBef>
              <a:buFont typeface="Symbol,Sans-Serif" panose="020B0604020202020204" pitchFamily="34" charset="0"/>
              <a:buChar char=""/>
            </a:pPr>
            <a:r>
              <a:rPr lang="pt-PT" sz="1800" dirty="0">
                <a:solidFill>
                  <a:schemeClr val="bg1"/>
                </a:solidFill>
                <a:latin typeface="Arial"/>
                <a:cs typeface="Arial"/>
              </a:rPr>
              <a:t>Podendo se utilizar até 25% como lance embutido;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55600" marR="488950" indent="-343535">
              <a:lnSpc>
                <a:spcPts val="2100"/>
              </a:lnSpc>
              <a:spcBef>
                <a:spcPts val="1225"/>
              </a:spcBef>
              <a:buFont typeface="Symbol,Sans-Serif" panose="020B0604020202020204" pitchFamily="34" charset="0"/>
              <a:buChar char=""/>
            </a:pP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Até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10% do valor da carta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crédito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pode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ser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utilizado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para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compra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acessórios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seguros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despachantes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;</a:t>
            </a:r>
          </a:p>
          <a:p>
            <a:pPr marL="355600" marR="1098550" indent="-343535">
              <a:lnSpc>
                <a:spcPts val="2100"/>
              </a:lnSpc>
              <a:spcBef>
                <a:spcPts val="1225"/>
              </a:spcBef>
              <a:buFont typeface="Symbol,Sans-Serif" panose="020B0604020202020204" pitchFamily="34" charset="0"/>
              <a:buChar char=""/>
            </a:pP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Opção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reduzir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o valor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ou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a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quantidade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parcelas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quando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for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contemplado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Arial"/>
                <a:cs typeface="Arial"/>
              </a:rPr>
              <a:t>por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 lance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90791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12755E-B1B7-833F-D463-F670C3D9F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8554"/>
            <a:ext cx="10527695" cy="817563"/>
          </a:xfrm>
        </p:spPr>
        <p:txBody>
          <a:bodyPr/>
          <a:lstStyle/>
          <a:p>
            <a:r>
              <a:rPr lang="en-US" b="1" dirty="0" err="1">
                <a:solidFill>
                  <a:srgbClr val="F79546"/>
                </a:solidFill>
                <a:latin typeface="Trebuchet MS"/>
              </a:rPr>
              <a:t>Planos</a:t>
            </a:r>
            <a:r>
              <a:rPr lang="en-US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b="1" dirty="0" err="1">
                <a:solidFill>
                  <a:srgbClr val="F79546"/>
                </a:solidFill>
                <a:latin typeface="Trebuchet MS"/>
              </a:rPr>
              <a:t>oferecidos</a:t>
            </a:r>
            <a:r>
              <a:rPr lang="en-US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b="1" dirty="0" err="1">
                <a:solidFill>
                  <a:srgbClr val="F79546"/>
                </a:solidFill>
                <a:latin typeface="Trebuchet MS"/>
              </a:rPr>
              <a:t>pelo</a:t>
            </a:r>
            <a:r>
              <a:rPr lang="en-US" b="1" dirty="0">
                <a:solidFill>
                  <a:srgbClr val="F79546"/>
                </a:solidFill>
                <a:latin typeface="Trebuchet MS"/>
              </a:rPr>
              <a:t> </a:t>
            </a:r>
            <a:r>
              <a:rPr lang="en-US" b="1" dirty="0" err="1">
                <a:solidFill>
                  <a:srgbClr val="F79546"/>
                </a:solidFill>
                <a:latin typeface="Trebuchet MS"/>
              </a:rPr>
              <a:t>Consórcio</a:t>
            </a:r>
            <a:r>
              <a:rPr lang="en-US" b="1" dirty="0">
                <a:solidFill>
                  <a:srgbClr val="F79546"/>
                </a:solidFill>
                <a:latin typeface="Trebuchet MS"/>
              </a:rPr>
              <a:t> DISAL</a:t>
            </a: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1E41613-3B25-9C10-42B1-B0A8B0930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2673"/>
            <a:ext cx="3185886" cy="28999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25"/>
              </a:spcBef>
              <a:buNone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Plano </a:t>
            </a:r>
            <a:r>
              <a:rPr lang="en-US" sz="1800" b="1" err="1">
                <a:solidFill>
                  <a:schemeClr val="bg1"/>
                </a:solidFill>
                <a:latin typeface="Arial"/>
                <a:cs typeface="Arial"/>
              </a:rPr>
              <a:t>Fácil</a:t>
            </a:r>
            <a:endParaRPr lang="en-US" sz="1800">
              <a:solidFill>
                <a:schemeClr val="bg1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1130"/>
              </a:spcBef>
              <a:buNone/>
            </a:pP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Oferece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créditos</a:t>
            </a:r>
            <a:endParaRPr lang="en-US" sz="1800">
              <a:solidFill>
                <a:schemeClr val="bg1"/>
              </a:solidFill>
              <a:latin typeface="Segoe UI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entre R$ 26.994,00 e R$</a:t>
            </a:r>
          </a:p>
          <a:p>
            <a:pPr marL="0" marR="5080" indent="0">
              <a:lnSpc>
                <a:spcPct val="107000"/>
              </a:lnSpc>
              <a:spcBef>
                <a:spcPts val="5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49.290,00 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onde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você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poderá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utilizá-los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para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complementar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a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compra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de um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veículo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novo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pagando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uma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parcela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de </a:t>
            </a:r>
            <a:r>
              <a:rPr lang="en-US" sz="1800" err="1">
                <a:solidFill>
                  <a:schemeClr val="bg1"/>
                </a:solidFill>
                <a:latin typeface="Segoe UI"/>
                <a:cs typeface="Segoe UI"/>
              </a:rPr>
              <a:t>menor</a:t>
            </a:r>
            <a:r>
              <a:rPr lang="en-US" sz="1800" dirty="0">
                <a:solidFill>
                  <a:schemeClr val="bg1"/>
                </a:solidFill>
                <a:latin typeface="Segoe UI"/>
                <a:cs typeface="Segoe UI"/>
              </a:rPr>
              <a:t> valor.</a:t>
            </a:r>
          </a:p>
          <a:p>
            <a:endParaRPr lang="pt-PT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06BE540-47D8-E141-0AD0-F2F73913C350}"/>
              </a:ext>
            </a:extLst>
          </p:cNvPr>
          <p:cNvSpPr txBox="1"/>
          <p:nvPr/>
        </p:nvSpPr>
        <p:spPr>
          <a:xfrm>
            <a:off x="4821162" y="2208591"/>
            <a:ext cx="2864153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/>
                <a:cs typeface="Segoe UI"/>
              </a:rPr>
              <a:t>Plano New</a:t>
            </a:r>
            <a:r>
              <a:rPr lang="en-US" dirty="0">
                <a:solidFill>
                  <a:schemeClr val="bg1"/>
                </a:solidFill>
                <a:latin typeface="Arial"/>
                <a:cs typeface="Segoe UI"/>
              </a:rPr>
              <a:t>​</a:t>
            </a:r>
          </a:p>
          <a:p>
            <a:r>
              <a:rPr lang="en-US" b="1" dirty="0">
                <a:solidFill>
                  <a:schemeClr val="bg1"/>
                </a:solidFill>
                <a:latin typeface="Arial"/>
                <a:cs typeface="Segoe UI"/>
              </a:rPr>
              <a:t>Advantage</a:t>
            </a:r>
            <a:r>
              <a:rPr lang="en-US" dirty="0">
                <a:solidFill>
                  <a:schemeClr val="bg1"/>
                </a:solidFill>
                <a:latin typeface="Arial"/>
                <a:cs typeface="Segoe UI"/>
              </a:rPr>
              <a:t>​</a:t>
            </a:r>
          </a:p>
          <a:p>
            <a:endParaRPr lang="en-US" dirty="0">
              <a:solidFill>
                <a:schemeClr val="bg1"/>
              </a:solidFill>
              <a:latin typeface="Arial"/>
              <a:cs typeface="Segoe UI"/>
            </a:endParaRPr>
          </a:p>
          <a:p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Oferece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créditos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entre R$ 64.690,00 e R$​</a:t>
            </a:r>
          </a:p>
          <a:p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125.090,00. </a:t>
            </a:r>
          </a:p>
          <a:p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Um plano que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atende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a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você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que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deseja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investir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um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pouco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mais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.​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8BBE24-39B1-1FF6-AC04-533600399E81}"/>
              </a:ext>
            </a:extLst>
          </p:cNvPr>
          <p:cNvSpPr txBox="1"/>
          <p:nvPr/>
        </p:nvSpPr>
        <p:spPr>
          <a:xfrm>
            <a:off x="8631162" y="2208590"/>
            <a:ext cx="2743200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/>
                <a:cs typeface="Segoe UI"/>
              </a:rPr>
              <a:t>Plano Business</a:t>
            </a:r>
            <a:r>
              <a:rPr lang="en-US" dirty="0">
                <a:solidFill>
                  <a:schemeClr val="bg1"/>
                </a:solidFill>
                <a:latin typeface="Arial"/>
                <a:cs typeface="Segoe UI"/>
              </a:rPr>
              <a:t>​</a:t>
            </a:r>
          </a:p>
          <a:p>
            <a:endParaRPr lang="en-US" dirty="0">
              <a:solidFill>
                <a:schemeClr val="bg1"/>
              </a:solidFill>
              <a:latin typeface="Arial"/>
              <a:cs typeface="Segoe UI"/>
            </a:endParaRPr>
          </a:p>
          <a:p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Oferece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créditos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entre R$ 136.890,00 e R$ 189.090,00. Um​</a:t>
            </a:r>
          </a:p>
          <a:p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plano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direcionado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a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você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que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procura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um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veículo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de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maior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porte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ou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deseja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renovar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a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frota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de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sua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 </a:t>
            </a:r>
            <a:r>
              <a:rPr lang="en-US" err="1">
                <a:solidFill>
                  <a:schemeClr val="bg1"/>
                </a:solidFill>
                <a:latin typeface="Arial MT"/>
                <a:cs typeface="Segoe UI"/>
              </a:rPr>
              <a:t>empresa</a:t>
            </a:r>
            <a:r>
              <a:rPr lang="en-US" dirty="0">
                <a:solidFill>
                  <a:schemeClr val="bg1"/>
                </a:solidFill>
                <a:latin typeface="Arial MT"/>
                <a:cs typeface="Segoe UI"/>
              </a:rPr>
              <a:t>.​</a:t>
            </a:r>
          </a:p>
        </p:txBody>
      </p:sp>
    </p:spTree>
    <p:extLst>
      <p:ext uri="{BB962C8B-B14F-4D97-AF65-F5344CB8AC3E}">
        <p14:creationId xmlns:p14="http://schemas.microsoft.com/office/powerpoint/2010/main" val="2559183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876DA-2E6A-ED83-298E-0F08931DE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581" y="1369030"/>
            <a:ext cx="4830839" cy="684516"/>
          </a:xfrm>
        </p:spPr>
        <p:txBody>
          <a:bodyPr/>
          <a:lstStyle/>
          <a:p>
            <a:r>
              <a:rPr lang="en-US" sz="4000" b="1" dirty="0">
                <a:solidFill>
                  <a:srgbClr val="F79546"/>
                </a:solidFill>
                <a:latin typeface="Segoe UI"/>
                <a:cs typeface="Segoe UI"/>
              </a:rPr>
              <a:t>GENTE &amp; GESTÃO</a:t>
            </a:r>
            <a:endParaRPr lang="pt-PT" sz="4000" dirty="0">
              <a:latin typeface="Segoe UI"/>
              <a:cs typeface="Segoe UI"/>
            </a:endParaRPr>
          </a:p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D97580F-7A02-F73B-6D0F-60497FA4B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06" y="2055434"/>
            <a:ext cx="10963121" cy="32869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5400" err="1">
                <a:solidFill>
                  <a:srgbClr val="F79546"/>
                </a:solidFill>
                <a:latin typeface="Segoe UI"/>
                <a:cs typeface="Segoe UI"/>
              </a:rPr>
              <a:t>Obrigada</a:t>
            </a:r>
            <a:r>
              <a:rPr lang="en-US" sz="5400" dirty="0">
                <a:solidFill>
                  <a:srgbClr val="F79546"/>
                </a:solidFill>
                <a:latin typeface="Segoe UI"/>
                <a:cs typeface="Segoe UI"/>
              </a:rPr>
              <a:t> e </a:t>
            </a:r>
            <a:r>
              <a:rPr lang="en-US" sz="5400" err="1">
                <a:solidFill>
                  <a:srgbClr val="F79546"/>
                </a:solidFill>
                <a:latin typeface="Segoe UI"/>
                <a:cs typeface="Segoe UI"/>
              </a:rPr>
              <a:t>sejam</a:t>
            </a:r>
            <a:r>
              <a:rPr lang="en-US" sz="5400" dirty="0">
                <a:solidFill>
                  <a:srgbClr val="F79546"/>
                </a:solidFill>
                <a:latin typeface="Segoe UI"/>
                <a:cs typeface="Segoe UI"/>
              </a:rPr>
              <a:t> </a:t>
            </a:r>
            <a:r>
              <a:rPr lang="en-US" sz="5400" err="1">
                <a:solidFill>
                  <a:srgbClr val="F79546"/>
                </a:solidFill>
                <a:latin typeface="Segoe UI"/>
                <a:cs typeface="Segoe UI"/>
              </a:rPr>
              <a:t>bem</a:t>
            </a:r>
            <a:r>
              <a:rPr lang="en-US" sz="5400" dirty="0">
                <a:solidFill>
                  <a:srgbClr val="F79546"/>
                </a:solidFill>
                <a:latin typeface="Segoe UI"/>
                <a:cs typeface="Segoe UI"/>
              </a:rPr>
              <a:t>- </a:t>
            </a:r>
            <a:r>
              <a:rPr lang="en-US" sz="5400" err="1">
                <a:solidFill>
                  <a:srgbClr val="F79546"/>
                </a:solidFill>
                <a:latin typeface="Segoe UI"/>
                <a:cs typeface="Segoe UI"/>
              </a:rPr>
              <a:t>vindos</a:t>
            </a:r>
            <a:r>
              <a:rPr lang="en-US" sz="5400" dirty="0">
                <a:solidFill>
                  <a:srgbClr val="F79546"/>
                </a:solidFill>
                <a:latin typeface="Segoe UI"/>
                <a:cs typeface="Segoe UI"/>
              </a:rPr>
              <a:t> a </a:t>
            </a:r>
            <a:r>
              <a:rPr lang="en-US" sz="5400" err="1">
                <a:solidFill>
                  <a:srgbClr val="F79546"/>
                </a:solidFill>
                <a:latin typeface="Segoe UI"/>
                <a:cs typeface="Segoe UI"/>
              </a:rPr>
              <a:t>família</a:t>
            </a:r>
            <a:r>
              <a:rPr lang="en-US" sz="5400" dirty="0">
                <a:solidFill>
                  <a:srgbClr val="F79546"/>
                </a:solidFill>
                <a:latin typeface="Segoe UI"/>
                <a:cs typeface="Segoe UI"/>
              </a:rPr>
              <a:t> Auto </a:t>
            </a:r>
            <a:r>
              <a:rPr lang="en-US" sz="5400" err="1">
                <a:solidFill>
                  <a:srgbClr val="F79546"/>
                </a:solidFill>
                <a:latin typeface="Segoe UI"/>
                <a:cs typeface="Segoe UI"/>
              </a:rPr>
              <a:t>Consórcios</a:t>
            </a:r>
            <a:r>
              <a:rPr lang="en-US" sz="5400" dirty="0">
                <a:solidFill>
                  <a:srgbClr val="F79546"/>
                </a:solidFill>
                <a:latin typeface="Segoe UI"/>
                <a:cs typeface="Segoe UI"/>
              </a:rPr>
              <a:t>!</a:t>
            </a:r>
            <a:endParaRPr lang="pt-PT" sz="5400" dirty="0"/>
          </a:p>
        </p:txBody>
      </p:sp>
    </p:spTree>
    <p:extLst>
      <p:ext uri="{BB962C8B-B14F-4D97-AF65-F5344CB8AC3E}">
        <p14:creationId xmlns:p14="http://schemas.microsoft.com/office/powerpoint/2010/main" val="18506327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Ecrã Panorâmico</PresentationFormat>
  <Paragraphs>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Tema do Office</vt:lpstr>
      <vt:lpstr>Apresentação do PowerPoint</vt:lpstr>
      <vt:lpstr>Apresentação do PowerPoint</vt:lpstr>
      <vt:lpstr>Apresentação do PowerPoint</vt:lpstr>
      <vt:lpstr>Para conhecer a história do Consórcio... </vt:lpstr>
      <vt:lpstr>Alguns conceitos importantes sobre o negócio </vt:lpstr>
      <vt:lpstr>Alguns conceitos importantes sobre o negócio </vt:lpstr>
      <vt:lpstr>ENTÃO VAMOS AOS CÁLCULOS!! </vt:lpstr>
      <vt:lpstr>CÁLCULO DAS PRESTAÇÕES </vt:lpstr>
      <vt:lpstr>FUNDO COMUM (FC)</vt:lpstr>
      <vt:lpstr>TAXA DE ADMINISTRAÇÃO (TA): </vt:lpstr>
      <vt:lpstr>FUNDO DE RESERVA (FR): </vt:lpstr>
      <vt:lpstr>SEGURO:</vt:lpstr>
      <vt:lpstr>Um pouco da história da DISAL CONSÓRCIOS </vt:lpstr>
      <vt:lpstr>As vantagens da Disal Consórcios </vt:lpstr>
      <vt:lpstr>Planos oferecidos pelo Consórcio DISAL </vt:lpstr>
      <vt:lpstr>GENTE &amp; GESTÃO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/>
  <cp:lastModifiedBy/>
  <cp:revision>207</cp:revision>
  <dcterms:created xsi:type="dcterms:W3CDTF">2024-06-05T17:19:40Z</dcterms:created>
  <dcterms:modified xsi:type="dcterms:W3CDTF">2024-06-05T21:59:44Z</dcterms:modified>
</cp:coreProperties>
</file>