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presentation_slide_for_Marcos_Sampaio_maintains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Quem Sou Eu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7589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• Analista de Suporte com +10 anos de experiência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Especialista em Backoffice Protheus - TOTVS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Foco em atender usuários finais e áreas operacionais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Atuação com contábil, fiscal, financeiro, compras e estoque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presentation_slide_for_Marcos_Sampaio_maintains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Minhas Entregas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7589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• Suporte técnico completo: dúvidas, falhas e orientações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Configuração de cadastros e parâmetros por negócio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Ajustes de processos e rotinas internas do sistema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Validações e execuções fiscais: SPED, ECD, ECF, REINF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presentation_slide_for_Marcos_Sampaio_maintains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Eficiência e Inteligência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7589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• Relatórios gerenciais personalizados (SQL)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Atualizações seguras via banco de dados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Acompanhamento de fechamento contábil e conciliações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Automação e melhorias nos fluxos operacionais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presentation_slide_for_Marcos_Sampaio_maintains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Benefícios para Sua Empresa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7589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• Redução de erros e retrabalho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Mais agilidade e confiança nas entregas fiscais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Soluções adaptadas à sua regra de negócio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Atendimento próximo, humanizado e prático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presentation_slide_for_Marcos_Sampaio_maintains_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74320"/>
            <a:ext cx="7772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Vamos Conversar?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7589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FFFFFF"/>
                </a:solidFill>
              </a:defRPr>
            </a:pPr>
            <a:r>
              <a:t>• Marcos Sampaio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Consultor ERP Protheus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Diagnóstico gratuito para novos clientes</a:t>
            </a:r>
          </a:p>
          <a:p>
            <a:pPr>
              <a:defRPr sz="2000">
                <a:solidFill>
                  <a:srgbClr val="FFFFFF"/>
                </a:solidFill>
              </a:defRPr>
            </a:pPr>
            <a:r>
              <a:t>• 📞 Celular/WhatsApp: 11 91786-6271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