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3800" cy="7562850"/>
  <p:notesSz cx="10083800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4483"/>
            <a:ext cx="857123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5196"/>
            <a:ext cx="705866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7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3840" y="288529"/>
            <a:ext cx="5010150" cy="930910"/>
          </a:xfrm>
          <a:custGeom>
            <a:avLst/>
            <a:gdLst/>
            <a:ahLst/>
            <a:cxnLst/>
            <a:rect l="l" t="t" r="r" b="b"/>
            <a:pathLst>
              <a:path w="5010150" h="930910">
                <a:moveTo>
                  <a:pt x="4871720" y="0"/>
                </a:moveTo>
                <a:lnTo>
                  <a:pt x="139700" y="0"/>
                </a:lnTo>
                <a:lnTo>
                  <a:pt x="132080" y="1270"/>
                </a:lnTo>
                <a:lnTo>
                  <a:pt x="123189" y="2540"/>
                </a:lnTo>
                <a:lnTo>
                  <a:pt x="92710" y="12700"/>
                </a:lnTo>
                <a:lnTo>
                  <a:pt x="85089" y="16509"/>
                </a:lnTo>
                <a:lnTo>
                  <a:pt x="78739" y="20320"/>
                </a:lnTo>
                <a:lnTo>
                  <a:pt x="71120" y="25400"/>
                </a:lnTo>
                <a:lnTo>
                  <a:pt x="64770" y="29209"/>
                </a:lnTo>
                <a:lnTo>
                  <a:pt x="45720" y="44450"/>
                </a:lnTo>
                <a:lnTo>
                  <a:pt x="25400" y="69850"/>
                </a:lnTo>
                <a:lnTo>
                  <a:pt x="21589" y="77470"/>
                </a:lnTo>
                <a:lnTo>
                  <a:pt x="17780" y="83820"/>
                </a:lnTo>
                <a:lnTo>
                  <a:pt x="13970" y="91440"/>
                </a:lnTo>
                <a:lnTo>
                  <a:pt x="11430" y="99059"/>
                </a:lnTo>
                <a:lnTo>
                  <a:pt x="7620" y="106679"/>
                </a:lnTo>
                <a:lnTo>
                  <a:pt x="6350" y="114300"/>
                </a:lnTo>
                <a:lnTo>
                  <a:pt x="3810" y="121920"/>
                </a:lnTo>
                <a:lnTo>
                  <a:pt x="2539" y="130809"/>
                </a:lnTo>
                <a:lnTo>
                  <a:pt x="1270" y="138429"/>
                </a:lnTo>
                <a:lnTo>
                  <a:pt x="1270" y="146050"/>
                </a:lnTo>
                <a:lnTo>
                  <a:pt x="0" y="154940"/>
                </a:lnTo>
                <a:lnTo>
                  <a:pt x="0" y="775970"/>
                </a:lnTo>
                <a:lnTo>
                  <a:pt x="1270" y="783589"/>
                </a:lnTo>
                <a:lnTo>
                  <a:pt x="1270" y="792479"/>
                </a:lnTo>
                <a:lnTo>
                  <a:pt x="3810" y="807720"/>
                </a:lnTo>
                <a:lnTo>
                  <a:pt x="6350" y="816610"/>
                </a:lnTo>
                <a:lnTo>
                  <a:pt x="7620" y="824229"/>
                </a:lnTo>
                <a:lnTo>
                  <a:pt x="11430" y="831850"/>
                </a:lnTo>
                <a:lnTo>
                  <a:pt x="13970" y="839470"/>
                </a:lnTo>
                <a:lnTo>
                  <a:pt x="17780" y="845820"/>
                </a:lnTo>
                <a:lnTo>
                  <a:pt x="40639" y="880110"/>
                </a:lnTo>
                <a:lnTo>
                  <a:pt x="71120" y="905510"/>
                </a:lnTo>
                <a:lnTo>
                  <a:pt x="78739" y="910589"/>
                </a:lnTo>
                <a:lnTo>
                  <a:pt x="85089" y="914400"/>
                </a:lnTo>
                <a:lnTo>
                  <a:pt x="92710" y="918210"/>
                </a:lnTo>
                <a:lnTo>
                  <a:pt x="123189" y="928370"/>
                </a:lnTo>
                <a:lnTo>
                  <a:pt x="132080" y="929639"/>
                </a:lnTo>
                <a:lnTo>
                  <a:pt x="139700" y="930910"/>
                </a:lnTo>
                <a:lnTo>
                  <a:pt x="4864100" y="930910"/>
                </a:lnTo>
                <a:lnTo>
                  <a:pt x="4879340" y="928370"/>
                </a:lnTo>
                <a:lnTo>
                  <a:pt x="4888230" y="927100"/>
                </a:lnTo>
                <a:lnTo>
                  <a:pt x="4933950" y="909320"/>
                </a:lnTo>
                <a:lnTo>
                  <a:pt x="4959350" y="890270"/>
                </a:lnTo>
                <a:lnTo>
                  <a:pt x="4965700" y="885189"/>
                </a:lnTo>
                <a:lnTo>
                  <a:pt x="4989830" y="853439"/>
                </a:lnTo>
                <a:lnTo>
                  <a:pt x="5007610" y="807720"/>
                </a:lnTo>
                <a:lnTo>
                  <a:pt x="5010150" y="791210"/>
                </a:lnTo>
                <a:lnTo>
                  <a:pt x="5010150" y="138429"/>
                </a:lnTo>
                <a:lnTo>
                  <a:pt x="5008880" y="130809"/>
                </a:lnTo>
                <a:lnTo>
                  <a:pt x="5007610" y="121920"/>
                </a:lnTo>
                <a:lnTo>
                  <a:pt x="4997450" y="91440"/>
                </a:lnTo>
                <a:lnTo>
                  <a:pt x="4993640" y="83820"/>
                </a:lnTo>
                <a:lnTo>
                  <a:pt x="4989830" y="77470"/>
                </a:lnTo>
                <a:lnTo>
                  <a:pt x="4984750" y="69850"/>
                </a:lnTo>
                <a:lnTo>
                  <a:pt x="4980940" y="63500"/>
                </a:lnTo>
                <a:lnTo>
                  <a:pt x="4970780" y="50800"/>
                </a:lnTo>
                <a:lnTo>
                  <a:pt x="4959350" y="39370"/>
                </a:lnTo>
                <a:lnTo>
                  <a:pt x="4946650" y="29209"/>
                </a:lnTo>
                <a:lnTo>
                  <a:pt x="4940300" y="25400"/>
                </a:lnTo>
                <a:lnTo>
                  <a:pt x="4932680" y="20320"/>
                </a:lnTo>
                <a:lnTo>
                  <a:pt x="4926330" y="16509"/>
                </a:lnTo>
                <a:lnTo>
                  <a:pt x="4918710" y="12700"/>
                </a:lnTo>
                <a:lnTo>
                  <a:pt x="4888230" y="2540"/>
                </a:lnTo>
                <a:lnTo>
                  <a:pt x="4879340" y="1270"/>
                </a:lnTo>
                <a:lnTo>
                  <a:pt x="487172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43840" y="288529"/>
            <a:ext cx="5010150" cy="930910"/>
          </a:xfrm>
          <a:custGeom>
            <a:avLst/>
            <a:gdLst/>
            <a:ahLst/>
            <a:cxnLst/>
            <a:rect l="l" t="t" r="r" b="b"/>
            <a:pathLst>
              <a:path w="5010150" h="930910">
                <a:moveTo>
                  <a:pt x="0" y="154940"/>
                </a:moveTo>
                <a:lnTo>
                  <a:pt x="1270" y="146050"/>
                </a:lnTo>
                <a:lnTo>
                  <a:pt x="1270" y="138429"/>
                </a:lnTo>
                <a:lnTo>
                  <a:pt x="2539" y="130809"/>
                </a:lnTo>
                <a:lnTo>
                  <a:pt x="3810" y="121920"/>
                </a:lnTo>
                <a:lnTo>
                  <a:pt x="6350" y="114300"/>
                </a:lnTo>
                <a:lnTo>
                  <a:pt x="7620" y="106679"/>
                </a:lnTo>
                <a:lnTo>
                  <a:pt x="11430" y="99059"/>
                </a:lnTo>
                <a:lnTo>
                  <a:pt x="13970" y="91440"/>
                </a:lnTo>
                <a:lnTo>
                  <a:pt x="17780" y="83820"/>
                </a:lnTo>
                <a:lnTo>
                  <a:pt x="21589" y="77470"/>
                </a:lnTo>
                <a:lnTo>
                  <a:pt x="25400" y="69850"/>
                </a:lnTo>
                <a:lnTo>
                  <a:pt x="30480" y="63500"/>
                </a:lnTo>
                <a:lnTo>
                  <a:pt x="35560" y="57150"/>
                </a:lnTo>
                <a:lnTo>
                  <a:pt x="40639" y="50800"/>
                </a:lnTo>
                <a:lnTo>
                  <a:pt x="45720" y="44450"/>
                </a:lnTo>
                <a:lnTo>
                  <a:pt x="52070" y="39370"/>
                </a:lnTo>
                <a:lnTo>
                  <a:pt x="58420" y="34290"/>
                </a:lnTo>
                <a:lnTo>
                  <a:pt x="64770" y="29209"/>
                </a:lnTo>
                <a:lnTo>
                  <a:pt x="71120" y="25400"/>
                </a:lnTo>
                <a:lnTo>
                  <a:pt x="78739" y="20320"/>
                </a:lnTo>
                <a:lnTo>
                  <a:pt x="85089" y="16509"/>
                </a:lnTo>
                <a:lnTo>
                  <a:pt x="92710" y="12700"/>
                </a:lnTo>
                <a:lnTo>
                  <a:pt x="100330" y="10159"/>
                </a:lnTo>
                <a:lnTo>
                  <a:pt x="107950" y="7620"/>
                </a:lnTo>
                <a:lnTo>
                  <a:pt x="115570" y="5079"/>
                </a:lnTo>
                <a:lnTo>
                  <a:pt x="123189" y="2540"/>
                </a:lnTo>
                <a:lnTo>
                  <a:pt x="132080" y="1270"/>
                </a:lnTo>
                <a:lnTo>
                  <a:pt x="139700" y="0"/>
                </a:lnTo>
                <a:lnTo>
                  <a:pt x="4855210" y="0"/>
                </a:lnTo>
                <a:lnTo>
                  <a:pt x="4871720" y="0"/>
                </a:lnTo>
                <a:lnTo>
                  <a:pt x="4879340" y="1270"/>
                </a:lnTo>
                <a:lnTo>
                  <a:pt x="4888230" y="2540"/>
                </a:lnTo>
                <a:lnTo>
                  <a:pt x="4895850" y="5079"/>
                </a:lnTo>
                <a:lnTo>
                  <a:pt x="4903470" y="7620"/>
                </a:lnTo>
                <a:lnTo>
                  <a:pt x="4911090" y="10159"/>
                </a:lnTo>
                <a:lnTo>
                  <a:pt x="4918710" y="12700"/>
                </a:lnTo>
                <a:lnTo>
                  <a:pt x="4926330" y="16509"/>
                </a:lnTo>
                <a:lnTo>
                  <a:pt x="4932680" y="20320"/>
                </a:lnTo>
                <a:lnTo>
                  <a:pt x="4940300" y="25400"/>
                </a:lnTo>
                <a:lnTo>
                  <a:pt x="4946650" y="29209"/>
                </a:lnTo>
                <a:lnTo>
                  <a:pt x="4953000" y="34290"/>
                </a:lnTo>
                <a:lnTo>
                  <a:pt x="4959350" y="39370"/>
                </a:lnTo>
                <a:lnTo>
                  <a:pt x="4964430" y="44450"/>
                </a:lnTo>
                <a:lnTo>
                  <a:pt x="4970780" y="50800"/>
                </a:lnTo>
                <a:lnTo>
                  <a:pt x="4975860" y="57150"/>
                </a:lnTo>
                <a:lnTo>
                  <a:pt x="4980940" y="63500"/>
                </a:lnTo>
                <a:lnTo>
                  <a:pt x="4984750" y="69850"/>
                </a:lnTo>
                <a:lnTo>
                  <a:pt x="4989830" y="77470"/>
                </a:lnTo>
                <a:lnTo>
                  <a:pt x="4993640" y="83820"/>
                </a:lnTo>
                <a:lnTo>
                  <a:pt x="4997450" y="91440"/>
                </a:lnTo>
                <a:lnTo>
                  <a:pt x="4999990" y="99059"/>
                </a:lnTo>
                <a:lnTo>
                  <a:pt x="5002530" y="106679"/>
                </a:lnTo>
                <a:lnTo>
                  <a:pt x="5005070" y="114300"/>
                </a:lnTo>
                <a:lnTo>
                  <a:pt x="5007610" y="121920"/>
                </a:lnTo>
                <a:lnTo>
                  <a:pt x="5008880" y="130809"/>
                </a:lnTo>
                <a:lnTo>
                  <a:pt x="5010150" y="138429"/>
                </a:lnTo>
                <a:lnTo>
                  <a:pt x="5010150" y="146050"/>
                </a:lnTo>
                <a:lnTo>
                  <a:pt x="5010150" y="154940"/>
                </a:lnTo>
                <a:lnTo>
                  <a:pt x="5010150" y="775970"/>
                </a:lnTo>
                <a:lnTo>
                  <a:pt x="5010150" y="783589"/>
                </a:lnTo>
                <a:lnTo>
                  <a:pt x="5010150" y="791210"/>
                </a:lnTo>
                <a:lnTo>
                  <a:pt x="5008880" y="800100"/>
                </a:lnTo>
                <a:lnTo>
                  <a:pt x="5007610" y="807720"/>
                </a:lnTo>
                <a:lnTo>
                  <a:pt x="5005070" y="815339"/>
                </a:lnTo>
                <a:lnTo>
                  <a:pt x="5002530" y="822960"/>
                </a:lnTo>
                <a:lnTo>
                  <a:pt x="4999990" y="830579"/>
                </a:lnTo>
                <a:lnTo>
                  <a:pt x="4997450" y="838200"/>
                </a:lnTo>
                <a:lnTo>
                  <a:pt x="4993640" y="845820"/>
                </a:lnTo>
                <a:lnTo>
                  <a:pt x="4989830" y="853439"/>
                </a:lnTo>
                <a:lnTo>
                  <a:pt x="4986020" y="859789"/>
                </a:lnTo>
                <a:lnTo>
                  <a:pt x="4980940" y="866139"/>
                </a:lnTo>
                <a:lnTo>
                  <a:pt x="4975860" y="872489"/>
                </a:lnTo>
                <a:lnTo>
                  <a:pt x="4970780" y="878839"/>
                </a:lnTo>
                <a:lnTo>
                  <a:pt x="4965700" y="885189"/>
                </a:lnTo>
                <a:lnTo>
                  <a:pt x="4959350" y="890270"/>
                </a:lnTo>
                <a:lnTo>
                  <a:pt x="4953000" y="896620"/>
                </a:lnTo>
                <a:lnTo>
                  <a:pt x="4946650" y="901700"/>
                </a:lnTo>
                <a:lnTo>
                  <a:pt x="4940300" y="905510"/>
                </a:lnTo>
                <a:lnTo>
                  <a:pt x="4933950" y="909320"/>
                </a:lnTo>
                <a:lnTo>
                  <a:pt x="4926330" y="913129"/>
                </a:lnTo>
                <a:lnTo>
                  <a:pt x="4918710" y="916939"/>
                </a:lnTo>
                <a:lnTo>
                  <a:pt x="4911090" y="920750"/>
                </a:lnTo>
                <a:lnTo>
                  <a:pt x="4903470" y="923289"/>
                </a:lnTo>
                <a:lnTo>
                  <a:pt x="4895850" y="925829"/>
                </a:lnTo>
                <a:lnTo>
                  <a:pt x="4888230" y="927100"/>
                </a:lnTo>
                <a:lnTo>
                  <a:pt x="4879340" y="928370"/>
                </a:lnTo>
                <a:lnTo>
                  <a:pt x="4871720" y="929639"/>
                </a:lnTo>
                <a:lnTo>
                  <a:pt x="4864100" y="930910"/>
                </a:lnTo>
                <a:lnTo>
                  <a:pt x="4855210" y="930910"/>
                </a:lnTo>
                <a:lnTo>
                  <a:pt x="156210" y="930910"/>
                </a:lnTo>
                <a:lnTo>
                  <a:pt x="147320" y="930910"/>
                </a:lnTo>
                <a:lnTo>
                  <a:pt x="139700" y="930910"/>
                </a:lnTo>
                <a:lnTo>
                  <a:pt x="132080" y="929639"/>
                </a:lnTo>
                <a:lnTo>
                  <a:pt x="123189" y="928370"/>
                </a:lnTo>
                <a:lnTo>
                  <a:pt x="115570" y="925829"/>
                </a:lnTo>
                <a:lnTo>
                  <a:pt x="107950" y="923289"/>
                </a:lnTo>
                <a:lnTo>
                  <a:pt x="100330" y="920750"/>
                </a:lnTo>
                <a:lnTo>
                  <a:pt x="92710" y="918210"/>
                </a:lnTo>
                <a:lnTo>
                  <a:pt x="85089" y="914400"/>
                </a:lnTo>
                <a:lnTo>
                  <a:pt x="78739" y="910589"/>
                </a:lnTo>
                <a:lnTo>
                  <a:pt x="71120" y="905510"/>
                </a:lnTo>
                <a:lnTo>
                  <a:pt x="64770" y="901700"/>
                </a:lnTo>
                <a:lnTo>
                  <a:pt x="58420" y="896620"/>
                </a:lnTo>
                <a:lnTo>
                  <a:pt x="52070" y="891539"/>
                </a:lnTo>
                <a:lnTo>
                  <a:pt x="45720" y="885189"/>
                </a:lnTo>
                <a:lnTo>
                  <a:pt x="40639" y="880110"/>
                </a:lnTo>
                <a:lnTo>
                  <a:pt x="35560" y="873760"/>
                </a:lnTo>
                <a:lnTo>
                  <a:pt x="30480" y="867410"/>
                </a:lnTo>
                <a:lnTo>
                  <a:pt x="25400" y="861060"/>
                </a:lnTo>
                <a:lnTo>
                  <a:pt x="21589" y="853439"/>
                </a:lnTo>
                <a:lnTo>
                  <a:pt x="17780" y="845820"/>
                </a:lnTo>
                <a:lnTo>
                  <a:pt x="13970" y="839470"/>
                </a:lnTo>
                <a:lnTo>
                  <a:pt x="11430" y="831850"/>
                </a:lnTo>
                <a:lnTo>
                  <a:pt x="7620" y="824229"/>
                </a:lnTo>
                <a:lnTo>
                  <a:pt x="6350" y="816610"/>
                </a:lnTo>
                <a:lnTo>
                  <a:pt x="3810" y="807720"/>
                </a:lnTo>
                <a:lnTo>
                  <a:pt x="2539" y="800100"/>
                </a:lnTo>
                <a:lnTo>
                  <a:pt x="1270" y="792479"/>
                </a:lnTo>
                <a:lnTo>
                  <a:pt x="1270" y="783589"/>
                </a:lnTo>
                <a:lnTo>
                  <a:pt x="0" y="775970"/>
                </a:lnTo>
                <a:lnTo>
                  <a:pt x="0" y="154940"/>
                </a:lnTo>
                <a:close/>
              </a:path>
              <a:path w="5010150" h="930910">
                <a:moveTo>
                  <a:pt x="0" y="0"/>
                </a:moveTo>
                <a:lnTo>
                  <a:pt x="0" y="0"/>
                </a:lnTo>
              </a:path>
              <a:path w="5010150" h="930910">
                <a:moveTo>
                  <a:pt x="5010150" y="930910"/>
                </a:moveTo>
                <a:lnTo>
                  <a:pt x="5010150" y="930910"/>
                </a:lnTo>
              </a:path>
            </a:pathLst>
          </a:custGeom>
          <a:ln w="25518">
            <a:solidFill>
              <a:srgbClr val="395E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66370" y="4568429"/>
            <a:ext cx="5010150" cy="932180"/>
          </a:xfrm>
          <a:custGeom>
            <a:avLst/>
            <a:gdLst/>
            <a:ahLst/>
            <a:cxnLst/>
            <a:rect l="l" t="t" r="r" b="b"/>
            <a:pathLst>
              <a:path w="5010150" h="932179">
                <a:moveTo>
                  <a:pt x="4870450" y="1269"/>
                </a:moveTo>
                <a:lnTo>
                  <a:pt x="138430" y="1269"/>
                </a:lnTo>
                <a:lnTo>
                  <a:pt x="130809" y="2539"/>
                </a:lnTo>
                <a:lnTo>
                  <a:pt x="121920" y="3810"/>
                </a:lnTo>
                <a:lnTo>
                  <a:pt x="114300" y="6350"/>
                </a:lnTo>
                <a:lnTo>
                  <a:pt x="106680" y="7619"/>
                </a:lnTo>
                <a:lnTo>
                  <a:pt x="99059" y="11430"/>
                </a:lnTo>
                <a:lnTo>
                  <a:pt x="91440" y="13969"/>
                </a:lnTo>
                <a:lnTo>
                  <a:pt x="83820" y="17780"/>
                </a:lnTo>
                <a:lnTo>
                  <a:pt x="77470" y="21589"/>
                </a:lnTo>
                <a:lnTo>
                  <a:pt x="69850" y="25400"/>
                </a:lnTo>
                <a:lnTo>
                  <a:pt x="44450" y="45719"/>
                </a:lnTo>
                <a:lnTo>
                  <a:pt x="29210" y="64769"/>
                </a:lnTo>
                <a:lnTo>
                  <a:pt x="25400" y="71119"/>
                </a:lnTo>
                <a:lnTo>
                  <a:pt x="20319" y="77469"/>
                </a:lnTo>
                <a:lnTo>
                  <a:pt x="12700" y="92710"/>
                </a:lnTo>
                <a:lnTo>
                  <a:pt x="2540" y="123189"/>
                </a:lnTo>
                <a:lnTo>
                  <a:pt x="1269" y="132080"/>
                </a:lnTo>
                <a:lnTo>
                  <a:pt x="0" y="139700"/>
                </a:lnTo>
                <a:lnTo>
                  <a:pt x="0" y="792480"/>
                </a:lnTo>
                <a:lnTo>
                  <a:pt x="1269" y="801369"/>
                </a:lnTo>
                <a:lnTo>
                  <a:pt x="2540" y="808989"/>
                </a:lnTo>
                <a:lnTo>
                  <a:pt x="12700" y="839469"/>
                </a:lnTo>
                <a:lnTo>
                  <a:pt x="20319" y="854710"/>
                </a:lnTo>
                <a:lnTo>
                  <a:pt x="25400" y="861060"/>
                </a:lnTo>
                <a:lnTo>
                  <a:pt x="29210" y="867410"/>
                </a:lnTo>
                <a:lnTo>
                  <a:pt x="44450" y="886460"/>
                </a:lnTo>
                <a:lnTo>
                  <a:pt x="50800" y="891539"/>
                </a:lnTo>
                <a:lnTo>
                  <a:pt x="57150" y="897889"/>
                </a:lnTo>
                <a:lnTo>
                  <a:pt x="63500" y="902969"/>
                </a:lnTo>
                <a:lnTo>
                  <a:pt x="69850" y="906780"/>
                </a:lnTo>
                <a:lnTo>
                  <a:pt x="77470" y="910589"/>
                </a:lnTo>
                <a:lnTo>
                  <a:pt x="83820" y="914400"/>
                </a:lnTo>
                <a:lnTo>
                  <a:pt x="99059" y="922019"/>
                </a:lnTo>
                <a:lnTo>
                  <a:pt x="114300" y="927100"/>
                </a:lnTo>
                <a:lnTo>
                  <a:pt x="121920" y="928369"/>
                </a:lnTo>
                <a:lnTo>
                  <a:pt x="130809" y="929639"/>
                </a:lnTo>
                <a:lnTo>
                  <a:pt x="138430" y="930910"/>
                </a:lnTo>
                <a:lnTo>
                  <a:pt x="146050" y="930910"/>
                </a:lnTo>
                <a:lnTo>
                  <a:pt x="154940" y="932180"/>
                </a:lnTo>
                <a:lnTo>
                  <a:pt x="4870450" y="930910"/>
                </a:lnTo>
                <a:lnTo>
                  <a:pt x="4878070" y="929639"/>
                </a:lnTo>
                <a:lnTo>
                  <a:pt x="4886959" y="928369"/>
                </a:lnTo>
                <a:lnTo>
                  <a:pt x="4894580" y="925830"/>
                </a:lnTo>
                <a:lnTo>
                  <a:pt x="4902200" y="924560"/>
                </a:lnTo>
                <a:lnTo>
                  <a:pt x="4909820" y="920750"/>
                </a:lnTo>
                <a:lnTo>
                  <a:pt x="4917440" y="918210"/>
                </a:lnTo>
                <a:lnTo>
                  <a:pt x="4964430" y="886460"/>
                </a:lnTo>
                <a:lnTo>
                  <a:pt x="4988559" y="853439"/>
                </a:lnTo>
                <a:lnTo>
                  <a:pt x="4992370" y="847089"/>
                </a:lnTo>
                <a:lnTo>
                  <a:pt x="4996180" y="839469"/>
                </a:lnTo>
                <a:lnTo>
                  <a:pt x="4998720" y="831850"/>
                </a:lnTo>
                <a:lnTo>
                  <a:pt x="5002530" y="824230"/>
                </a:lnTo>
                <a:lnTo>
                  <a:pt x="5003800" y="816610"/>
                </a:lnTo>
                <a:lnTo>
                  <a:pt x="5006340" y="808989"/>
                </a:lnTo>
                <a:lnTo>
                  <a:pt x="5007609" y="800100"/>
                </a:lnTo>
                <a:lnTo>
                  <a:pt x="5008880" y="792480"/>
                </a:lnTo>
                <a:lnTo>
                  <a:pt x="5008880" y="784860"/>
                </a:lnTo>
                <a:lnTo>
                  <a:pt x="5010150" y="775969"/>
                </a:lnTo>
                <a:lnTo>
                  <a:pt x="5008880" y="156210"/>
                </a:lnTo>
                <a:lnTo>
                  <a:pt x="5008880" y="139700"/>
                </a:lnTo>
                <a:lnTo>
                  <a:pt x="5007609" y="132080"/>
                </a:lnTo>
                <a:lnTo>
                  <a:pt x="5006340" y="123189"/>
                </a:lnTo>
                <a:lnTo>
                  <a:pt x="4996180" y="92710"/>
                </a:lnTo>
                <a:lnTo>
                  <a:pt x="4992370" y="85089"/>
                </a:lnTo>
                <a:lnTo>
                  <a:pt x="4988559" y="78739"/>
                </a:lnTo>
                <a:lnTo>
                  <a:pt x="4984750" y="71119"/>
                </a:lnTo>
                <a:lnTo>
                  <a:pt x="4964430" y="45719"/>
                </a:lnTo>
                <a:lnTo>
                  <a:pt x="4939030" y="25400"/>
                </a:lnTo>
                <a:lnTo>
                  <a:pt x="4931409" y="21589"/>
                </a:lnTo>
                <a:lnTo>
                  <a:pt x="4925059" y="17780"/>
                </a:lnTo>
                <a:lnTo>
                  <a:pt x="4917440" y="13969"/>
                </a:lnTo>
                <a:lnTo>
                  <a:pt x="4909820" y="11430"/>
                </a:lnTo>
                <a:lnTo>
                  <a:pt x="4902200" y="7619"/>
                </a:lnTo>
                <a:lnTo>
                  <a:pt x="4894580" y="6350"/>
                </a:lnTo>
                <a:lnTo>
                  <a:pt x="4886959" y="3810"/>
                </a:lnTo>
                <a:lnTo>
                  <a:pt x="4878070" y="2539"/>
                </a:lnTo>
                <a:lnTo>
                  <a:pt x="4870450" y="1269"/>
                </a:lnTo>
                <a:close/>
              </a:path>
              <a:path w="5010150" h="932179">
                <a:moveTo>
                  <a:pt x="4853940" y="0"/>
                </a:moveTo>
                <a:lnTo>
                  <a:pt x="154940" y="0"/>
                </a:lnTo>
                <a:lnTo>
                  <a:pt x="146050" y="1269"/>
                </a:lnTo>
                <a:lnTo>
                  <a:pt x="4862830" y="1269"/>
                </a:lnTo>
                <a:lnTo>
                  <a:pt x="4853940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66370" y="4568429"/>
            <a:ext cx="5010150" cy="932180"/>
          </a:xfrm>
          <a:custGeom>
            <a:avLst/>
            <a:gdLst/>
            <a:ahLst/>
            <a:cxnLst/>
            <a:rect l="l" t="t" r="r" b="b"/>
            <a:pathLst>
              <a:path w="5010150" h="932179">
                <a:moveTo>
                  <a:pt x="0" y="156210"/>
                </a:moveTo>
                <a:lnTo>
                  <a:pt x="0" y="147319"/>
                </a:lnTo>
                <a:lnTo>
                  <a:pt x="0" y="139700"/>
                </a:lnTo>
                <a:lnTo>
                  <a:pt x="1269" y="132080"/>
                </a:lnTo>
                <a:lnTo>
                  <a:pt x="2540" y="123189"/>
                </a:lnTo>
                <a:lnTo>
                  <a:pt x="5080" y="115569"/>
                </a:lnTo>
                <a:lnTo>
                  <a:pt x="7619" y="107950"/>
                </a:lnTo>
                <a:lnTo>
                  <a:pt x="10160" y="100330"/>
                </a:lnTo>
                <a:lnTo>
                  <a:pt x="12700" y="92710"/>
                </a:lnTo>
                <a:lnTo>
                  <a:pt x="16510" y="85089"/>
                </a:lnTo>
                <a:lnTo>
                  <a:pt x="20319" y="77469"/>
                </a:lnTo>
                <a:lnTo>
                  <a:pt x="25400" y="71119"/>
                </a:lnTo>
                <a:lnTo>
                  <a:pt x="29210" y="64769"/>
                </a:lnTo>
                <a:lnTo>
                  <a:pt x="34290" y="58419"/>
                </a:lnTo>
                <a:lnTo>
                  <a:pt x="39369" y="52069"/>
                </a:lnTo>
                <a:lnTo>
                  <a:pt x="44450" y="45719"/>
                </a:lnTo>
                <a:lnTo>
                  <a:pt x="50800" y="40639"/>
                </a:lnTo>
                <a:lnTo>
                  <a:pt x="57150" y="35560"/>
                </a:lnTo>
                <a:lnTo>
                  <a:pt x="63500" y="30480"/>
                </a:lnTo>
                <a:lnTo>
                  <a:pt x="69850" y="25400"/>
                </a:lnTo>
                <a:lnTo>
                  <a:pt x="77470" y="21589"/>
                </a:lnTo>
                <a:lnTo>
                  <a:pt x="83820" y="17780"/>
                </a:lnTo>
                <a:lnTo>
                  <a:pt x="91440" y="13969"/>
                </a:lnTo>
                <a:lnTo>
                  <a:pt x="99059" y="11430"/>
                </a:lnTo>
                <a:lnTo>
                  <a:pt x="106680" y="7619"/>
                </a:lnTo>
                <a:lnTo>
                  <a:pt x="114300" y="6350"/>
                </a:lnTo>
                <a:lnTo>
                  <a:pt x="121920" y="3810"/>
                </a:lnTo>
                <a:lnTo>
                  <a:pt x="130809" y="2539"/>
                </a:lnTo>
                <a:lnTo>
                  <a:pt x="138430" y="1269"/>
                </a:lnTo>
                <a:lnTo>
                  <a:pt x="146050" y="1269"/>
                </a:lnTo>
                <a:lnTo>
                  <a:pt x="154940" y="0"/>
                </a:lnTo>
                <a:lnTo>
                  <a:pt x="4853940" y="0"/>
                </a:lnTo>
                <a:lnTo>
                  <a:pt x="4862830" y="1269"/>
                </a:lnTo>
                <a:lnTo>
                  <a:pt x="4870450" y="1269"/>
                </a:lnTo>
                <a:lnTo>
                  <a:pt x="4878070" y="2539"/>
                </a:lnTo>
                <a:lnTo>
                  <a:pt x="4886959" y="3810"/>
                </a:lnTo>
                <a:lnTo>
                  <a:pt x="4894580" y="6350"/>
                </a:lnTo>
                <a:lnTo>
                  <a:pt x="4902200" y="7619"/>
                </a:lnTo>
                <a:lnTo>
                  <a:pt x="4909820" y="11430"/>
                </a:lnTo>
                <a:lnTo>
                  <a:pt x="4917440" y="13969"/>
                </a:lnTo>
                <a:lnTo>
                  <a:pt x="4925059" y="17780"/>
                </a:lnTo>
                <a:lnTo>
                  <a:pt x="4931409" y="21589"/>
                </a:lnTo>
                <a:lnTo>
                  <a:pt x="4939030" y="25400"/>
                </a:lnTo>
                <a:lnTo>
                  <a:pt x="4945380" y="30480"/>
                </a:lnTo>
                <a:lnTo>
                  <a:pt x="4951730" y="35560"/>
                </a:lnTo>
                <a:lnTo>
                  <a:pt x="4958080" y="40639"/>
                </a:lnTo>
                <a:lnTo>
                  <a:pt x="4964430" y="45719"/>
                </a:lnTo>
                <a:lnTo>
                  <a:pt x="4969509" y="52069"/>
                </a:lnTo>
                <a:lnTo>
                  <a:pt x="4974590" y="58419"/>
                </a:lnTo>
                <a:lnTo>
                  <a:pt x="4979670" y="64769"/>
                </a:lnTo>
                <a:lnTo>
                  <a:pt x="4984750" y="71119"/>
                </a:lnTo>
                <a:lnTo>
                  <a:pt x="4988559" y="78739"/>
                </a:lnTo>
                <a:lnTo>
                  <a:pt x="4992370" y="85089"/>
                </a:lnTo>
                <a:lnTo>
                  <a:pt x="4996180" y="92710"/>
                </a:lnTo>
                <a:lnTo>
                  <a:pt x="4998720" y="100330"/>
                </a:lnTo>
                <a:lnTo>
                  <a:pt x="5001259" y="107950"/>
                </a:lnTo>
                <a:lnTo>
                  <a:pt x="5003800" y="115569"/>
                </a:lnTo>
                <a:lnTo>
                  <a:pt x="5006340" y="123189"/>
                </a:lnTo>
                <a:lnTo>
                  <a:pt x="5007609" y="132080"/>
                </a:lnTo>
                <a:lnTo>
                  <a:pt x="5008880" y="139700"/>
                </a:lnTo>
                <a:lnTo>
                  <a:pt x="5008880" y="147319"/>
                </a:lnTo>
                <a:lnTo>
                  <a:pt x="5008880" y="156210"/>
                </a:lnTo>
                <a:lnTo>
                  <a:pt x="5010150" y="775969"/>
                </a:lnTo>
                <a:lnTo>
                  <a:pt x="5008880" y="784860"/>
                </a:lnTo>
                <a:lnTo>
                  <a:pt x="5008880" y="792480"/>
                </a:lnTo>
                <a:lnTo>
                  <a:pt x="5007609" y="800100"/>
                </a:lnTo>
                <a:lnTo>
                  <a:pt x="5006340" y="808989"/>
                </a:lnTo>
                <a:lnTo>
                  <a:pt x="5003800" y="816610"/>
                </a:lnTo>
                <a:lnTo>
                  <a:pt x="5002530" y="824230"/>
                </a:lnTo>
                <a:lnTo>
                  <a:pt x="4998720" y="831850"/>
                </a:lnTo>
                <a:lnTo>
                  <a:pt x="4996180" y="839469"/>
                </a:lnTo>
                <a:lnTo>
                  <a:pt x="4992370" y="847089"/>
                </a:lnTo>
                <a:lnTo>
                  <a:pt x="4988559" y="853439"/>
                </a:lnTo>
                <a:lnTo>
                  <a:pt x="4984750" y="861060"/>
                </a:lnTo>
                <a:lnTo>
                  <a:pt x="4979670" y="867410"/>
                </a:lnTo>
                <a:lnTo>
                  <a:pt x="4974590" y="873760"/>
                </a:lnTo>
                <a:lnTo>
                  <a:pt x="4969509" y="880110"/>
                </a:lnTo>
                <a:lnTo>
                  <a:pt x="4964430" y="886460"/>
                </a:lnTo>
                <a:lnTo>
                  <a:pt x="4958080" y="891539"/>
                </a:lnTo>
                <a:lnTo>
                  <a:pt x="4951730" y="896619"/>
                </a:lnTo>
                <a:lnTo>
                  <a:pt x="4945380" y="901700"/>
                </a:lnTo>
                <a:lnTo>
                  <a:pt x="4939030" y="906780"/>
                </a:lnTo>
                <a:lnTo>
                  <a:pt x="4932680" y="910589"/>
                </a:lnTo>
                <a:lnTo>
                  <a:pt x="4925059" y="914400"/>
                </a:lnTo>
                <a:lnTo>
                  <a:pt x="4917440" y="918210"/>
                </a:lnTo>
                <a:lnTo>
                  <a:pt x="4909820" y="920750"/>
                </a:lnTo>
                <a:lnTo>
                  <a:pt x="4902200" y="924560"/>
                </a:lnTo>
                <a:lnTo>
                  <a:pt x="4894580" y="925830"/>
                </a:lnTo>
                <a:lnTo>
                  <a:pt x="4886959" y="928369"/>
                </a:lnTo>
                <a:lnTo>
                  <a:pt x="4878070" y="929639"/>
                </a:lnTo>
                <a:lnTo>
                  <a:pt x="4870450" y="930910"/>
                </a:lnTo>
                <a:lnTo>
                  <a:pt x="4862830" y="930910"/>
                </a:lnTo>
                <a:lnTo>
                  <a:pt x="4853940" y="930910"/>
                </a:lnTo>
                <a:lnTo>
                  <a:pt x="154940" y="932180"/>
                </a:lnTo>
                <a:lnTo>
                  <a:pt x="146050" y="930910"/>
                </a:lnTo>
                <a:lnTo>
                  <a:pt x="138430" y="930910"/>
                </a:lnTo>
                <a:lnTo>
                  <a:pt x="130809" y="929639"/>
                </a:lnTo>
                <a:lnTo>
                  <a:pt x="91440" y="918210"/>
                </a:lnTo>
                <a:lnTo>
                  <a:pt x="77470" y="910589"/>
                </a:lnTo>
                <a:lnTo>
                  <a:pt x="69850" y="906780"/>
                </a:lnTo>
                <a:lnTo>
                  <a:pt x="63500" y="902969"/>
                </a:lnTo>
                <a:lnTo>
                  <a:pt x="57150" y="897889"/>
                </a:lnTo>
                <a:lnTo>
                  <a:pt x="50800" y="891539"/>
                </a:lnTo>
                <a:lnTo>
                  <a:pt x="44450" y="886460"/>
                </a:lnTo>
                <a:lnTo>
                  <a:pt x="39369" y="880110"/>
                </a:lnTo>
                <a:lnTo>
                  <a:pt x="34290" y="873760"/>
                </a:lnTo>
                <a:lnTo>
                  <a:pt x="29210" y="867410"/>
                </a:lnTo>
                <a:lnTo>
                  <a:pt x="25400" y="861060"/>
                </a:lnTo>
                <a:lnTo>
                  <a:pt x="20319" y="854710"/>
                </a:lnTo>
                <a:lnTo>
                  <a:pt x="16510" y="847089"/>
                </a:lnTo>
                <a:lnTo>
                  <a:pt x="12700" y="839469"/>
                </a:lnTo>
                <a:lnTo>
                  <a:pt x="10160" y="831850"/>
                </a:lnTo>
                <a:lnTo>
                  <a:pt x="7619" y="824230"/>
                </a:lnTo>
                <a:lnTo>
                  <a:pt x="5080" y="816610"/>
                </a:lnTo>
                <a:lnTo>
                  <a:pt x="2540" y="808989"/>
                </a:lnTo>
                <a:lnTo>
                  <a:pt x="1269" y="801369"/>
                </a:lnTo>
                <a:lnTo>
                  <a:pt x="0" y="792480"/>
                </a:lnTo>
                <a:lnTo>
                  <a:pt x="0" y="784860"/>
                </a:lnTo>
                <a:lnTo>
                  <a:pt x="0" y="777239"/>
                </a:lnTo>
                <a:lnTo>
                  <a:pt x="0" y="156210"/>
                </a:lnTo>
                <a:close/>
              </a:path>
              <a:path w="5010150" h="932179">
                <a:moveTo>
                  <a:pt x="0" y="0"/>
                </a:moveTo>
                <a:lnTo>
                  <a:pt x="0" y="0"/>
                </a:lnTo>
              </a:path>
              <a:path w="5010150" h="932179">
                <a:moveTo>
                  <a:pt x="5010150" y="932180"/>
                </a:moveTo>
                <a:lnTo>
                  <a:pt x="5010150" y="932180"/>
                </a:lnTo>
              </a:path>
            </a:pathLst>
          </a:custGeom>
          <a:ln w="25518">
            <a:solidFill>
              <a:srgbClr val="395E8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6380" y="2866629"/>
            <a:ext cx="7051039" cy="1122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2105" y="1907779"/>
            <a:ext cx="9419589" cy="2585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7033450"/>
            <a:ext cx="322681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60336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mailto:diashercule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7724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Portfólio HD Consultoria </a:t>
            </a:r>
            <a:r>
              <a:rPr dirty="0"/>
              <a:t> </a:t>
            </a:r>
            <a:r>
              <a:rPr spc="-5" dirty="0"/>
              <a:t>Segurança</a:t>
            </a:r>
            <a:r>
              <a:rPr spc="-25" dirty="0"/>
              <a:t> </a:t>
            </a:r>
            <a:r>
              <a:rPr dirty="0"/>
              <a:t>e</a:t>
            </a:r>
            <a:r>
              <a:rPr spc="-10" dirty="0"/>
              <a:t> </a:t>
            </a:r>
            <a:r>
              <a:rPr spc="-5" dirty="0"/>
              <a:t>Saúde</a:t>
            </a:r>
            <a:r>
              <a:rPr spc="-15" dirty="0"/>
              <a:t> </a:t>
            </a:r>
            <a:r>
              <a:rPr spc="-5" dirty="0"/>
              <a:t>do</a:t>
            </a:r>
            <a:r>
              <a:rPr spc="-75" dirty="0"/>
              <a:t> </a:t>
            </a:r>
            <a:r>
              <a:rPr spc="-20" dirty="0"/>
              <a:t>Trabalho</a:t>
            </a:r>
            <a:endParaRPr spc="-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642" y="54849"/>
            <a:ext cx="10020300" cy="7504430"/>
            <a:chOff x="60642" y="54849"/>
            <a:chExt cx="10020300" cy="750443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171950" y="54849"/>
              <a:ext cx="5908409" cy="75044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660" y="683499"/>
              <a:ext cx="5036820" cy="862330"/>
            </a:xfrm>
            <a:custGeom>
              <a:avLst/>
              <a:gdLst/>
              <a:ahLst/>
              <a:cxnLst/>
              <a:rect l="l" t="t" r="r" b="b"/>
              <a:pathLst>
                <a:path w="5036820" h="862330">
                  <a:moveTo>
                    <a:pt x="4908550" y="1270"/>
                  </a:moveTo>
                  <a:lnTo>
                    <a:pt x="128270" y="1270"/>
                  </a:lnTo>
                  <a:lnTo>
                    <a:pt x="105410" y="5079"/>
                  </a:lnTo>
                  <a:lnTo>
                    <a:pt x="99060" y="7620"/>
                  </a:lnTo>
                  <a:lnTo>
                    <a:pt x="91440" y="10159"/>
                  </a:lnTo>
                  <a:lnTo>
                    <a:pt x="85090" y="12700"/>
                  </a:lnTo>
                  <a:lnTo>
                    <a:pt x="77470" y="15239"/>
                  </a:lnTo>
                  <a:lnTo>
                    <a:pt x="64770" y="22859"/>
                  </a:lnTo>
                  <a:lnTo>
                    <a:pt x="52070" y="33020"/>
                  </a:lnTo>
                  <a:lnTo>
                    <a:pt x="46990" y="36829"/>
                  </a:lnTo>
                  <a:lnTo>
                    <a:pt x="35560" y="48259"/>
                  </a:lnTo>
                  <a:lnTo>
                    <a:pt x="31750" y="53339"/>
                  </a:lnTo>
                  <a:lnTo>
                    <a:pt x="26670" y="59689"/>
                  </a:lnTo>
                  <a:lnTo>
                    <a:pt x="11430" y="85089"/>
                  </a:lnTo>
                  <a:lnTo>
                    <a:pt x="6350" y="100329"/>
                  </a:lnTo>
                  <a:lnTo>
                    <a:pt x="5080" y="106679"/>
                  </a:lnTo>
                  <a:lnTo>
                    <a:pt x="2540" y="114300"/>
                  </a:lnTo>
                  <a:lnTo>
                    <a:pt x="1270" y="121920"/>
                  </a:lnTo>
                  <a:lnTo>
                    <a:pt x="0" y="128270"/>
                  </a:lnTo>
                  <a:lnTo>
                    <a:pt x="0" y="734059"/>
                  </a:lnTo>
                  <a:lnTo>
                    <a:pt x="2540" y="749300"/>
                  </a:lnTo>
                  <a:lnTo>
                    <a:pt x="5080" y="756919"/>
                  </a:lnTo>
                  <a:lnTo>
                    <a:pt x="6350" y="763269"/>
                  </a:lnTo>
                  <a:lnTo>
                    <a:pt x="26670" y="803909"/>
                  </a:lnTo>
                  <a:lnTo>
                    <a:pt x="31750" y="810259"/>
                  </a:lnTo>
                  <a:lnTo>
                    <a:pt x="35560" y="815339"/>
                  </a:lnTo>
                  <a:lnTo>
                    <a:pt x="41910" y="820419"/>
                  </a:lnTo>
                  <a:lnTo>
                    <a:pt x="46990" y="826769"/>
                  </a:lnTo>
                  <a:lnTo>
                    <a:pt x="52070" y="830579"/>
                  </a:lnTo>
                  <a:lnTo>
                    <a:pt x="85090" y="850900"/>
                  </a:lnTo>
                  <a:lnTo>
                    <a:pt x="99060" y="855979"/>
                  </a:lnTo>
                  <a:lnTo>
                    <a:pt x="105410" y="858519"/>
                  </a:lnTo>
                  <a:lnTo>
                    <a:pt x="128270" y="862329"/>
                  </a:lnTo>
                  <a:lnTo>
                    <a:pt x="4908550" y="862329"/>
                  </a:lnTo>
                  <a:lnTo>
                    <a:pt x="4923790" y="859789"/>
                  </a:lnTo>
                  <a:lnTo>
                    <a:pt x="4930140" y="857250"/>
                  </a:lnTo>
                  <a:lnTo>
                    <a:pt x="4937760" y="855979"/>
                  </a:lnTo>
                  <a:lnTo>
                    <a:pt x="4978400" y="835659"/>
                  </a:lnTo>
                  <a:lnTo>
                    <a:pt x="4983480" y="830579"/>
                  </a:lnTo>
                  <a:lnTo>
                    <a:pt x="4989830" y="825500"/>
                  </a:lnTo>
                  <a:lnTo>
                    <a:pt x="4999990" y="815339"/>
                  </a:lnTo>
                  <a:lnTo>
                    <a:pt x="5005070" y="808989"/>
                  </a:lnTo>
                  <a:lnTo>
                    <a:pt x="5010150" y="803909"/>
                  </a:lnTo>
                  <a:lnTo>
                    <a:pt x="5017770" y="791209"/>
                  </a:lnTo>
                  <a:lnTo>
                    <a:pt x="5021580" y="783589"/>
                  </a:lnTo>
                  <a:lnTo>
                    <a:pt x="5025390" y="777239"/>
                  </a:lnTo>
                  <a:lnTo>
                    <a:pt x="5027930" y="770889"/>
                  </a:lnTo>
                  <a:lnTo>
                    <a:pt x="5030470" y="763269"/>
                  </a:lnTo>
                  <a:lnTo>
                    <a:pt x="5031740" y="755650"/>
                  </a:lnTo>
                  <a:lnTo>
                    <a:pt x="5034280" y="749300"/>
                  </a:lnTo>
                  <a:lnTo>
                    <a:pt x="5036820" y="734059"/>
                  </a:lnTo>
                  <a:lnTo>
                    <a:pt x="5036820" y="135889"/>
                  </a:lnTo>
                  <a:lnTo>
                    <a:pt x="5035550" y="128270"/>
                  </a:lnTo>
                  <a:lnTo>
                    <a:pt x="5035550" y="121920"/>
                  </a:lnTo>
                  <a:lnTo>
                    <a:pt x="5034280" y="114300"/>
                  </a:lnTo>
                  <a:lnTo>
                    <a:pt x="5031740" y="106679"/>
                  </a:lnTo>
                  <a:lnTo>
                    <a:pt x="5029200" y="100329"/>
                  </a:lnTo>
                  <a:lnTo>
                    <a:pt x="5024120" y="85089"/>
                  </a:lnTo>
                  <a:lnTo>
                    <a:pt x="5021580" y="78739"/>
                  </a:lnTo>
                  <a:lnTo>
                    <a:pt x="5010150" y="59689"/>
                  </a:lnTo>
                  <a:lnTo>
                    <a:pt x="5005070" y="53339"/>
                  </a:lnTo>
                  <a:lnTo>
                    <a:pt x="4999990" y="48259"/>
                  </a:lnTo>
                  <a:lnTo>
                    <a:pt x="4994910" y="41909"/>
                  </a:lnTo>
                  <a:lnTo>
                    <a:pt x="4989830" y="36829"/>
                  </a:lnTo>
                  <a:lnTo>
                    <a:pt x="4983480" y="33020"/>
                  </a:lnTo>
                  <a:lnTo>
                    <a:pt x="4978400" y="27939"/>
                  </a:lnTo>
                  <a:lnTo>
                    <a:pt x="4970780" y="22859"/>
                  </a:lnTo>
                  <a:lnTo>
                    <a:pt x="4965700" y="19050"/>
                  </a:lnTo>
                  <a:lnTo>
                    <a:pt x="4958080" y="15239"/>
                  </a:lnTo>
                  <a:lnTo>
                    <a:pt x="4951730" y="12700"/>
                  </a:lnTo>
                  <a:lnTo>
                    <a:pt x="4944110" y="10159"/>
                  </a:lnTo>
                  <a:lnTo>
                    <a:pt x="4937760" y="7620"/>
                  </a:lnTo>
                  <a:lnTo>
                    <a:pt x="4930140" y="5079"/>
                  </a:lnTo>
                  <a:lnTo>
                    <a:pt x="4922520" y="3809"/>
                  </a:lnTo>
                  <a:lnTo>
                    <a:pt x="4916170" y="2539"/>
                  </a:lnTo>
                  <a:lnTo>
                    <a:pt x="4908550" y="1270"/>
                  </a:lnTo>
                  <a:close/>
                </a:path>
                <a:path w="5036820" h="862330">
                  <a:moveTo>
                    <a:pt x="4893310" y="0"/>
                  </a:moveTo>
                  <a:lnTo>
                    <a:pt x="143510" y="0"/>
                  </a:lnTo>
                  <a:lnTo>
                    <a:pt x="135890" y="1270"/>
                  </a:lnTo>
                  <a:lnTo>
                    <a:pt x="4900930" y="1270"/>
                  </a:lnTo>
                  <a:lnTo>
                    <a:pt x="489331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3660" y="683499"/>
              <a:ext cx="5036820" cy="862330"/>
            </a:xfrm>
            <a:custGeom>
              <a:avLst/>
              <a:gdLst/>
              <a:ahLst/>
              <a:cxnLst/>
              <a:rect l="l" t="t" r="r" b="b"/>
              <a:pathLst>
                <a:path w="5036820" h="862330">
                  <a:moveTo>
                    <a:pt x="0" y="143509"/>
                  </a:moveTo>
                  <a:lnTo>
                    <a:pt x="0" y="135889"/>
                  </a:lnTo>
                  <a:lnTo>
                    <a:pt x="0" y="128270"/>
                  </a:lnTo>
                  <a:lnTo>
                    <a:pt x="1270" y="121920"/>
                  </a:lnTo>
                  <a:lnTo>
                    <a:pt x="2540" y="114300"/>
                  </a:lnTo>
                  <a:lnTo>
                    <a:pt x="5080" y="106679"/>
                  </a:lnTo>
                  <a:lnTo>
                    <a:pt x="6350" y="100329"/>
                  </a:lnTo>
                  <a:lnTo>
                    <a:pt x="8890" y="92709"/>
                  </a:lnTo>
                  <a:lnTo>
                    <a:pt x="11430" y="85089"/>
                  </a:lnTo>
                  <a:lnTo>
                    <a:pt x="15240" y="78739"/>
                  </a:lnTo>
                  <a:lnTo>
                    <a:pt x="19050" y="72389"/>
                  </a:lnTo>
                  <a:lnTo>
                    <a:pt x="22859" y="66039"/>
                  </a:lnTo>
                  <a:lnTo>
                    <a:pt x="26670" y="59689"/>
                  </a:lnTo>
                  <a:lnTo>
                    <a:pt x="31750" y="53339"/>
                  </a:lnTo>
                  <a:lnTo>
                    <a:pt x="35560" y="48259"/>
                  </a:lnTo>
                  <a:lnTo>
                    <a:pt x="41910" y="41909"/>
                  </a:lnTo>
                  <a:lnTo>
                    <a:pt x="46990" y="36829"/>
                  </a:lnTo>
                  <a:lnTo>
                    <a:pt x="52070" y="33020"/>
                  </a:lnTo>
                  <a:lnTo>
                    <a:pt x="58420" y="27939"/>
                  </a:lnTo>
                  <a:lnTo>
                    <a:pt x="64770" y="22859"/>
                  </a:lnTo>
                  <a:lnTo>
                    <a:pt x="71120" y="19050"/>
                  </a:lnTo>
                  <a:lnTo>
                    <a:pt x="77470" y="15239"/>
                  </a:lnTo>
                  <a:lnTo>
                    <a:pt x="85090" y="12700"/>
                  </a:lnTo>
                  <a:lnTo>
                    <a:pt x="91440" y="10159"/>
                  </a:lnTo>
                  <a:lnTo>
                    <a:pt x="99060" y="7620"/>
                  </a:lnTo>
                  <a:lnTo>
                    <a:pt x="105410" y="5079"/>
                  </a:lnTo>
                  <a:lnTo>
                    <a:pt x="113029" y="3809"/>
                  </a:lnTo>
                  <a:lnTo>
                    <a:pt x="120650" y="2539"/>
                  </a:lnTo>
                  <a:lnTo>
                    <a:pt x="128270" y="1270"/>
                  </a:lnTo>
                  <a:lnTo>
                    <a:pt x="135890" y="1270"/>
                  </a:lnTo>
                  <a:lnTo>
                    <a:pt x="143510" y="0"/>
                  </a:lnTo>
                  <a:lnTo>
                    <a:pt x="4893310" y="0"/>
                  </a:lnTo>
                  <a:lnTo>
                    <a:pt x="4900930" y="1270"/>
                  </a:lnTo>
                  <a:lnTo>
                    <a:pt x="4908550" y="1270"/>
                  </a:lnTo>
                  <a:lnTo>
                    <a:pt x="4916170" y="2539"/>
                  </a:lnTo>
                  <a:lnTo>
                    <a:pt x="4922520" y="3809"/>
                  </a:lnTo>
                  <a:lnTo>
                    <a:pt x="4930140" y="5079"/>
                  </a:lnTo>
                  <a:lnTo>
                    <a:pt x="4937760" y="7620"/>
                  </a:lnTo>
                  <a:lnTo>
                    <a:pt x="4944110" y="10159"/>
                  </a:lnTo>
                  <a:lnTo>
                    <a:pt x="4951730" y="12700"/>
                  </a:lnTo>
                  <a:lnTo>
                    <a:pt x="4958080" y="15239"/>
                  </a:lnTo>
                  <a:lnTo>
                    <a:pt x="4965700" y="19050"/>
                  </a:lnTo>
                  <a:lnTo>
                    <a:pt x="4970780" y="22859"/>
                  </a:lnTo>
                  <a:lnTo>
                    <a:pt x="4978400" y="27939"/>
                  </a:lnTo>
                  <a:lnTo>
                    <a:pt x="4983480" y="33020"/>
                  </a:lnTo>
                  <a:lnTo>
                    <a:pt x="4989830" y="36829"/>
                  </a:lnTo>
                  <a:lnTo>
                    <a:pt x="4994910" y="41909"/>
                  </a:lnTo>
                  <a:lnTo>
                    <a:pt x="4999990" y="48259"/>
                  </a:lnTo>
                  <a:lnTo>
                    <a:pt x="5005070" y="53339"/>
                  </a:lnTo>
                  <a:lnTo>
                    <a:pt x="5010150" y="59689"/>
                  </a:lnTo>
                  <a:lnTo>
                    <a:pt x="5013960" y="66039"/>
                  </a:lnTo>
                  <a:lnTo>
                    <a:pt x="5017770" y="72389"/>
                  </a:lnTo>
                  <a:lnTo>
                    <a:pt x="5021580" y="78739"/>
                  </a:lnTo>
                  <a:lnTo>
                    <a:pt x="5024120" y="85089"/>
                  </a:lnTo>
                  <a:lnTo>
                    <a:pt x="5026660" y="92709"/>
                  </a:lnTo>
                  <a:lnTo>
                    <a:pt x="5029200" y="100329"/>
                  </a:lnTo>
                  <a:lnTo>
                    <a:pt x="5031740" y="106679"/>
                  </a:lnTo>
                  <a:lnTo>
                    <a:pt x="5034280" y="114300"/>
                  </a:lnTo>
                  <a:lnTo>
                    <a:pt x="5035550" y="121920"/>
                  </a:lnTo>
                  <a:lnTo>
                    <a:pt x="5035550" y="128270"/>
                  </a:lnTo>
                  <a:lnTo>
                    <a:pt x="5036820" y="135889"/>
                  </a:lnTo>
                  <a:lnTo>
                    <a:pt x="5036820" y="718819"/>
                  </a:lnTo>
                  <a:lnTo>
                    <a:pt x="5036820" y="734059"/>
                  </a:lnTo>
                  <a:lnTo>
                    <a:pt x="5035550" y="741679"/>
                  </a:lnTo>
                  <a:lnTo>
                    <a:pt x="5034280" y="749300"/>
                  </a:lnTo>
                  <a:lnTo>
                    <a:pt x="5031740" y="755650"/>
                  </a:lnTo>
                  <a:lnTo>
                    <a:pt x="5030470" y="763269"/>
                  </a:lnTo>
                  <a:lnTo>
                    <a:pt x="5027930" y="770889"/>
                  </a:lnTo>
                  <a:lnTo>
                    <a:pt x="5025390" y="777239"/>
                  </a:lnTo>
                  <a:lnTo>
                    <a:pt x="5021580" y="783589"/>
                  </a:lnTo>
                  <a:lnTo>
                    <a:pt x="5017770" y="791209"/>
                  </a:lnTo>
                  <a:lnTo>
                    <a:pt x="5013960" y="797559"/>
                  </a:lnTo>
                  <a:lnTo>
                    <a:pt x="5010150" y="803909"/>
                  </a:lnTo>
                  <a:lnTo>
                    <a:pt x="5005070" y="808989"/>
                  </a:lnTo>
                  <a:lnTo>
                    <a:pt x="4999990" y="815339"/>
                  </a:lnTo>
                  <a:lnTo>
                    <a:pt x="4994910" y="820419"/>
                  </a:lnTo>
                  <a:lnTo>
                    <a:pt x="4989830" y="825500"/>
                  </a:lnTo>
                  <a:lnTo>
                    <a:pt x="4983480" y="830579"/>
                  </a:lnTo>
                  <a:lnTo>
                    <a:pt x="4978400" y="835659"/>
                  </a:lnTo>
                  <a:lnTo>
                    <a:pt x="4972050" y="839469"/>
                  </a:lnTo>
                  <a:lnTo>
                    <a:pt x="4965700" y="843279"/>
                  </a:lnTo>
                  <a:lnTo>
                    <a:pt x="4930140" y="857250"/>
                  </a:lnTo>
                  <a:lnTo>
                    <a:pt x="4923790" y="859789"/>
                  </a:lnTo>
                  <a:lnTo>
                    <a:pt x="4916170" y="861059"/>
                  </a:lnTo>
                  <a:lnTo>
                    <a:pt x="4908550" y="862329"/>
                  </a:lnTo>
                  <a:lnTo>
                    <a:pt x="4900930" y="862329"/>
                  </a:lnTo>
                  <a:lnTo>
                    <a:pt x="128270" y="862329"/>
                  </a:lnTo>
                  <a:lnTo>
                    <a:pt x="120650" y="861059"/>
                  </a:lnTo>
                  <a:lnTo>
                    <a:pt x="113029" y="859789"/>
                  </a:lnTo>
                  <a:lnTo>
                    <a:pt x="105410" y="858519"/>
                  </a:lnTo>
                  <a:lnTo>
                    <a:pt x="99060" y="855979"/>
                  </a:lnTo>
                  <a:lnTo>
                    <a:pt x="91440" y="853439"/>
                  </a:lnTo>
                  <a:lnTo>
                    <a:pt x="85090" y="850900"/>
                  </a:lnTo>
                  <a:lnTo>
                    <a:pt x="77470" y="847089"/>
                  </a:lnTo>
                  <a:lnTo>
                    <a:pt x="71120" y="843279"/>
                  </a:lnTo>
                  <a:lnTo>
                    <a:pt x="64770" y="839469"/>
                  </a:lnTo>
                  <a:lnTo>
                    <a:pt x="58420" y="835659"/>
                  </a:lnTo>
                  <a:lnTo>
                    <a:pt x="52070" y="830579"/>
                  </a:lnTo>
                  <a:lnTo>
                    <a:pt x="46990" y="826769"/>
                  </a:lnTo>
                  <a:lnTo>
                    <a:pt x="41910" y="820419"/>
                  </a:lnTo>
                  <a:lnTo>
                    <a:pt x="35560" y="815339"/>
                  </a:lnTo>
                  <a:lnTo>
                    <a:pt x="31750" y="810259"/>
                  </a:lnTo>
                  <a:lnTo>
                    <a:pt x="26670" y="803909"/>
                  </a:lnTo>
                  <a:lnTo>
                    <a:pt x="22859" y="797559"/>
                  </a:lnTo>
                  <a:lnTo>
                    <a:pt x="19050" y="791209"/>
                  </a:lnTo>
                  <a:lnTo>
                    <a:pt x="15240" y="784859"/>
                  </a:lnTo>
                  <a:lnTo>
                    <a:pt x="11430" y="777239"/>
                  </a:lnTo>
                  <a:lnTo>
                    <a:pt x="8890" y="770889"/>
                  </a:lnTo>
                  <a:lnTo>
                    <a:pt x="6350" y="763269"/>
                  </a:lnTo>
                  <a:lnTo>
                    <a:pt x="5080" y="756919"/>
                  </a:lnTo>
                  <a:lnTo>
                    <a:pt x="2540" y="749300"/>
                  </a:lnTo>
                  <a:lnTo>
                    <a:pt x="1270" y="741679"/>
                  </a:lnTo>
                  <a:lnTo>
                    <a:pt x="0" y="734059"/>
                  </a:lnTo>
                  <a:lnTo>
                    <a:pt x="0" y="726439"/>
                  </a:lnTo>
                  <a:lnTo>
                    <a:pt x="0" y="718819"/>
                  </a:lnTo>
                  <a:lnTo>
                    <a:pt x="0" y="143509"/>
                  </a:lnTo>
                  <a:close/>
                </a:path>
                <a:path w="5036820" h="862330">
                  <a:moveTo>
                    <a:pt x="0" y="0"/>
                  </a:moveTo>
                  <a:lnTo>
                    <a:pt x="0" y="0"/>
                  </a:lnTo>
                </a:path>
                <a:path w="5036820" h="862330">
                  <a:moveTo>
                    <a:pt x="5036820" y="862329"/>
                  </a:moveTo>
                  <a:lnTo>
                    <a:pt x="5036820" y="862329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0139" y="934959"/>
            <a:ext cx="294195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Treinamentos</a:t>
            </a:r>
            <a:r>
              <a:rPr sz="2200" b="1" spc="-4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em</a:t>
            </a:r>
            <a:r>
              <a:rPr sz="2200" b="1" spc="-3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1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SST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7570" y="2008050"/>
            <a:ext cx="5045075" cy="5056505"/>
            <a:chOff x="87570" y="2008050"/>
            <a:chExt cx="5045075" cy="5056505"/>
          </a:xfrm>
        </p:grpSpPr>
        <p:sp>
          <p:nvSpPr>
            <p:cNvPr id="8" name="object 8"/>
            <p:cNvSpPr/>
            <p:nvPr/>
          </p:nvSpPr>
          <p:spPr>
            <a:xfrm>
              <a:off x="101600" y="202080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4870450" y="0"/>
                  </a:moveTo>
                  <a:lnTo>
                    <a:pt x="138429" y="0"/>
                  </a:lnTo>
                  <a:lnTo>
                    <a:pt x="130810" y="1270"/>
                  </a:lnTo>
                  <a:lnTo>
                    <a:pt x="121920" y="2540"/>
                  </a:lnTo>
                  <a:lnTo>
                    <a:pt x="114300" y="5080"/>
                  </a:lnTo>
                  <a:lnTo>
                    <a:pt x="106679" y="6350"/>
                  </a:lnTo>
                  <a:lnTo>
                    <a:pt x="99060" y="10160"/>
                  </a:lnTo>
                  <a:lnTo>
                    <a:pt x="91439" y="12700"/>
                  </a:lnTo>
                  <a:lnTo>
                    <a:pt x="83820" y="16510"/>
                  </a:lnTo>
                  <a:lnTo>
                    <a:pt x="77470" y="20320"/>
                  </a:lnTo>
                  <a:lnTo>
                    <a:pt x="69850" y="24130"/>
                  </a:lnTo>
                  <a:lnTo>
                    <a:pt x="24130" y="69850"/>
                  </a:lnTo>
                  <a:lnTo>
                    <a:pt x="2539" y="121920"/>
                  </a:lnTo>
                  <a:lnTo>
                    <a:pt x="1269" y="130810"/>
                  </a:lnTo>
                  <a:lnTo>
                    <a:pt x="0" y="138430"/>
                  </a:lnTo>
                  <a:lnTo>
                    <a:pt x="0" y="791210"/>
                  </a:lnTo>
                  <a:lnTo>
                    <a:pt x="1269" y="800100"/>
                  </a:lnTo>
                  <a:lnTo>
                    <a:pt x="12700" y="838200"/>
                  </a:lnTo>
                  <a:lnTo>
                    <a:pt x="44450" y="885190"/>
                  </a:lnTo>
                  <a:lnTo>
                    <a:pt x="50800" y="890270"/>
                  </a:lnTo>
                  <a:lnTo>
                    <a:pt x="57150" y="896620"/>
                  </a:lnTo>
                  <a:lnTo>
                    <a:pt x="63500" y="901700"/>
                  </a:lnTo>
                  <a:lnTo>
                    <a:pt x="69850" y="905510"/>
                  </a:lnTo>
                  <a:lnTo>
                    <a:pt x="77470" y="909320"/>
                  </a:lnTo>
                  <a:lnTo>
                    <a:pt x="83820" y="914400"/>
                  </a:lnTo>
                  <a:lnTo>
                    <a:pt x="91439" y="916940"/>
                  </a:lnTo>
                  <a:lnTo>
                    <a:pt x="99060" y="920750"/>
                  </a:lnTo>
                  <a:lnTo>
                    <a:pt x="114300" y="925830"/>
                  </a:lnTo>
                  <a:lnTo>
                    <a:pt x="121920" y="927100"/>
                  </a:lnTo>
                  <a:lnTo>
                    <a:pt x="130810" y="928370"/>
                  </a:lnTo>
                  <a:lnTo>
                    <a:pt x="146050" y="930910"/>
                  </a:lnTo>
                  <a:lnTo>
                    <a:pt x="4853940" y="930910"/>
                  </a:lnTo>
                  <a:lnTo>
                    <a:pt x="4862830" y="929640"/>
                  </a:lnTo>
                  <a:lnTo>
                    <a:pt x="4870450" y="929640"/>
                  </a:lnTo>
                  <a:lnTo>
                    <a:pt x="4878070" y="928370"/>
                  </a:lnTo>
                  <a:lnTo>
                    <a:pt x="4886960" y="927100"/>
                  </a:lnTo>
                  <a:lnTo>
                    <a:pt x="4894580" y="924560"/>
                  </a:lnTo>
                  <a:lnTo>
                    <a:pt x="4902200" y="923290"/>
                  </a:lnTo>
                  <a:lnTo>
                    <a:pt x="4909820" y="919480"/>
                  </a:lnTo>
                  <a:lnTo>
                    <a:pt x="4917440" y="916940"/>
                  </a:lnTo>
                  <a:lnTo>
                    <a:pt x="4964430" y="885190"/>
                  </a:lnTo>
                  <a:lnTo>
                    <a:pt x="4988560" y="852170"/>
                  </a:lnTo>
                  <a:lnTo>
                    <a:pt x="4992370" y="845820"/>
                  </a:lnTo>
                  <a:lnTo>
                    <a:pt x="4996180" y="838200"/>
                  </a:lnTo>
                  <a:lnTo>
                    <a:pt x="4998720" y="830580"/>
                  </a:lnTo>
                  <a:lnTo>
                    <a:pt x="5002530" y="822960"/>
                  </a:lnTo>
                  <a:lnTo>
                    <a:pt x="5003800" y="815340"/>
                  </a:lnTo>
                  <a:lnTo>
                    <a:pt x="5006340" y="807720"/>
                  </a:lnTo>
                  <a:lnTo>
                    <a:pt x="5007610" y="798830"/>
                  </a:lnTo>
                  <a:lnTo>
                    <a:pt x="5008880" y="791210"/>
                  </a:lnTo>
                  <a:lnTo>
                    <a:pt x="5008880" y="783590"/>
                  </a:lnTo>
                  <a:lnTo>
                    <a:pt x="5010150" y="774700"/>
                  </a:lnTo>
                  <a:lnTo>
                    <a:pt x="5008880" y="154940"/>
                  </a:lnTo>
                  <a:lnTo>
                    <a:pt x="5008880" y="138430"/>
                  </a:lnTo>
                  <a:lnTo>
                    <a:pt x="5007610" y="130810"/>
                  </a:lnTo>
                  <a:lnTo>
                    <a:pt x="5006340" y="121920"/>
                  </a:lnTo>
                  <a:lnTo>
                    <a:pt x="4996180" y="91440"/>
                  </a:lnTo>
                  <a:lnTo>
                    <a:pt x="4992370" y="83820"/>
                  </a:lnTo>
                  <a:lnTo>
                    <a:pt x="4988560" y="77470"/>
                  </a:lnTo>
                  <a:lnTo>
                    <a:pt x="4984750" y="69850"/>
                  </a:lnTo>
                  <a:lnTo>
                    <a:pt x="4964430" y="44450"/>
                  </a:lnTo>
                  <a:lnTo>
                    <a:pt x="4939030" y="24130"/>
                  </a:lnTo>
                  <a:lnTo>
                    <a:pt x="4931410" y="20320"/>
                  </a:lnTo>
                  <a:lnTo>
                    <a:pt x="4925060" y="16510"/>
                  </a:lnTo>
                  <a:lnTo>
                    <a:pt x="4917440" y="12700"/>
                  </a:lnTo>
                  <a:lnTo>
                    <a:pt x="4909820" y="10160"/>
                  </a:lnTo>
                  <a:lnTo>
                    <a:pt x="4902200" y="6350"/>
                  </a:lnTo>
                  <a:lnTo>
                    <a:pt x="4894580" y="5080"/>
                  </a:lnTo>
                  <a:lnTo>
                    <a:pt x="4886960" y="2540"/>
                  </a:lnTo>
                  <a:lnTo>
                    <a:pt x="4878070" y="1270"/>
                  </a:lnTo>
                  <a:lnTo>
                    <a:pt x="487045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1600" y="202080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0" y="154940"/>
                  </a:moveTo>
                  <a:lnTo>
                    <a:pt x="0" y="146050"/>
                  </a:lnTo>
                  <a:lnTo>
                    <a:pt x="0" y="138430"/>
                  </a:lnTo>
                  <a:lnTo>
                    <a:pt x="1269" y="130810"/>
                  </a:lnTo>
                  <a:lnTo>
                    <a:pt x="2539" y="121920"/>
                  </a:lnTo>
                  <a:lnTo>
                    <a:pt x="5080" y="114300"/>
                  </a:lnTo>
                  <a:lnTo>
                    <a:pt x="7619" y="106680"/>
                  </a:lnTo>
                  <a:lnTo>
                    <a:pt x="10160" y="99060"/>
                  </a:lnTo>
                  <a:lnTo>
                    <a:pt x="12700" y="91440"/>
                  </a:lnTo>
                  <a:lnTo>
                    <a:pt x="16510" y="83820"/>
                  </a:lnTo>
                  <a:lnTo>
                    <a:pt x="20319" y="76200"/>
                  </a:lnTo>
                  <a:lnTo>
                    <a:pt x="24130" y="69850"/>
                  </a:lnTo>
                  <a:lnTo>
                    <a:pt x="29210" y="63500"/>
                  </a:lnTo>
                  <a:lnTo>
                    <a:pt x="34289" y="57150"/>
                  </a:lnTo>
                  <a:lnTo>
                    <a:pt x="39369" y="50800"/>
                  </a:lnTo>
                  <a:lnTo>
                    <a:pt x="44450" y="44450"/>
                  </a:lnTo>
                  <a:lnTo>
                    <a:pt x="50800" y="39370"/>
                  </a:lnTo>
                  <a:lnTo>
                    <a:pt x="57150" y="34290"/>
                  </a:lnTo>
                  <a:lnTo>
                    <a:pt x="63500" y="29210"/>
                  </a:lnTo>
                  <a:lnTo>
                    <a:pt x="69850" y="24130"/>
                  </a:lnTo>
                  <a:lnTo>
                    <a:pt x="77470" y="20320"/>
                  </a:lnTo>
                  <a:lnTo>
                    <a:pt x="83820" y="16510"/>
                  </a:lnTo>
                  <a:lnTo>
                    <a:pt x="91439" y="12700"/>
                  </a:lnTo>
                  <a:lnTo>
                    <a:pt x="99060" y="10160"/>
                  </a:lnTo>
                  <a:lnTo>
                    <a:pt x="106679" y="6350"/>
                  </a:lnTo>
                  <a:lnTo>
                    <a:pt x="114300" y="5080"/>
                  </a:lnTo>
                  <a:lnTo>
                    <a:pt x="121920" y="2540"/>
                  </a:lnTo>
                  <a:lnTo>
                    <a:pt x="130810" y="1270"/>
                  </a:lnTo>
                  <a:lnTo>
                    <a:pt x="138429" y="0"/>
                  </a:lnTo>
                  <a:lnTo>
                    <a:pt x="4853940" y="0"/>
                  </a:lnTo>
                  <a:lnTo>
                    <a:pt x="4870450" y="0"/>
                  </a:lnTo>
                  <a:lnTo>
                    <a:pt x="4878070" y="1270"/>
                  </a:lnTo>
                  <a:lnTo>
                    <a:pt x="4886960" y="2540"/>
                  </a:lnTo>
                  <a:lnTo>
                    <a:pt x="4894580" y="5080"/>
                  </a:lnTo>
                  <a:lnTo>
                    <a:pt x="4902200" y="6350"/>
                  </a:lnTo>
                  <a:lnTo>
                    <a:pt x="4909820" y="10160"/>
                  </a:lnTo>
                  <a:lnTo>
                    <a:pt x="4917440" y="12700"/>
                  </a:lnTo>
                  <a:lnTo>
                    <a:pt x="4925060" y="16510"/>
                  </a:lnTo>
                  <a:lnTo>
                    <a:pt x="4931410" y="20320"/>
                  </a:lnTo>
                  <a:lnTo>
                    <a:pt x="4939030" y="24130"/>
                  </a:lnTo>
                  <a:lnTo>
                    <a:pt x="4945380" y="29210"/>
                  </a:lnTo>
                  <a:lnTo>
                    <a:pt x="4951730" y="34290"/>
                  </a:lnTo>
                  <a:lnTo>
                    <a:pt x="4958080" y="39370"/>
                  </a:lnTo>
                  <a:lnTo>
                    <a:pt x="4964430" y="44450"/>
                  </a:lnTo>
                  <a:lnTo>
                    <a:pt x="4969510" y="50800"/>
                  </a:lnTo>
                  <a:lnTo>
                    <a:pt x="4974590" y="57150"/>
                  </a:lnTo>
                  <a:lnTo>
                    <a:pt x="4979670" y="63500"/>
                  </a:lnTo>
                  <a:lnTo>
                    <a:pt x="4984750" y="69850"/>
                  </a:lnTo>
                  <a:lnTo>
                    <a:pt x="4988560" y="77470"/>
                  </a:lnTo>
                  <a:lnTo>
                    <a:pt x="4992370" y="83820"/>
                  </a:lnTo>
                  <a:lnTo>
                    <a:pt x="4996180" y="91440"/>
                  </a:lnTo>
                  <a:lnTo>
                    <a:pt x="4998720" y="99060"/>
                  </a:lnTo>
                  <a:lnTo>
                    <a:pt x="5001260" y="106680"/>
                  </a:lnTo>
                  <a:lnTo>
                    <a:pt x="5003800" y="114300"/>
                  </a:lnTo>
                  <a:lnTo>
                    <a:pt x="5006340" y="121920"/>
                  </a:lnTo>
                  <a:lnTo>
                    <a:pt x="5007610" y="130810"/>
                  </a:lnTo>
                  <a:lnTo>
                    <a:pt x="5008880" y="138430"/>
                  </a:lnTo>
                  <a:lnTo>
                    <a:pt x="5008880" y="146050"/>
                  </a:lnTo>
                  <a:lnTo>
                    <a:pt x="5008880" y="154940"/>
                  </a:lnTo>
                  <a:lnTo>
                    <a:pt x="5010150" y="774700"/>
                  </a:lnTo>
                  <a:lnTo>
                    <a:pt x="5008880" y="783590"/>
                  </a:lnTo>
                  <a:lnTo>
                    <a:pt x="5008880" y="791210"/>
                  </a:lnTo>
                  <a:lnTo>
                    <a:pt x="5007610" y="798830"/>
                  </a:lnTo>
                  <a:lnTo>
                    <a:pt x="5006340" y="807720"/>
                  </a:lnTo>
                  <a:lnTo>
                    <a:pt x="5003800" y="815340"/>
                  </a:lnTo>
                  <a:lnTo>
                    <a:pt x="5002530" y="822960"/>
                  </a:lnTo>
                  <a:lnTo>
                    <a:pt x="4998720" y="830580"/>
                  </a:lnTo>
                  <a:lnTo>
                    <a:pt x="4996180" y="838200"/>
                  </a:lnTo>
                  <a:lnTo>
                    <a:pt x="4992370" y="845820"/>
                  </a:lnTo>
                  <a:lnTo>
                    <a:pt x="4988560" y="852170"/>
                  </a:lnTo>
                  <a:lnTo>
                    <a:pt x="4984750" y="859790"/>
                  </a:lnTo>
                  <a:lnTo>
                    <a:pt x="4979670" y="866140"/>
                  </a:lnTo>
                  <a:lnTo>
                    <a:pt x="4974590" y="872490"/>
                  </a:lnTo>
                  <a:lnTo>
                    <a:pt x="4969510" y="878840"/>
                  </a:lnTo>
                  <a:lnTo>
                    <a:pt x="4964430" y="885190"/>
                  </a:lnTo>
                  <a:lnTo>
                    <a:pt x="4958080" y="890270"/>
                  </a:lnTo>
                  <a:lnTo>
                    <a:pt x="4951730" y="895350"/>
                  </a:lnTo>
                  <a:lnTo>
                    <a:pt x="4917440" y="916940"/>
                  </a:lnTo>
                  <a:lnTo>
                    <a:pt x="4909820" y="919480"/>
                  </a:lnTo>
                  <a:lnTo>
                    <a:pt x="4902200" y="923290"/>
                  </a:lnTo>
                  <a:lnTo>
                    <a:pt x="4894580" y="924560"/>
                  </a:lnTo>
                  <a:lnTo>
                    <a:pt x="4886960" y="927100"/>
                  </a:lnTo>
                  <a:lnTo>
                    <a:pt x="4878070" y="928370"/>
                  </a:lnTo>
                  <a:lnTo>
                    <a:pt x="4870450" y="929640"/>
                  </a:lnTo>
                  <a:lnTo>
                    <a:pt x="4862830" y="929640"/>
                  </a:lnTo>
                  <a:lnTo>
                    <a:pt x="4853940" y="930910"/>
                  </a:lnTo>
                  <a:lnTo>
                    <a:pt x="154940" y="930910"/>
                  </a:lnTo>
                  <a:lnTo>
                    <a:pt x="146050" y="930910"/>
                  </a:lnTo>
                  <a:lnTo>
                    <a:pt x="138429" y="929640"/>
                  </a:lnTo>
                  <a:lnTo>
                    <a:pt x="130810" y="928370"/>
                  </a:lnTo>
                  <a:lnTo>
                    <a:pt x="121920" y="927100"/>
                  </a:lnTo>
                  <a:lnTo>
                    <a:pt x="114300" y="925830"/>
                  </a:lnTo>
                  <a:lnTo>
                    <a:pt x="106679" y="923290"/>
                  </a:lnTo>
                  <a:lnTo>
                    <a:pt x="99060" y="920750"/>
                  </a:lnTo>
                  <a:lnTo>
                    <a:pt x="91439" y="916940"/>
                  </a:lnTo>
                  <a:lnTo>
                    <a:pt x="83820" y="914400"/>
                  </a:lnTo>
                  <a:lnTo>
                    <a:pt x="77470" y="909320"/>
                  </a:lnTo>
                  <a:lnTo>
                    <a:pt x="69850" y="905510"/>
                  </a:lnTo>
                  <a:lnTo>
                    <a:pt x="63500" y="901700"/>
                  </a:lnTo>
                  <a:lnTo>
                    <a:pt x="57150" y="896620"/>
                  </a:lnTo>
                  <a:lnTo>
                    <a:pt x="50800" y="890270"/>
                  </a:lnTo>
                  <a:lnTo>
                    <a:pt x="44450" y="885190"/>
                  </a:lnTo>
                  <a:lnTo>
                    <a:pt x="39369" y="878840"/>
                  </a:lnTo>
                  <a:lnTo>
                    <a:pt x="34289" y="872490"/>
                  </a:lnTo>
                  <a:lnTo>
                    <a:pt x="29210" y="866140"/>
                  </a:lnTo>
                  <a:lnTo>
                    <a:pt x="24130" y="859790"/>
                  </a:lnTo>
                  <a:lnTo>
                    <a:pt x="20319" y="853440"/>
                  </a:lnTo>
                  <a:lnTo>
                    <a:pt x="16510" y="845820"/>
                  </a:lnTo>
                  <a:lnTo>
                    <a:pt x="12700" y="838200"/>
                  </a:lnTo>
                  <a:lnTo>
                    <a:pt x="10160" y="830580"/>
                  </a:lnTo>
                  <a:lnTo>
                    <a:pt x="7619" y="822960"/>
                  </a:lnTo>
                  <a:lnTo>
                    <a:pt x="5080" y="815340"/>
                  </a:lnTo>
                  <a:lnTo>
                    <a:pt x="2539" y="807720"/>
                  </a:lnTo>
                  <a:lnTo>
                    <a:pt x="1269" y="800100"/>
                  </a:lnTo>
                  <a:lnTo>
                    <a:pt x="0" y="791210"/>
                  </a:lnTo>
                  <a:lnTo>
                    <a:pt x="0" y="783590"/>
                  </a:lnTo>
                  <a:lnTo>
                    <a:pt x="0" y="775970"/>
                  </a:lnTo>
                  <a:lnTo>
                    <a:pt x="0" y="154940"/>
                  </a:lnTo>
                  <a:close/>
                </a:path>
                <a:path w="5010150" h="930910">
                  <a:moveTo>
                    <a:pt x="0" y="0"/>
                  </a:moveTo>
                  <a:lnTo>
                    <a:pt x="0" y="0"/>
                  </a:lnTo>
                </a:path>
                <a:path w="5010150" h="930910">
                  <a:moveTo>
                    <a:pt x="5010150" y="930910"/>
                  </a:moveTo>
                  <a:lnTo>
                    <a:pt x="5010150" y="930910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9220" y="341272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4862830" y="929639"/>
                  </a:moveTo>
                  <a:lnTo>
                    <a:pt x="139700" y="929639"/>
                  </a:lnTo>
                  <a:lnTo>
                    <a:pt x="147320" y="930910"/>
                  </a:lnTo>
                  <a:lnTo>
                    <a:pt x="4855209" y="930910"/>
                  </a:lnTo>
                  <a:lnTo>
                    <a:pt x="4862830" y="929639"/>
                  </a:lnTo>
                  <a:close/>
                </a:path>
                <a:path w="5010150" h="930910">
                  <a:moveTo>
                    <a:pt x="4870450" y="0"/>
                  </a:moveTo>
                  <a:lnTo>
                    <a:pt x="139700" y="0"/>
                  </a:lnTo>
                  <a:lnTo>
                    <a:pt x="130809" y="1270"/>
                  </a:lnTo>
                  <a:lnTo>
                    <a:pt x="123190" y="2539"/>
                  </a:lnTo>
                  <a:lnTo>
                    <a:pt x="92710" y="12700"/>
                  </a:lnTo>
                  <a:lnTo>
                    <a:pt x="77470" y="20320"/>
                  </a:lnTo>
                  <a:lnTo>
                    <a:pt x="71120" y="25400"/>
                  </a:lnTo>
                  <a:lnTo>
                    <a:pt x="64769" y="29210"/>
                  </a:lnTo>
                  <a:lnTo>
                    <a:pt x="45719" y="44450"/>
                  </a:lnTo>
                  <a:lnTo>
                    <a:pt x="40640" y="50800"/>
                  </a:lnTo>
                  <a:lnTo>
                    <a:pt x="34290" y="57150"/>
                  </a:lnTo>
                  <a:lnTo>
                    <a:pt x="29210" y="63500"/>
                  </a:lnTo>
                  <a:lnTo>
                    <a:pt x="25400" y="69850"/>
                  </a:lnTo>
                  <a:lnTo>
                    <a:pt x="21590" y="77470"/>
                  </a:lnTo>
                  <a:lnTo>
                    <a:pt x="16510" y="83820"/>
                  </a:lnTo>
                  <a:lnTo>
                    <a:pt x="13969" y="91439"/>
                  </a:lnTo>
                  <a:lnTo>
                    <a:pt x="10160" y="99060"/>
                  </a:lnTo>
                  <a:lnTo>
                    <a:pt x="5080" y="114300"/>
                  </a:lnTo>
                  <a:lnTo>
                    <a:pt x="3810" y="121920"/>
                  </a:lnTo>
                  <a:lnTo>
                    <a:pt x="2540" y="130810"/>
                  </a:lnTo>
                  <a:lnTo>
                    <a:pt x="0" y="146050"/>
                  </a:lnTo>
                  <a:lnTo>
                    <a:pt x="0" y="783589"/>
                  </a:lnTo>
                  <a:lnTo>
                    <a:pt x="1269" y="792479"/>
                  </a:lnTo>
                  <a:lnTo>
                    <a:pt x="3810" y="807720"/>
                  </a:lnTo>
                  <a:lnTo>
                    <a:pt x="5080" y="816610"/>
                  </a:lnTo>
                  <a:lnTo>
                    <a:pt x="7619" y="824229"/>
                  </a:lnTo>
                  <a:lnTo>
                    <a:pt x="10160" y="830579"/>
                  </a:lnTo>
                  <a:lnTo>
                    <a:pt x="13969" y="838200"/>
                  </a:lnTo>
                  <a:lnTo>
                    <a:pt x="16510" y="845820"/>
                  </a:lnTo>
                  <a:lnTo>
                    <a:pt x="21590" y="853439"/>
                  </a:lnTo>
                  <a:lnTo>
                    <a:pt x="25400" y="859789"/>
                  </a:lnTo>
                  <a:lnTo>
                    <a:pt x="29210" y="867410"/>
                  </a:lnTo>
                  <a:lnTo>
                    <a:pt x="34290" y="873760"/>
                  </a:lnTo>
                  <a:lnTo>
                    <a:pt x="40640" y="878839"/>
                  </a:lnTo>
                  <a:lnTo>
                    <a:pt x="45719" y="885189"/>
                  </a:lnTo>
                  <a:lnTo>
                    <a:pt x="52069" y="891539"/>
                  </a:lnTo>
                  <a:lnTo>
                    <a:pt x="64769" y="901700"/>
                  </a:lnTo>
                  <a:lnTo>
                    <a:pt x="71120" y="905510"/>
                  </a:lnTo>
                  <a:lnTo>
                    <a:pt x="77470" y="910589"/>
                  </a:lnTo>
                  <a:lnTo>
                    <a:pt x="92710" y="918210"/>
                  </a:lnTo>
                  <a:lnTo>
                    <a:pt x="115570" y="925830"/>
                  </a:lnTo>
                  <a:lnTo>
                    <a:pt x="123190" y="927100"/>
                  </a:lnTo>
                  <a:lnTo>
                    <a:pt x="130809" y="929639"/>
                  </a:lnTo>
                  <a:lnTo>
                    <a:pt x="4871720" y="929639"/>
                  </a:lnTo>
                  <a:lnTo>
                    <a:pt x="4886959" y="927100"/>
                  </a:lnTo>
                  <a:lnTo>
                    <a:pt x="4895850" y="924560"/>
                  </a:lnTo>
                  <a:lnTo>
                    <a:pt x="4903470" y="923289"/>
                  </a:lnTo>
                  <a:lnTo>
                    <a:pt x="4911090" y="919480"/>
                  </a:lnTo>
                  <a:lnTo>
                    <a:pt x="4918709" y="916939"/>
                  </a:lnTo>
                  <a:lnTo>
                    <a:pt x="4926330" y="913130"/>
                  </a:lnTo>
                  <a:lnTo>
                    <a:pt x="4932680" y="909319"/>
                  </a:lnTo>
                  <a:lnTo>
                    <a:pt x="4940300" y="905510"/>
                  </a:lnTo>
                  <a:lnTo>
                    <a:pt x="4946650" y="900430"/>
                  </a:lnTo>
                  <a:lnTo>
                    <a:pt x="4953000" y="896619"/>
                  </a:lnTo>
                  <a:lnTo>
                    <a:pt x="4970780" y="878839"/>
                  </a:lnTo>
                  <a:lnTo>
                    <a:pt x="4980940" y="866139"/>
                  </a:lnTo>
                  <a:lnTo>
                    <a:pt x="4984750" y="859789"/>
                  </a:lnTo>
                  <a:lnTo>
                    <a:pt x="4989830" y="852170"/>
                  </a:lnTo>
                  <a:lnTo>
                    <a:pt x="5007609" y="807720"/>
                  </a:lnTo>
                  <a:lnTo>
                    <a:pt x="5010150" y="791210"/>
                  </a:lnTo>
                  <a:lnTo>
                    <a:pt x="5010150" y="146050"/>
                  </a:lnTo>
                  <a:lnTo>
                    <a:pt x="5007609" y="130810"/>
                  </a:lnTo>
                  <a:lnTo>
                    <a:pt x="5006340" y="121920"/>
                  </a:lnTo>
                  <a:lnTo>
                    <a:pt x="5005070" y="114300"/>
                  </a:lnTo>
                  <a:lnTo>
                    <a:pt x="4999990" y="99060"/>
                  </a:lnTo>
                  <a:lnTo>
                    <a:pt x="4996180" y="91439"/>
                  </a:lnTo>
                  <a:lnTo>
                    <a:pt x="4993640" y="83820"/>
                  </a:lnTo>
                  <a:lnTo>
                    <a:pt x="4988559" y="77470"/>
                  </a:lnTo>
                  <a:lnTo>
                    <a:pt x="4984750" y="69850"/>
                  </a:lnTo>
                  <a:lnTo>
                    <a:pt x="4980940" y="63500"/>
                  </a:lnTo>
                  <a:lnTo>
                    <a:pt x="4975859" y="57150"/>
                  </a:lnTo>
                  <a:lnTo>
                    <a:pt x="4969509" y="50800"/>
                  </a:lnTo>
                  <a:lnTo>
                    <a:pt x="4964430" y="44450"/>
                  </a:lnTo>
                  <a:lnTo>
                    <a:pt x="4958080" y="39370"/>
                  </a:lnTo>
                  <a:lnTo>
                    <a:pt x="4953000" y="34289"/>
                  </a:lnTo>
                  <a:lnTo>
                    <a:pt x="4945380" y="29210"/>
                  </a:lnTo>
                  <a:lnTo>
                    <a:pt x="4939030" y="25400"/>
                  </a:lnTo>
                  <a:lnTo>
                    <a:pt x="4932680" y="20320"/>
                  </a:lnTo>
                  <a:lnTo>
                    <a:pt x="4917440" y="12700"/>
                  </a:lnTo>
                  <a:lnTo>
                    <a:pt x="4886959" y="2539"/>
                  </a:lnTo>
                  <a:lnTo>
                    <a:pt x="4879340" y="1270"/>
                  </a:lnTo>
                  <a:lnTo>
                    <a:pt x="487045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9220" y="341272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0" y="154939"/>
                  </a:moveTo>
                  <a:lnTo>
                    <a:pt x="0" y="146050"/>
                  </a:lnTo>
                  <a:lnTo>
                    <a:pt x="1269" y="138429"/>
                  </a:lnTo>
                  <a:lnTo>
                    <a:pt x="2540" y="130810"/>
                  </a:lnTo>
                  <a:lnTo>
                    <a:pt x="3810" y="121920"/>
                  </a:lnTo>
                  <a:lnTo>
                    <a:pt x="5080" y="114300"/>
                  </a:lnTo>
                  <a:lnTo>
                    <a:pt x="7619" y="106679"/>
                  </a:lnTo>
                  <a:lnTo>
                    <a:pt x="10160" y="99060"/>
                  </a:lnTo>
                  <a:lnTo>
                    <a:pt x="13969" y="91439"/>
                  </a:lnTo>
                  <a:lnTo>
                    <a:pt x="16510" y="83820"/>
                  </a:lnTo>
                  <a:lnTo>
                    <a:pt x="21590" y="77470"/>
                  </a:lnTo>
                  <a:lnTo>
                    <a:pt x="25400" y="69850"/>
                  </a:lnTo>
                  <a:lnTo>
                    <a:pt x="29210" y="63500"/>
                  </a:lnTo>
                  <a:lnTo>
                    <a:pt x="34290" y="57150"/>
                  </a:lnTo>
                  <a:lnTo>
                    <a:pt x="40640" y="50800"/>
                  </a:lnTo>
                  <a:lnTo>
                    <a:pt x="45719" y="44450"/>
                  </a:lnTo>
                  <a:lnTo>
                    <a:pt x="52069" y="39370"/>
                  </a:lnTo>
                  <a:lnTo>
                    <a:pt x="58419" y="34289"/>
                  </a:lnTo>
                  <a:lnTo>
                    <a:pt x="64769" y="29210"/>
                  </a:lnTo>
                  <a:lnTo>
                    <a:pt x="71120" y="25400"/>
                  </a:lnTo>
                  <a:lnTo>
                    <a:pt x="77470" y="20320"/>
                  </a:lnTo>
                  <a:lnTo>
                    <a:pt x="85090" y="16510"/>
                  </a:lnTo>
                  <a:lnTo>
                    <a:pt x="92710" y="12700"/>
                  </a:lnTo>
                  <a:lnTo>
                    <a:pt x="100330" y="10160"/>
                  </a:lnTo>
                  <a:lnTo>
                    <a:pt x="107950" y="7620"/>
                  </a:lnTo>
                  <a:lnTo>
                    <a:pt x="115570" y="5079"/>
                  </a:lnTo>
                  <a:lnTo>
                    <a:pt x="123190" y="2539"/>
                  </a:lnTo>
                  <a:lnTo>
                    <a:pt x="130809" y="1270"/>
                  </a:lnTo>
                  <a:lnTo>
                    <a:pt x="139700" y="0"/>
                  </a:lnTo>
                  <a:lnTo>
                    <a:pt x="147320" y="0"/>
                  </a:lnTo>
                  <a:lnTo>
                    <a:pt x="154940" y="0"/>
                  </a:lnTo>
                  <a:lnTo>
                    <a:pt x="4855209" y="0"/>
                  </a:lnTo>
                  <a:lnTo>
                    <a:pt x="4862830" y="0"/>
                  </a:lnTo>
                  <a:lnTo>
                    <a:pt x="4870450" y="0"/>
                  </a:lnTo>
                  <a:lnTo>
                    <a:pt x="4879340" y="1270"/>
                  </a:lnTo>
                  <a:lnTo>
                    <a:pt x="4886959" y="2539"/>
                  </a:lnTo>
                  <a:lnTo>
                    <a:pt x="4894580" y="5079"/>
                  </a:lnTo>
                  <a:lnTo>
                    <a:pt x="4902200" y="7620"/>
                  </a:lnTo>
                  <a:lnTo>
                    <a:pt x="4909820" y="10160"/>
                  </a:lnTo>
                  <a:lnTo>
                    <a:pt x="4917440" y="12700"/>
                  </a:lnTo>
                  <a:lnTo>
                    <a:pt x="4925059" y="16510"/>
                  </a:lnTo>
                  <a:lnTo>
                    <a:pt x="4932680" y="20320"/>
                  </a:lnTo>
                  <a:lnTo>
                    <a:pt x="4939030" y="25400"/>
                  </a:lnTo>
                  <a:lnTo>
                    <a:pt x="4945380" y="29210"/>
                  </a:lnTo>
                  <a:lnTo>
                    <a:pt x="4953000" y="34289"/>
                  </a:lnTo>
                  <a:lnTo>
                    <a:pt x="4958080" y="39370"/>
                  </a:lnTo>
                  <a:lnTo>
                    <a:pt x="4964430" y="44450"/>
                  </a:lnTo>
                  <a:lnTo>
                    <a:pt x="4969509" y="50800"/>
                  </a:lnTo>
                  <a:lnTo>
                    <a:pt x="4975859" y="57150"/>
                  </a:lnTo>
                  <a:lnTo>
                    <a:pt x="4980940" y="63500"/>
                  </a:lnTo>
                  <a:lnTo>
                    <a:pt x="4984750" y="69850"/>
                  </a:lnTo>
                  <a:lnTo>
                    <a:pt x="4988559" y="77470"/>
                  </a:lnTo>
                  <a:lnTo>
                    <a:pt x="4993640" y="83820"/>
                  </a:lnTo>
                  <a:lnTo>
                    <a:pt x="4996180" y="91439"/>
                  </a:lnTo>
                  <a:lnTo>
                    <a:pt x="4999990" y="99060"/>
                  </a:lnTo>
                  <a:lnTo>
                    <a:pt x="5002530" y="106679"/>
                  </a:lnTo>
                  <a:lnTo>
                    <a:pt x="5005070" y="114300"/>
                  </a:lnTo>
                  <a:lnTo>
                    <a:pt x="5006340" y="121920"/>
                  </a:lnTo>
                  <a:lnTo>
                    <a:pt x="5007609" y="130810"/>
                  </a:lnTo>
                  <a:lnTo>
                    <a:pt x="5008880" y="138429"/>
                  </a:lnTo>
                  <a:lnTo>
                    <a:pt x="5010150" y="146050"/>
                  </a:lnTo>
                  <a:lnTo>
                    <a:pt x="5010150" y="154939"/>
                  </a:lnTo>
                  <a:lnTo>
                    <a:pt x="5010150" y="775970"/>
                  </a:lnTo>
                  <a:lnTo>
                    <a:pt x="5010150" y="783589"/>
                  </a:lnTo>
                  <a:lnTo>
                    <a:pt x="5010150" y="791210"/>
                  </a:lnTo>
                  <a:lnTo>
                    <a:pt x="5008880" y="800100"/>
                  </a:lnTo>
                  <a:lnTo>
                    <a:pt x="5007609" y="807720"/>
                  </a:lnTo>
                  <a:lnTo>
                    <a:pt x="5005070" y="815339"/>
                  </a:lnTo>
                  <a:lnTo>
                    <a:pt x="5002530" y="822960"/>
                  </a:lnTo>
                  <a:lnTo>
                    <a:pt x="4999990" y="830579"/>
                  </a:lnTo>
                  <a:lnTo>
                    <a:pt x="4997450" y="838200"/>
                  </a:lnTo>
                  <a:lnTo>
                    <a:pt x="4993640" y="845820"/>
                  </a:lnTo>
                  <a:lnTo>
                    <a:pt x="4989830" y="852170"/>
                  </a:lnTo>
                  <a:lnTo>
                    <a:pt x="4984750" y="859789"/>
                  </a:lnTo>
                  <a:lnTo>
                    <a:pt x="4980940" y="866139"/>
                  </a:lnTo>
                  <a:lnTo>
                    <a:pt x="4975859" y="872489"/>
                  </a:lnTo>
                  <a:lnTo>
                    <a:pt x="4970780" y="878839"/>
                  </a:lnTo>
                  <a:lnTo>
                    <a:pt x="4964430" y="885189"/>
                  </a:lnTo>
                  <a:lnTo>
                    <a:pt x="4959350" y="890270"/>
                  </a:lnTo>
                  <a:lnTo>
                    <a:pt x="4953000" y="896619"/>
                  </a:lnTo>
                  <a:lnTo>
                    <a:pt x="4946650" y="900430"/>
                  </a:lnTo>
                  <a:lnTo>
                    <a:pt x="4940300" y="905510"/>
                  </a:lnTo>
                  <a:lnTo>
                    <a:pt x="4932680" y="909319"/>
                  </a:lnTo>
                  <a:lnTo>
                    <a:pt x="4926330" y="913130"/>
                  </a:lnTo>
                  <a:lnTo>
                    <a:pt x="4918709" y="916939"/>
                  </a:lnTo>
                  <a:lnTo>
                    <a:pt x="4911090" y="919480"/>
                  </a:lnTo>
                  <a:lnTo>
                    <a:pt x="4903470" y="923289"/>
                  </a:lnTo>
                  <a:lnTo>
                    <a:pt x="4895850" y="924560"/>
                  </a:lnTo>
                  <a:lnTo>
                    <a:pt x="4886959" y="927100"/>
                  </a:lnTo>
                  <a:lnTo>
                    <a:pt x="4879340" y="928369"/>
                  </a:lnTo>
                  <a:lnTo>
                    <a:pt x="4871720" y="929639"/>
                  </a:lnTo>
                  <a:lnTo>
                    <a:pt x="4862830" y="929639"/>
                  </a:lnTo>
                  <a:lnTo>
                    <a:pt x="4855209" y="930910"/>
                  </a:lnTo>
                  <a:lnTo>
                    <a:pt x="154940" y="930910"/>
                  </a:lnTo>
                  <a:lnTo>
                    <a:pt x="147320" y="930910"/>
                  </a:lnTo>
                  <a:lnTo>
                    <a:pt x="139700" y="929639"/>
                  </a:lnTo>
                  <a:lnTo>
                    <a:pt x="130809" y="929639"/>
                  </a:lnTo>
                  <a:lnTo>
                    <a:pt x="123190" y="927100"/>
                  </a:lnTo>
                  <a:lnTo>
                    <a:pt x="115570" y="925830"/>
                  </a:lnTo>
                  <a:lnTo>
                    <a:pt x="107950" y="923289"/>
                  </a:lnTo>
                  <a:lnTo>
                    <a:pt x="100330" y="920750"/>
                  </a:lnTo>
                  <a:lnTo>
                    <a:pt x="92710" y="918210"/>
                  </a:lnTo>
                  <a:lnTo>
                    <a:pt x="85090" y="914400"/>
                  </a:lnTo>
                  <a:lnTo>
                    <a:pt x="77470" y="910589"/>
                  </a:lnTo>
                  <a:lnTo>
                    <a:pt x="71120" y="905510"/>
                  </a:lnTo>
                  <a:lnTo>
                    <a:pt x="64769" y="901700"/>
                  </a:lnTo>
                  <a:lnTo>
                    <a:pt x="58419" y="896619"/>
                  </a:lnTo>
                  <a:lnTo>
                    <a:pt x="52069" y="891539"/>
                  </a:lnTo>
                  <a:lnTo>
                    <a:pt x="45719" y="885189"/>
                  </a:lnTo>
                  <a:lnTo>
                    <a:pt x="40640" y="878839"/>
                  </a:lnTo>
                  <a:lnTo>
                    <a:pt x="34290" y="873760"/>
                  </a:lnTo>
                  <a:lnTo>
                    <a:pt x="29210" y="867410"/>
                  </a:lnTo>
                  <a:lnTo>
                    <a:pt x="25400" y="859789"/>
                  </a:lnTo>
                  <a:lnTo>
                    <a:pt x="21590" y="853439"/>
                  </a:lnTo>
                  <a:lnTo>
                    <a:pt x="16510" y="845820"/>
                  </a:lnTo>
                  <a:lnTo>
                    <a:pt x="13969" y="838200"/>
                  </a:lnTo>
                  <a:lnTo>
                    <a:pt x="10160" y="830579"/>
                  </a:lnTo>
                  <a:lnTo>
                    <a:pt x="7619" y="824229"/>
                  </a:lnTo>
                  <a:lnTo>
                    <a:pt x="5080" y="816610"/>
                  </a:lnTo>
                  <a:lnTo>
                    <a:pt x="3810" y="807720"/>
                  </a:lnTo>
                  <a:lnTo>
                    <a:pt x="2540" y="800100"/>
                  </a:lnTo>
                  <a:lnTo>
                    <a:pt x="1269" y="792479"/>
                  </a:lnTo>
                  <a:lnTo>
                    <a:pt x="0" y="783589"/>
                  </a:lnTo>
                  <a:lnTo>
                    <a:pt x="0" y="775970"/>
                  </a:lnTo>
                  <a:lnTo>
                    <a:pt x="0" y="154939"/>
                  </a:lnTo>
                  <a:close/>
                </a:path>
                <a:path w="5010150" h="930910">
                  <a:moveTo>
                    <a:pt x="0" y="0"/>
                  </a:moveTo>
                  <a:lnTo>
                    <a:pt x="0" y="0"/>
                  </a:lnTo>
                </a:path>
                <a:path w="5010150" h="930910">
                  <a:moveTo>
                    <a:pt x="5010150" y="930910"/>
                  </a:moveTo>
                  <a:lnTo>
                    <a:pt x="5010150" y="930910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01600" y="4791949"/>
              <a:ext cx="5010150" cy="932180"/>
            </a:xfrm>
            <a:custGeom>
              <a:avLst/>
              <a:gdLst/>
              <a:ahLst/>
              <a:cxnLst/>
              <a:rect l="l" t="t" r="r" b="b"/>
              <a:pathLst>
                <a:path w="5010150" h="932179">
                  <a:moveTo>
                    <a:pt x="4862830" y="0"/>
                  </a:moveTo>
                  <a:lnTo>
                    <a:pt x="146050" y="0"/>
                  </a:lnTo>
                  <a:lnTo>
                    <a:pt x="130810" y="2539"/>
                  </a:lnTo>
                  <a:lnTo>
                    <a:pt x="121920" y="3809"/>
                  </a:lnTo>
                  <a:lnTo>
                    <a:pt x="114300" y="5079"/>
                  </a:lnTo>
                  <a:lnTo>
                    <a:pt x="99060" y="10159"/>
                  </a:lnTo>
                  <a:lnTo>
                    <a:pt x="83820" y="17779"/>
                  </a:lnTo>
                  <a:lnTo>
                    <a:pt x="77470" y="21589"/>
                  </a:lnTo>
                  <a:lnTo>
                    <a:pt x="69850" y="25399"/>
                  </a:lnTo>
                  <a:lnTo>
                    <a:pt x="63500" y="29209"/>
                  </a:lnTo>
                  <a:lnTo>
                    <a:pt x="57150" y="34289"/>
                  </a:lnTo>
                  <a:lnTo>
                    <a:pt x="50800" y="40639"/>
                  </a:lnTo>
                  <a:lnTo>
                    <a:pt x="44450" y="45719"/>
                  </a:lnTo>
                  <a:lnTo>
                    <a:pt x="20319" y="77469"/>
                  </a:lnTo>
                  <a:lnTo>
                    <a:pt x="2539" y="123189"/>
                  </a:lnTo>
                  <a:lnTo>
                    <a:pt x="0" y="139699"/>
                  </a:lnTo>
                  <a:lnTo>
                    <a:pt x="0" y="792479"/>
                  </a:lnTo>
                  <a:lnTo>
                    <a:pt x="1269" y="800099"/>
                  </a:lnTo>
                  <a:lnTo>
                    <a:pt x="2539" y="808989"/>
                  </a:lnTo>
                  <a:lnTo>
                    <a:pt x="20319" y="854709"/>
                  </a:lnTo>
                  <a:lnTo>
                    <a:pt x="44450" y="886459"/>
                  </a:lnTo>
                  <a:lnTo>
                    <a:pt x="77470" y="910589"/>
                  </a:lnTo>
                  <a:lnTo>
                    <a:pt x="83820" y="914399"/>
                  </a:lnTo>
                  <a:lnTo>
                    <a:pt x="91439" y="918209"/>
                  </a:lnTo>
                  <a:lnTo>
                    <a:pt x="99060" y="920749"/>
                  </a:lnTo>
                  <a:lnTo>
                    <a:pt x="106679" y="924559"/>
                  </a:lnTo>
                  <a:lnTo>
                    <a:pt x="114300" y="925829"/>
                  </a:lnTo>
                  <a:lnTo>
                    <a:pt x="121920" y="928369"/>
                  </a:lnTo>
                  <a:lnTo>
                    <a:pt x="130810" y="929639"/>
                  </a:lnTo>
                  <a:lnTo>
                    <a:pt x="138429" y="930909"/>
                  </a:lnTo>
                  <a:lnTo>
                    <a:pt x="146050" y="930909"/>
                  </a:lnTo>
                  <a:lnTo>
                    <a:pt x="154940" y="932179"/>
                  </a:lnTo>
                  <a:lnTo>
                    <a:pt x="4870450" y="930909"/>
                  </a:lnTo>
                  <a:lnTo>
                    <a:pt x="4878070" y="929639"/>
                  </a:lnTo>
                  <a:lnTo>
                    <a:pt x="4886960" y="928369"/>
                  </a:lnTo>
                  <a:lnTo>
                    <a:pt x="4917440" y="918209"/>
                  </a:lnTo>
                  <a:lnTo>
                    <a:pt x="4932680" y="910589"/>
                  </a:lnTo>
                  <a:lnTo>
                    <a:pt x="4939030" y="905509"/>
                  </a:lnTo>
                  <a:lnTo>
                    <a:pt x="4945380" y="901699"/>
                  </a:lnTo>
                  <a:lnTo>
                    <a:pt x="4964430" y="886459"/>
                  </a:lnTo>
                  <a:lnTo>
                    <a:pt x="4984750" y="861059"/>
                  </a:lnTo>
                  <a:lnTo>
                    <a:pt x="4988560" y="853439"/>
                  </a:lnTo>
                  <a:lnTo>
                    <a:pt x="4992370" y="847089"/>
                  </a:lnTo>
                  <a:lnTo>
                    <a:pt x="4996180" y="839469"/>
                  </a:lnTo>
                  <a:lnTo>
                    <a:pt x="4998720" y="831849"/>
                  </a:lnTo>
                  <a:lnTo>
                    <a:pt x="5002530" y="824229"/>
                  </a:lnTo>
                  <a:lnTo>
                    <a:pt x="5003800" y="816609"/>
                  </a:lnTo>
                  <a:lnTo>
                    <a:pt x="5006340" y="808989"/>
                  </a:lnTo>
                  <a:lnTo>
                    <a:pt x="5007610" y="800099"/>
                  </a:lnTo>
                  <a:lnTo>
                    <a:pt x="5008880" y="792479"/>
                  </a:lnTo>
                  <a:lnTo>
                    <a:pt x="5008880" y="784859"/>
                  </a:lnTo>
                  <a:lnTo>
                    <a:pt x="5010150" y="775969"/>
                  </a:lnTo>
                  <a:lnTo>
                    <a:pt x="5008880" y="154939"/>
                  </a:lnTo>
                  <a:lnTo>
                    <a:pt x="5008880" y="139699"/>
                  </a:lnTo>
                  <a:lnTo>
                    <a:pt x="5007610" y="130809"/>
                  </a:lnTo>
                  <a:lnTo>
                    <a:pt x="4996180" y="92709"/>
                  </a:lnTo>
                  <a:lnTo>
                    <a:pt x="4964430" y="45719"/>
                  </a:lnTo>
                  <a:lnTo>
                    <a:pt x="4958080" y="40639"/>
                  </a:lnTo>
                  <a:lnTo>
                    <a:pt x="4951730" y="34289"/>
                  </a:lnTo>
                  <a:lnTo>
                    <a:pt x="4945380" y="29209"/>
                  </a:lnTo>
                  <a:lnTo>
                    <a:pt x="4939030" y="25399"/>
                  </a:lnTo>
                  <a:lnTo>
                    <a:pt x="4931410" y="21589"/>
                  </a:lnTo>
                  <a:lnTo>
                    <a:pt x="4925060" y="17779"/>
                  </a:lnTo>
                  <a:lnTo>
                    <a:pt x="4909820" y="10159"/>
                  </a:lnTo>
                  <a:lnTo>
                    <a:pt x="4894580" y="5079"/>
                  </a:lnTo>
                  <a:lnTo>
                    <a:pt x="4886960" y="3809"/>
                  </a:lnTo>
                  <a:lnTo>
                    <a:pt x="4878070" y="2539"/>
                  </a:lnTo>
                  <a:lnTo>
                    <a:pt x="486283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01600" y="4791949"/>
              <a:ext cx="5010150" cy="932180"/>
            </a:xfrm>
            <a:custGeom>
              <a:avLst/>
              <a:gdLst/>
              <a:ahLst/>
              <a:cxnLst/>
              <a:rect l="l" t="t" r="r" b="b"/>
              <a:pathLst>
                <a:path w="5010150" h="932179">
                  <a:moveTo>
                    <a:pt x="0" y="154939"/>
                  </a:moveTo>
                  <a:lnTo>
                    <a:pt x="0" y="147319"/>
                  </a:lnTo>
                  <a:lnTo>
                    <a:pt x="0" y="139699"/>
                  </a:lnTo>
                  <a:lnTo>
                    <a:pt x="1269" y="130809"/>
                  </a:lnTo>
                  <a:lnTo>
                    <a:pt x="2539" y="123189"/>
                  </a:lnTo>
                  <a:lnTo>
                    <a:pt x="5080" y="115569"/>
                  </a:lnTo>
                  <a:lnTo>
                    <a:pt x="7619" y="107949"/>
                  </a:lnTo>
                  <a:lnTo>
                    <a:pt x="10160" y="100329"/>
                  </a:lnTo>
                  <a:lnTo>
                    <a:pt x="12700" y="92709"/>
                  </a:lnTo>
                  <a:lnTo>
                    <a:pt x="16510" y="85089"/>
                  </a:lnTo>
                  <a:lnTo>
                    <a:pt x="20319" y="77469"/>
                  </a:lnTo>
                  <a:lnTo>
                    <a:pt x="24130" y="71119"/>
                  </a:lnTo>
                  <a:lnTo>
                    <a:pt x="29210" y="64769"/>
                  </a:lnTo>
                  <a:lnTo>
                    <a:pt x="34289" y="58419"/>
                  </a:lnTo>
                  <a:lnTo>
                    <a:pt x="39369" y="52069"/>
                  </a:lnTo>
                  <a:lnTo>
                    <a:pt x="44450" y="45719"/>
                  </a:lnTo>
                  <a:lnTo>
                    <a:pt x="50800" y="40639"/>
                  </a:lnTo>
                  <a:lnTo>
                    <a:pt x="57150" y="34289"/>
                  </a:lnTo>
                  <a:lnTo>
                    <a:pt x="63500" y="29209"/>
                  </a:lnTo>
                  <a:lnTo>
                    <a:pt x="69850" y="25399"/>
                  </a:lnTo>
                  <a:lnTo>
                    <a:pt x="77470" y="21589"/>
                  </a:lnTo>
                  <a:lnTo>
                    <a:pt x="83820" y="17779"/>
                  </a:lnTo>
                  <a:lnTo>
                    <a:pt x="121920" y="3809"/>
                  </a:lnTo>
                  <a:lnTo>
                    <a:pt x="130810" y="2539"/>
                  </a:lnTo>
                  <a:lnTo>
                    <a:pt x="138429" y="1269"/>
                  </a:lnTo>
                  <a:lnTo>
                    <a:pt x="146050" y="0"/>
                  </a:lnTo>
                  <a:lnTo>
                    <a:pt x="154940" y="0"/>
                  </a:lnTo>
                  <a:lnTo>
                    <a:pt x="4853940" y="0"/>
                  </a:lnTo>
                  <a:lnTo>
                    <a:pt x="4862830" y="0"/>
                  </a:lnTo>
                  <a:lnTo>
                    <a:pt x="4870450" y="1269"/>
                  </a:lnTo>
                  <a:lnTo>
                    <a:pt x="4878070" y="2539"/>
                  </a:lnTo>
                  <a:lnTo>
                    <a:pt x="4886960" y="3809"/>
                  </a:lnTo>
                  <a:lnTo>
                    <a:pt x="4894580" y="5079"/>
                  </a:lnTo>
                  <a:lnTo>
                    <a:pt x="4902200" y="7619"/>
                  </a:lnTo>
                  <a:lnTo>
                    <a:pt x="4909820" y="10159"/>
                  </a:lnTo>
                  <a:lnTo>
                    <a:pt x="4917440" y="13969"/>
                  </a:lnTo>
                  <a:lnTo>
                    <a:pt x="4925060" y="17779"/>
                  </a:lnTo>
                  <a:lnTo>
                    <a:pt x="4931410" y="21589"/>
                  </a:lnTo>
                  <a:lnTo>
                    <a:pt x="4939030" y="25399"/>
                  </a:lnTo>
                  <a:lnTo>
                    <a:pt x="4945380" y="29209"/>
                  </a:lnTo>
                  <a:lnTo>
                    <a:pt x="4951730" y="34289"/>
                  </a:lnTo>
                  <a:lnTo>
                    <a:pt x="4958080" y="40639"/>
                  </a:lnTo>
                  <a:lnTo>
                    <a:pt x="4964430" y="45719"/>
                  </a:lnTo>
                  <a:lnTo>
                    <a:pt x="4969510" y="52069"/>
                  </a:lnTo>
                  <a:lnTo>
                    <a:pt x="4974590" y="58419"/>
                  </a:lnTo>
                  <a:lnTo>
                    <a:pt x="4979670" y="64769"/>
                  </a:lnTo>
                  <a:lnTo>
                    <a:pt x="4998720" y="100329"/>
                  </a:lnTo>
                  <a:lnTo>
                    <a:pt x="5001260" y="107949"/>
                  </a:lnTo>
                  <a:lnTo>
                    <a:pt x="5003800" y="115569"/>
                  </a:lnTo>
                  <a:lnTo>
                    <a:pt x="5006340" y="123189"/>
                  </a:lnTo>
                  <a:lnTo>
                    <a:pt x="5007610" y="130809"/>
                  </a:lnTo>
                  <a:lnTo>
                    <a:pt x="5008880" y="139699"/>
                  </a:lnTo>
                  <a:lnTo>
                    <a:pt x="5008880" y="147319"/>
                  </a:lnTo>
                  <a:lnTo>
                    <a:pt x="5008880" y="154939"/>
                  </a:lnTo>
                  <a:lnTo>
                    <a:pt x="5010150" y="775969"/>
                  </a:lnTo>
                  <a:lnTo>
                    <a:pt x="5008880" y="784859"/>
                  </a:lnTo>
                  <a:lnTo>
                    <a:pt x="5008880" y="792479"/>
                  </a:lnTo>
                  <a:lnTo>
                    <a:pt x="5007610" y="800099"/>
                  </a:lnTo>
                  <a:lnTo>
                    <a:pt x="5006340" y="808989"/>
                  </a:lnTo>
                  <a:lnTo>
                    <a:pt x="5003800" y="816609"/>
                  </a:lnTo>
                  <a:lnTo>
                    <a:pt x="5002530" y="824229"/>
                  </a:lnTo>
                  <a:lnTo>
                    <a:pt x="4998720" y="831849"/>
                  </a:lnTo>
                  <a:lnTo>
                    <a:pt x="4996180" y="839469"/>
                  </a:lnTo>
                  <a:lnTo>
                    <a:pt x="4992370" y="847089"/>
                  </a:lnTo>
                  <a:lnTo>
                    <a:pt x="4988560" y="853439"/>
                  </a:lnTo>
                  <a:lnTo>
                    <a:pt x="4984750" y="861059"/>
                  </a:lnTo>
                  <a:lnTo>
                    <a:pt x="4979670" y="867409"/>
                  </a:lnTo>
                  <a:lnTo>
                    <a:pt x="4974590" y="873759"/>
                  </a:lnTo>
                  <a:lnTo>
                    <a:pt x="4969510" y="880109"/>
                  </a:lnTo>
                  <a:lnTo>
                    <a:pt x="4964430" y="886459"/>
                  </a:lnTo>
                  <a:lnTo>
                    <a:pt x="4958080" y="891539"/>
                  </a:lnTo>
                  <a:lnTo>
                    <a:pt x="4951730" y="896619"/>
                  </a:lnTo>
                  <a:lnTo>
                    <a:pt x="4945380" y="901699"/>
                  </a:lnTo>
                  <a:lnTo>
                    <a:pt x="4939030" y="905509"/>
                  </a:lnTo>
                  <a:lnTo>
                    <a:pt x="4932680" y="910589"/>
                  </a:lnTo>
                  <a:lnTo>
                    <a:pt x="4925060" y="914399"/>
                  </a:lnTo>
                  <a:lnTo>
                    <a:pt x="4917440" y="918209"/>
                  </a:lnTo>
                  <a:lnTo>
                    <a:pt x="4909820" y="920749"/>
                  </a:lnTo>
                  <a:lnTo>
                    <a:pt x="4902200" y="923289"/>
                  </a:lnTo>
                  <a:lnTo>
                    <a:pt x="4894580" y="925829"/>
                  </a:lnTo>
                  <a:lnTo>
                    <a:pt x="4886960" y="928369"/>
                  </a:lnTo>
                  <a:lnTo>
                    <a:pt x="4878070" y="929639"/>
                  </a:lnTo>
                  <a:lnTo>
                    <a:pt x="4870450" y="930909"/>
                  </a:lnTo>
                  <a:lnTo>
                    <a:pt x="4862830" y="930909"/>
                  </a:lnTo>
                  <a:lnTo>
                    <a:pt x="4853940" y="930909"/>
                  </a:lnTo>
                  <a:lnTo>
                    <a:pt x="154940" y="932179"/>
                  </a:lnTo>
                  <a:lnTo>
                    <a:pt x="146050" y="930909"/>
                  </a:lnTo>
                  <a:lnTo>
                    <a:pt x="138429" y="930909"/>
                  </a:lnTo>
                  <a:lnTo>
                    <a:pt x="130810" y="929639"/>
                  </a:lnTo>
                  <a:lnTo>
                    <a:pt x="121920" y="928369"/>
                  </a:lnTo>
                  <a:lnTo>
                    <a:pt x="114300" y="925829"/>
                  </a:lnTo>
                  <a:lnTo>
                    <a:pt x="106679" y="924559"/>
                  </a:lnTo>
                  <a:lnTo>
                    <a:pt x="99060" y="920749"/>
                  </a:lnTo>
                  <a:lnTo>
                    <a:pt x="91439" y="918209"/>
                  </a:lnTo>
                  <a:lnTo>
                    <a:pt x="83820" y="914399"/>
                  </a:lnTo>
                  <a:lnTo>
                    <a:pt x="77470" y="910589"/>
                  </a:lnTo>
                  <a:lnTo>
                    <a:pt x="69850" y="906779"/>
                  </a:lnTo>
                  <a:lnTo>
                    <a:pt x="63500" y="901699"/>
                  </a:lnTo>
                  <a:lnTo>
                    <a:pt x="57150" y="896619"/>
                  </a:lnTo>
                  <a:lnTo>
                    <a:pt x="50800" y="891539"/>
                  </a:lnTo>
                  <a:lnTo>
                    <a:pt x="44450" y="886459"/>
                  </a:lnTo>
                  <a:lnTo>
                    <a:pt x="39369" y="880109"/>
                  </a:lnTo>
                  <a:lnTo>
                    <a:pt x="34289" y="873759"/>
                  </a:lnTo>
                  <a:lnTo>
                    <a:pt x="29210" y="867409"/>
                  </a:lnTo>
                  <a:lnTo>
                    <a:pt x="24130" y="861059"/>
                  </a:lnTo>
                  <a:lnTo>
                    <a:pt x="20319" y="854709"/>
                  </a:lnTo>
                  <a:lnTo>
                    <a:pt x="16510" y="847089"/>
                  </a:lnTo>
                  <a:lnTo>
                    <a:pt x="12700" y="839469"/>
                  </a:lnTo>
                  <a:lnTo>
                    <a:pt x="10160" y="831849"/>
                  </a:lnTo>
                  <a:lnTo>
                    <a:pt x="7619" y="824229"/>
                  </a:lnTo>
                  <a:lnTo>
                    <a:pt x="5080" y="816609"/>
                  </a:lnTo>
                  <a:lnTo>
                    <a:pt x="2539" y="808989"/>
                  </a:lnTo>
                  <a:lnTo>
                    <a:pt x="1269" y="800099"/>
                  </a:lnTo>
                  <a:lnTo>
                    <a:pt x="0" y="792479"/>
                  </a:lnTo>
                  <a:lnTo>
                    <a:pt x="0" y="784859"/>
                  </a:lnTo>
                  <a:lnTo>
                    <a:pt x="0" y="775969"/>
                  </a:lnTo>
                  <a:lnTo>
                    <a:pt x="0" y="154939"/>
                  </a:lnTo>
                  <a:close/>
                </a:path>
                <a:path w="5010150" h="932179">
                  <a:moveTo>
                    <a:pt x="0" y="0"/>
                  </a:moveTo>
                  <a:lnTo>
                    <a:pt x="0" y="0"/>
                  </a:lnTo>
                </a:path>
                <a:path w="5010150" h="932179">
                  <a:moveTo>
                    <a:pt x="5010150" y="932179"/>
                  </a:moveTo>
                  <a:lnTo>
                    <a:pt x="5010150" y="932179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00329" y="612036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09">
                  <a:moveTo>
                    <a:pt x="4870450" y="0"/>
                  </a:moveTo>
                  <a:lnTo>
                    <a:pt x="139699" y="0"/>
                  </a:lnTo>
                  <a:lnTo>
                    <a:pt x="130809" y="1270"/>
                  </a:lnTo>
                  <a:lnTo>
                    <a:pt x="123190" y="2540"/>
                  </a:lnTo>
                  <a:lnTo>
                    <a:pt x="92709" y="12700"/>
                  </a:lnTo>
                  <a:lnTo>
                    <a:pt x="77470" y="20320"/>
                  </a:lnTo>
                  <a:lnTo>
                    <a:pt x="71120" y="25400"/>
                  </a:lnTo>
                  <a:lnTo>
                    <a:pt x="64769" y="29210"/>
                  </a:lnTo>
                  <a:lnTo>
                    <a:pt x="34289" y="57150"/>
                  </a:lnTo>
                  <a:lnTo>
                    <a:pt x="21589" y="77470"/>
                  </a:lnTo>
                  <a:lnTo>
                    <a:pt x="16509" y="85090"/>
                  </a:lnTo>
                  <a:lnTo>
                    <a:pt x="13969" y="91440"/>
                  </a:lnTo>
                  <a:lnTo>
                    <a:pt x="10159" y="99060"/>
                  </a:lnTo>
                  <a:lnTo>
                    <a:pt x="5080" y="114300"/>
                  </a:lnTo>
                  <a:lnTo>
                    <a:pt x="3809" y="123190"/>
                  </a:lnTo>
                  <a:lnTo>
                    <a:pt x="1269" y="138430"/>
                  </a:lnTo>
                  <a:lnTo>
                    <a:pt x="0" y="147320"/>
                  </a:lnTo>
                  <a:lnTo>
                    <a:pt x="0" y="784860"/>
                  </a:lnTo>
                  <a:lnTo>
                    <a:pt x="2539" y="800100"/>
                  </a:lnTo>
                  <a:lnTo>
                    <a:pt x="3809" y="808990"/>
                  </a:lnTo>
                  <a:lnTo>
                    <a:pt x="5080" y="816610"/>
                  </a:lnTo>
                  <a:lnTo>
                    <a:pt x="10159" y="831850"/>
                  </a:lnTo>
                  <a:lnTo>
                    <a:pt x="13969" y="839470"/>
                  </a:lnTo>
                  <a:lnTo>
                    <a:pt x="16509" y="847090"/>
                  </a:lnTo>
                  <a:lnTo>
                    <a:pt x="21589" y="853440"/>
                  </a:lnTo>
                  <a:lnTo>
                    <a:pt x="25400" y="861060"/>
                  </a:lnTo>
                  <a:lnTo>
                    <a:pt x="29209" y="867410"/>
                  </a:lnTo>
                  <a:lnTo>
                    <a:pt x="34289" y="873760"/>
                  </a:lnTo>
                  <a:lnTo>
                    <a:pt x="40639" y="880110"/>
                  </a:lnTo>
                  <a:lnTo>
                    <a:pt x="45719" y="886460"/>
                  </a:lnTo>
                  <a:lnTo>
                    <a:pt x="52069" y="891540"/>
                  </a:lnTo>
                  <a:lnTo>
                    <a:pt x="57150" y="896620"/>
                  </a:lnTo>
                  <a:lnTo>
                    <a:pt x="64769" y="901700"/>
                  </a:lnTo>
                  <a:lnTo>
                    <a:pt x="71120" y="905510"/>
                  </a:lnTo>
                  <a:lnTo>
                    <a:pt x="77470" y="910590"/>
                  </a:lnTo>
                  <a:lnTo>
                    <a:pt x="92709" y="918210"/>
                  </a:lnTo>
                  <a:lnTo>
                    <a:pt x="123190" y="928370"/>
                  </a:lnTo>
                  <a:lnTo>
                    <a:pt x="130809" y="929640"/>
                  </a:lnTo>
                  <a:lnTo>
                    <a:pt x="139699" y="930910"/>
                  </a:lnTo>
                  <a:lnTo>
                    <a:pt x="4862830" y="930910"/>
                  </a:lnTo>
                  <a:lnTo>
                    <a:pt x="4871720" y="929640"/>
                  </a:lnTo>
                  <a:lnTo>
                    <a:pt x="4879340" y="929640"/>
                  </a:lnTo>
                  <a:lnTo>
                    <a:pt x="4886960" y="927100"/>
                  </a:lnTo>
                  <a:lnTo>
                    <a:pt x="4895850" y="925830"/>
                  </a:lnTo>
                  <a:lnTo>
                    <a:pt x="4911090" y="920750"/>
                  </a:lnTo>
                  <a:lnTo>
                    <a:pt x="4917440" y="916940"/>
                  </a:lnTo>
                  <a:lnTo>
                    <a:pt x="4925060" y="914400"/>
                  </a:lnTo>
                  <a:lnTo>
                    <a:pt x="4932680" y="909320"/>
                  </a:lnTo>
                  <a:lnTo>
                    <a:pt x="4975860" y="873760"/>
                  </a:lnTo>
                  <a:lnTo>
                    <a:pt x="4984750" y="859790"/>
                  </a:lnTo>
                  <a:lnTo>
                    <a:pt x="4989830" y="853440"/>
                  </a:lnTo>
                  <a:lnTo>
                    <a:pt x="4997450" y="838200"/>
                  </a:lnTo>
                  <a:lnTo>
                    <a:pt x="5002530" y="822960"/>
                  </a:lnTo>
                  <a:lnTo>
                    <a:pt x="5005070" y="816610"/>
                  </a:lnTo>
                  <a:lnTo>
                    <a:pt x="5007610" y="807720"/>
                  </a:lnTo>
                  <a:lnTo>
                    <a:pt x="5008880" y="800100"/>
                  </a:lnTo>
                  <a:lnTo>
                    <a:pt x="5008880" y="792480"/>
                  </a:lnTo>
                  <a:lnTo>
                    <a:pt x="5010150" y="783590"/>
                  </a:lnTo>
                  <a:lnTo>
                    <a:pt x="5010150" y="154940"/>
                  </a:lnTo>
                  <a:lnTo>
                    <a:pt x="5008880" y="147320"/>
                  </a:lnTo>
                  <a:lnTo>
                    <a:pt x="5008880" y="138430"/>
                  </a:lnTo>
                  <a:lnTo>
                    <a:pt x="5006340" y="123190"/>
                  </a:lnTo>
                  <a:lnTo>
                    <a:pt x="5005070" y="114300"/>
                  </a:lnTo>
                  <a:lnTo>
                    <a:pt x="4999990" y="99060"/>
                  </a:lnTo>
                  <a:lnTo>
                    <a:pt x="4996180" y="91440"/>
                  </a:lnTo>
                  <a:lnTo>
                    <a:pt x="4992370" y="85090"/>
                  </a:lnTo>
                  <a:lnTo>
                    <a:pt x="4984750" y="69850"/>
                  </a:lnTo>
                  <a:lnTo>
                    <a:pt x="4958080" y="39370"/>
                  </a:lnTo>
                  <a:lnTo>
                    <a:pt x="4939030" y="25400"/>
                  </a:lnTo>
                  <a:lnTo>
                    <a:pt x="4932680" y="20320"/>
                  </a:lnTo>
                  <a:lnTo>
                    <a:pt x="4917440" y="12700"/>
                  </a:lnTo>
                  <a:lnTo>
                    <a:pt x="4886960" y="2540"/>
                  </a:lnTo>
                  <a:lnTo>
                    <a:pt x="4879340" y="1270"/>
                  </a:lnTo>
                  <a:lnTo>
                    <a:pt x="487045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0329" y="612036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09">
                  <a:moveTo>
                    <a:pt x="0" y="154940"/>
                  </a:moveTo>
                  <a:lnTo>
                    <a:pt x="0" y="147320"/>
                  </a:lnTo>
                  <a:lnTo>
                    <a:pt x="1269" y="138430"/>
                  </a:lnTo>
                  <a:lnTo>
                    <a:pt x="2539" y="130810"/>
                  </a:lnTo>
                  <a:lnTo>
                    <a:pt x="3809" y="123190"/>
                  </a:lnTo>
                  <a:lnTo>
                    <a:pt x="5080" y="114300"/>
                  </a:lnTo>
                  <a:lnTo>
                    <a:pt x="7619" y="106680"/>
                  </a:lnTo>
                  <a:lnTo>
                    <a:pt x="10159" y="99060"/>
                  </a:lnTo>
                  <a:lnTo>
                    <a:pt x="13969" y="91440"/>
                  </a:lnTo>
                  <a:lnTo>
                    <a:pt x="16509" y="85090"/>
                  </a:lnTo>
                  <a:lnTo>
                    <a:pt x="21589" y="77470"/>
                  </a:lnTo>
                  <a:lnTo>
                    <a:pt x="25400" y="69850"/>
                  </a:lnTo>
                  <a:lnTo>
                    <a:pt x="29209" y="63500"/>
                  </a:lnTo>
                  <a:lnTo>
                    <a:pt x="34289" y="57150"/>
                  </a:lnTo>
                  <a:lnTo>
                    <a:pt x="40639" y="50800"/>
                  </a:lnTo>
                  <a:lnTo>
                    <a:pt x="45719" y="45720"/>
                  </a:lnTo>
                  <a:lnTo>
                    <a:pt x="52069" y="39370"/>
                  </a:lnTo>
                  <a:lnTo>
                    <a:pt x="57150" y="34290"/>
                  </a:lnTo>
                  <a:lnTo>
                    <a:pt x="64769" y="29210"/>
                  </a:lnTo>
                  <a:lnTo>
                    <a:pt x="71120" y="25400"/>
                  </a:lnTo>
                  <a:lnTo>
                    <a:pt x="77470" y="20320"/>
                  </a:lnTo>
                  <a:lnTo>
                    <a:pt x="85089" y="16510"/>
                  </a:lnTo>
                  <a:lnTo>
                    <a:pt x="92709" y="12700"/>
                  </a:lnTo>
                  <a:lnTo>
                    <a:pt x="100330" y="10160"/>
                  </a:lnTo>
                  <a:lnTo>
                    <a:pt x="139699" y="0"/>
                  </a:lnTo>
                  <a:lnTo>
                    <a:pt x="147320" y="0"/>
                  </a:lnTo>
                  <a:lnTo>
                    <a:pt x="154940" y="0"/>
                  </a:lnTo>
                  <a:lnTo>
                    <a:pt x="4855210" y="0"/>
                  </a:lnTo>
                  <a:lnTo>
                    <a:pt x="4862830" y="0"/>
                  </a:lnTo>
                  <a:lnTo>
                    <a:pt x="4870450" y="0"/>
                  </a:lnTo>
                  <a:lnTo>
                    <a:pt x="4879340" y="1270"/>
                  </a:lnTo>
                  <a:lnTo>
                    <a:pt x="4886960" y="2540"/>
                  </a:lnTo>
                  <a:lnTo>
                    <a:pt x="4894580" y="5080"/>
                  </a:lnTo>
                  <a:lnTo>
                    <a:pt x="4902200" y="7620"/>
                  </a:lnTo>
                  <a:lnTo>
                    <a:pt x="4909820" y="10160"/>
                  </a:lnTo>
                  <a:lnTo>
                    <a:pt x="4917440" y="12700"/>
                  </a:lnTo>
                  <a:lnTo>
                    <a:pt x="4925060" y="16510"/>
                  </a:lnTo>
                  <a:lnTo>
                    <a:pt x="4932680" y="20320"/>
                  </a:lnTo>
                  <a:lnTo>
                    <a:pt x="4939030" y="25400"/>
                  </a:lnTo>
                  <a:lnTo>
                    <a:pt x="4945380" y="29210"/>
                  </a:lnTo>
                  <a:lnTo>
                    <a:pt x="4951730" y="34290"/>
                  </a:lnTo>
                  <a:lnTo>
                    <a:pt x="4958080" y="39370"/>
                  </a:lnTo>
                  <a:lnTo>
                    <a:pt x="4964430" y="45720"/>
                  </a:lnTo>
                  <a:lnTo>
                    <a:pt x="4969510" y="50800"/>
                  </a:lnTo>
                  <a:lnTo>
                    <a:pt x="4975860" y="57150"/>
                  </a:lnTo>
                  <a:lnTo>
                    <a:pt x="4980940" y="63500"/>
                  </a:lnTo>
                  <a:lnTo>
                    <a:pt x="4984750" y="69850"/>
                  </a:lnTo>
                  <a:lnTo>
                    <a:pt x="4988560" y="77470"/>
                  </a:lnTo>
                  <a:lnTo>
                    <a:pt x="4992370" y="85090"/>
                  </a:lnTo>
                  <a:lnTo>
                    <a:pt x="4996180" y="91440"/>
                  </a:lnTo>
                  <a:lnTo>
                    <a:pt x="4999990" y="99060"/>
                  </a:lnTo>
                  <a:lnTo>
                    <a:pt x="5002530" y="106680"/>
                  </a:lnTo>
                  <a:lnTo>
                    <a:pt x="5005070" y="114300"/>
                  </a:lnTo>
                  <a:lnTo>
                    <a:pt x="5006340" y="123190"/>
                  </a:lnTo>
                  <a:lnTo>
                    <a:pt x="5007610" y="130810"/>
                  </a:lnTo>
                  <a:lnTo>
                    <a:pt x="5008880" y="138430"/>
                  </a:lnTo>
                  <a:lnTo>
                    <a:pt x="5008880" y="147320"/>
                  </a:lnTo>
                  <a:lnTo>
                    <a:pt x="5010150" y="154940"/>
                  </a:lnTo>
                  <a:lnTo>
                    <a:pt x="5010150" y="775970"/>
                  </a:lnTo>
                  <a:lnTo>
                    <a:pt x="5010150" y="783590"/>
                  </a:lnTo>
                  <a:lnTo>
                    <a:pt x="5008880" y="792480"/>
                  </a:lnTo>
                  <a:lnTo>
                    <a:pt x="5008880" y="800100"/>
                  </a:lnTo>
                  <a:lnTo>
                    <a:pt x="5007610" y="807720"/>
                  </a:lnTo>
                  <a:lnTo>
                    <a:pt x="5005070" y="816610"/>
                  </a:lnTo>
                  <a:lnTo>
                    <a:pt x="5002530" y="822960"/>
                  </a:lnTo>
                  <a:lnTo>
                    <a:pt x="4999990" y="830580"/>
                  </a:lnTo>
                  <a:lnTo>
                    <a:pt x="4997450" y="838200"/>
                  </a:lnTo>
                  <a:lnTo>
                    <a:pt x="4993640" y="845820"/>
                  </a:lnTo>
                  <a:lnTo>
                    <a:pt x="4989830" y="853440"/>
                  </a:lnTo>
                  <a:lnTo>
                    <a:pt x="4984750" y="859790"/>
                  </a:lnTo>
                  <a:lnTo>
                    <a:pt x="4980940" y="866140"/>
                  </a:lnTo>
                  <a:lnTo>
                    <a:pt x="4975860" y="873760"/>
                  </a:lnTo>
                  <a:lnTo>
                    <a:pt x="4970780" y="878840"/>
                  </a:lnTo>
                  <a:lnTo>
                    <a:pt x="4964430" y="885190"/>
                  </a:lnTo>
                  <a:lnTo>
                    <a:pt x="4959350" y="890270"/>
                  </a:lnTo>
                  <a:lnTo>
                    <a:pt x="4953000" y="896620"/>
                  </a:lnTo>
                  <a:lnTo>
                    <a:pt x="4946650" y="901700"/>
                  </a:lnTo>
                  <a:lnTo>
                    <a:pt x="4940300" y="905510"/>
                  </a:lnTo>
                  <a:lnTo>
                    <a:pt x="4932680" y="909320"/>
                  </a:lnTo>
                  <a:lnTo>
                    <a:pt x="4925060" y="914400"/>
                  </a:lnTo>
                  <a:lnTo>
                    <a:pt x="4917440" y="916940"/>
                  </a:lnTo>
                  <a:lnTo>
                    <a:pt x="4911090" y="920750"/>
                  </a:lnTo>
                  <a:lnTo>
                    <a:pt x="4903470" y="923290"/>
                  </a:lnTo>
                  <a:lnTo>
                    <a:pt x="4895850" y="925830"/>
                  </a:lnTo>
                  <a:lnTo>
                    <a:pt x="4886960" y="927100"/>
                  </a:lnTo>
                  <a:lnTo>
                    <a:pt x="4879340" y="929640"/>
                  </a:lnTo>
                  <a:lnTo>
                    <a:pt x="4871720" y="929640"/>
                  </a:lnTo>
                  <a:lnTo>
                    <a:pt x="4862830" y="930910"/>
                  </a:lnTo>
                  <a:lnTo>
                    <a:pt x="4855210" y="930910"/>
                  </a:lnTo>
                  <a:lnTo>
                    <a:pt x="154940" y="930910"/>
                  </a:lnTo>
                  <a:lnTo>
                    <a:pt x="147320" y="930910"/>
                  </a:lnTo>
                  <a:lnTo>
                    <a:pt x="139699" y="930910"/>
                  </a:lnTo>
                  <a:lnTo>
                    <a:pt x="130809" y="929640"/>
                  </a:lnTo>
                  <a:lnTo>
                    <a:pt x="123190" y="928370"/>
                  </a:lnTo>
                  <a:lnTo>
                    <a:pt x="115570" y="925830"/>
                  </a:lnTo>
                  <a:lnTo>
                    <a:pt x="107949" y="923290"/>
                  </a:lnTo>
                  <a:lnTo>
                    <a:pt x="100330" y="920750"/>
                  </a:lnTo>
                  <a:lnTo>
                    <a:pt x="92709" y="918210"/>
                  </a:lnTo>
                  <a:lnTo>
                    <a:pt x="85089" y="914400"/>
                  </a:lnTo>
                  <a:lnTo>
                    <a:pt x="77470" y="910590"/>
                  </a:lnTo>
                  <a:lnTo>
                    <a:pt x="71120" y="905510"/>
                  </a:lnTo>
                  <a:lnTo>
                    <a:pt x="64769" y="901700"/>
                  </a:lnTo>
                  <a:lnTo>
                    <a:pt x="57150" y="896620"/>
                  </a:lnTo>
                  <a:lnTo>
                    <a:pt x="52069" y="891540"/>
                  </a:lnTo>
                  <a:lnTo>
                    <a:pt x="45719" y="886460"/>
                  </a:lnTo>
                  <a:lnTo>
                    <a:pt x="40639" y="880110"/>
                  </a:lnTo>
                  <a:lnTo>
                    <a:pt x="34289" y="873760"/>
                  </a:lnTo>
                  <a:lnTo>
                    <a:pt x="29209" y="867410"/>
                  </a:lnTo>
                  <a:lnTo>
                    <a:pt x="25400" y="861060"/>
                  </a:lnTo>
                  <a:lnTo>
                    <a:pt x="21589" y="853440"/>
                  </a:lnTo>
                  <a:lnTo>
                    <a:pt x="16509" y="847090"/>
                  </a:lnTo>
                  <a:lnTo>
                    <a:pt x="13969" y="839470"/>
                  </a:lnTo>
                  <a:lnTo>
                    <a:pt x="10159" y="831850"/>
                  </a:lnTo>
                  <a:lnTo>
                    <a:pt x="7619" y="824230"/>
                  </a:lnTo>
                  <a:lnTo>
                    <a:pt x="5080" y="816610"/>
                  </a:lnTo>
                  <a:lnTo>
                    <a:pt x="3809" y="808990"/>
                  </a:lnTo>
                  <a:lnTo>
                    <a:pt x="2539" y="800100"/>
                  </a:lnTo>
                  <a:lnTo>
                    <a:pt x="1269" y="792480"/>
                  </a:lnTo>
                  <a:lnTo>
                    <a:pt x="0" y="784860"/>
                  </a:lnTo>
                  <a:lnTo>
                    <a:pt x="0" y="775970"/>
                  </a:lnTo>
                  <a:lnTo>
                    <a:pt x="0" y="154940"/>
                  </a:lnTo>
                  <a:close/>
                </a:path>
                <a:path w="5010150" h="930909">
                  <a:moveTo>
                    <a:pt x="0" y="0"/>
                  </a:moveTo>
                  <a:lnTo>
                    <a:pt x="0" y="0"/>
                  </a:lnTo>
                </a:path>
                <a:path w="5010150" h="930909">
                  <a:moveTo>
                    <a:pt x="5010150" y="930910"/>
                  </a:moveTo>
                  <a:lnTo>
                    <a:pt x="5010150" y="930910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94640" y="2137649"/>
            <a:ext cx="4618990" cy="4795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Desenvolvimento de Liderança em </a:t>
            </a:r>
            <a:r>
              <a:rPr sz="2200" b="1" spc="-60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1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SST</a:t>
            </a:r>
            <a:endParaRPr sz="2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24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" panose="020B0604020202020204"/>
              <a:cs typeface="Arial" panose="020B0604020202020204"/>
            </a:endParaRPr>
          </a:p>
          <a:p>
            <a:pPr marL="138430" marR="111760" algn="ctr">
              <a:lnSpc>
                <a:spcPct val="100000"/>
              </a:lnSpc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Formação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e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Desenvolvimento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2200" b="1" spc="-60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Trabalhadores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em SST</a:t>
            </a:r>
            <a:endParaRPr sz="2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</a:pPr>
            <a:endParaRPr sz="2400">
              <a:latin typeface="Arial" panose="020B0604020202020204"/>
              <a:cs typeface="Arial" panose="020B0604020202020204"/>
            </a:endParaRPr>
          </a:p>
          <a:p>
            <a:pPr marL="230505" marR="221615" indent="-635" algn="ctr">
              <a:lnSpc>
                <a:spcPct val="100000"/>
              </a:lnSpc>
              <a:spcBef>
                <a:spcPts val="1510"/>
              </a:spcBef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Assistência em Perícias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Trabalhistas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 Insalubridade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e </a:t>
            </a:r>
            <a:r>
              <a:rPr sz="2200" b="1" spc="-60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Periculosidade</a:t>
            </a:r>
            <a:endParaRPr sz="2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300">
              <a:latin typeface="Arial" panose="020B0604020202020204"/>
              <a:cs typeface="Arial" panose="020B0604020202020204"/>
            </a:endParaRPr>
          </a:p>
          <a:p>
            <a:pPr marL="618490" marR="610870" algn="ctr">
              <a:lnSpc>
                <a:spcPct val="100000"/>
              </a:lnSpc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Suporte</a:t>
            </a:r>
            <a:r>
              <a:rPr sz="2200" b="1" spc="-3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para</a:t>
            </a:r>
            <a:r>
              <a:rPr sz="2200" b="1" spc="-2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Redução</a:t>
            </a:r>
            <a:r>
              <a:rPr sz="2200" b="1" spc="-2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2200" b="1" spc="-59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Processos</a:t>
            </a:r>
            <a:r>
              <a:rPr sz="2200" b="1" spc="-2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Trabalhistas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059" y="1799829"/>
            <a:ext cx="9355455" cy="4428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40715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 MT"/>
                <a:cs typeface="Arial MT"/>
              </a:rPr>
              <a:t>Graduação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em Engenharia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Mecânica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pela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Universidade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Gama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Filho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Engenheiro</a:t>
            </a:r>
            <a:r>
              <a:rPr sz="2200" dirty="0">
                <a:latin typeface="Arial MT"/>
                <a:cs typeface="Arial MT"/>
              </a:rPr>
              <a:t> de</a:t>
            </a:r>
            <a:r>
              <a:rPr sz="2200" spc="-5" dirty="0">
                <a:latin typeface="Arial MT"/>
                <a:cs typeface="Arial MT"/>
              </a:rPr>
              <a:t> Segurança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spc="-15" dirty="0">
                <a:latin typeface="Arial MT"/>
                <a:cs typeface="Arial MT"/>
              </a:rPr>
              <a:t>Trabalho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pelo </a:t>
            </a:r>
            <a:r>
              <a:rPr sz="2200" spc="-20" dirty="0">
                <a:latin typeface="Arial MT"/>
                <a:cs typeface="Arial MT"/>
              </a:rPr>
              <a:t>CEFET-RJ.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2200" spc="-5" dirty="0">
                <a:latin typeface="Arial MT"/>
                <a:cs typeface="Arial MT"/>
              </a:rPr>
              <a:t>Experiência </a:t>
            </a:r>
            <a:r>
              <a:rPr sz="2200" dirty="0">
                <a:latin typeface="Arial MT"/>
                <a:cs typeface="Arial MT"/>
              </a:rPr>
              <a:t>em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Formação </a:t>
            </a:r>
            <a:r>
              <a:rPr sz="2200" dirty="0">
                <a:latin typeface="Arial MT"/>
                <a:cs typeface="Arial MT"/>
              </a:rPr>
              <a:t>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desenvolvimento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Comportamental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equipes,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Gestores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Profissionais </a:t>
            </a:r>
            <a:r>
              <a:rPr sz="2200" dirty="0">
                <a:latin typeface="Arial MT"/>
                <a:cs typeface="Arial MT"/>
              </a:rPr>
              <a:t>de </a:t>
            </a:r>
            <a:r>
              <a:rPr sz="2200" spc="-5" dirty="0">
                <a:latin typeface="Arial MT"/>
                <a:cs typeface="Arial MT"/>
              </a:rPr>
              <a:t>Segurança</a:t>
            </a:r>
            <a:r>
              <a:rPr sz="2200" dirty="0">
                <a:latin typeface="Arial MT"/>
                <a:cs typeface="Arial MT"/>
              </a:rPr>
              <a:t> e</a:t>
            </a:r>
            <a:r>
              <a:rPr sz="2200" spc="-5" dirty="0">
                <a:latin typeface="Arial MT"/>
                <a:cs typeface="Arial MT"/>
              </a:rPr>
              <a:t> Saúde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15" dirty="0">
                <a:latin typeface="Arial MT"/>
                <a:cs typeface="Arial MT"/>
              </a:rPr>
              <a:t>Trabalho;</a:t>
            </a:r>
            <a:endParaRPr sz="2200">
              <a:latin typeface="Arial MT"/>
              <a:cs typeface="Arial MT"/>
            </a:endParaRPr>
          </a:p>
          <a:p>
            <a:pPr marL="12700" marR="361950">
              <a:lnSpc>
                <a:spcPct val="100000"/>
              </a:lnSpc>
            </a:pPr>
            <a:r>
              <a:rPr sz="2200" spc="-5" dirty="0">
                <a:latin typeface="Arial MT"/>
                <a:cs typeface="Arial MT"/>
              </a:rPr>
              <a:t>Atuação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nos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setores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elétrico,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Mineração,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Construção,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Ferrovia,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Agronegócio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Instrutor para </a:t>
            </a:r>
            <a:r>
              <a:rPr sz="2200" dirty="0">
                <a:latin typeface="Arial MT"/>
                <a:cs typeface="Arial MT"/>
              </a:rPr>
              <a:t>a </a:t>
            </a:r>
            <a:r>
              <a:rPr sz="2200" spc="-5" dirty="0">
                <a:latin typeface="Arial MT"/>
                <a:cs typeface="Arial MT"/>
              </a:rPr>
              <a:t>CNI,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nos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temas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relacionado</a:t>
            </a:r>
            <a:r>
              <a:rPr sz="2200" dirty="0">
                <a:latin typeface="Arial MT"/>
                <a:cs typeface="Arial MT"/>
              </a:rPr>
              <a:t> a </a:t>
            </a:r>
            <a:r>
              <a:rPr sz="2200" spc="-65" dirty="0">
                <a:latin typeface="Arial MT"/>
                <a:cs typeface="Arial MT"/>
              </a:rPr>
              <a:t>SST; 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Consultoria pela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30" dirty="0">
                <a:latin typeface="Arial MT"/>
                <a:cs typeface="Arial MT"/>
              </a:rPr>
              <a:t>DNV-GL</a:t>
            </a:r>
            <a:r>
              <a:rPr sz="2200" spc="-7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nos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temas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relativos</a:t>
            </a:r>
            <a:r>
              <a:rPr sz="2200" dirty="0">
                <a:latin typeface="Arial MT"/>
                <a:cs typeface="Arial MT"/>
              </a:rPr>
              <a:t> 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SSMA,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na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Usina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0" dirty="0">
                <a:latin typeface="Arial MT"/>
                <a:cs typeface="Arial MT"/>
              </a:rPr>
              <a:t>Vale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Rosário </a:t>
            </a:r>
            <a:r>
              <a:rPr sz="2200" dirty="0">
                <a:latin typeface="Arial MT"/>
                <a:cs typeface="Arial MT"/>
              </a:rPr>
              <a:t>–</a:t>
            </a:r>
            <a:r>
              <a:rPr sz="2200" spc="-5" dirty="0">
                <a:latin typeface="Arial MT"/>
                <a:cs typeface="Arial MT"/>
              </a:rPr>
              <a:t> Biosev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-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spc="-100" dirty="0">
                <a:latin typeface="Arial MT"/>
                <a:cs typeface="Arial MT"/>
              </a:rPr>
              <a:t>SP.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50">
              <a:latin typeface="Arial MT"/>
              <a:cs typeface="Arial MT"/>
            </a:endParaRPr>
          </a:p>
          <a:p>
            <a:pPr marL="12700" marR="93345">
              <a:lnSpc>
                <a:spcPct val="100000"/>
              </a:lnSpc>
            </a:pPr>
            <a:r>
              <a:rPr lang="pt-BR" sz="2200" dirty="0">
                <a:latin typeface="Arial MT"/>
                <a:cs typeface="Arial MT"/>
              </a:rPr>
              <a:t>30 </a:t>
            </a:r>
            <a:r>
              <a:rPr sz="2200" spc="-5" dirty="0">
                <a:latin typeface="Arial MT"/>
                <a:cs typeface="Arial MT"/>
              </a:rPr>
              <a:t>anos nas funções </a:t>
            </a:r>
            <a:r>
              <a:rPr sz="2200" dirty="0">
                <a:latin typeface="Arial MT"/>
                <a:cs typeface="Arial MT"/>
              </a:rPr>
              <a:t>de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spc="-15" dirty="0">
                <a:latin typeface="Arial MT"/>
                <a:cs typeface="Arial MT"/>
              </a:rPr>
              <a:t>Consultor,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Coordenador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Gerente</a:t>
            </a:r>
            <a:r>
              <a:rPr sz="2200" dirty="0">
                <a:latin typeface="Arial MT"/>
                <a:cs typeface="Arial MT"/>
              </a:rPr>
              <a:t> de</a:t>
            </a:r>
            <a:r>
              <a:rPr sz="2200" spc="-5" dirty="0">
                <a:latin typeface="Arial MT"/>
                <a:cs typeface="Arial MT"/>
              </a:rPr>
              <a:t> equipes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Segurança</a:t>
            </a:r>
            <a:r>
              <a:rPr sz="2200" dirty="0">
                <a:latin typeface="Arial MT"/>
                <a:cs typeface="Arial MT"/>
              </a:rPr>
              <a:t> 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Saúde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15" dirty="0">
                <a:latin typeface="Arial MT"/>
                <a:cs typeface="Arial MT"/>
              </a:rPr>
              <a:t>Trabalho;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auditoria, acompanhamento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Gestão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Sistemas </a:t>
            </a:r>
            <a:r>
              <a:rPr sz="2200" dirty="0">
                <a:latin typeface="Arial MT"/>
                <a:cs typeface="Arial MT"/>
              </a:rPr>
              <a:t>de</a:t>
            </a:r>
            <a:r>
              <a:rPr sz="2200" spc="-5" dirty="0">
                <a:latin typeface="Arial MT"/>
                <a:cs typeface="Arial MT"/>
              </a:rPr>
              <a:t> Segurança</a:t>
            </a:r>
            <a:r>
              <a:rPr sz="2200" dirty="0">
                <a:latin typeface="Arial MT"/>
                <a:cs typeface="Arial MT"/>
              </a:rPr>
              <a:t> e </a:t>
            </a:r>
            <a:r>
              <a:rPr sz="2200" spc="-5" dirty="0">
                <a:latin typeface="Arial MT"/>
                <a:cs typeface="Arial MT"/>
              </a:rPr>
              <a:t>Saúde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(NOSA,</a:t>
            </a:r>
            <a:r>
              <a:rPr sz="2200" spc="-10" dirty="0">
                <a:latin typeface="Arial MT"/>
                <a:cs typeface="Arial MT"/>
              </a:rPr>
              <a:t> OHSAS);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participação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em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comissão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tripartite </a:t>
            </a:r>
            <a:r>
              <a:rPr sz="2200" dirty="0">
                <a:latin typeface="Arial MT"/>
                <a:cs typeface="Arial MT"/>
              </a:rPr>
              <a:t>de </a:t>
            </a:r>
            <a:r>
              <a:rPr sz="2200" spc="-5" dirty="0">
                <a:latin typeface="Arial MT"/>
                <a:cs typeface="Arial MT"/>
              </a:rPr>
              <a:t>Mineração</a:t>
            </a:r>
            <a:r>
              <a:rPr sz="2200" dirty="0">
                <a:latin typeface="Arial MT"/>
                <a:cs typeface="Arial MT"/>
              </a:rPr>
              <a:t> e </a:t>
            </a:r>
            <a:r>
              <a:rPr sz="2200" spc="-5" dirty="0">
                <a:latin typeface="Arial MT"/>
                <a:cs typeface="Arial MT"/>
              </a:rPr>
              <a:t>suporte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em processos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trabalhistas.</a:t>
            </a:r>
            <a:endParaRPr sz="2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9630" y="491670"/>
            <a:ext cx="5064125" cy="888365"/>
            <a:chOff x="59630" y="491670"/>
            <a:chExt cx="5064125" cy="888365"/>
          </a:xfrm>
        </p:grpSpPr>
        <p:sp>
          <p:nvSpPr>
            <p:cNvPr id="4" name="object 4"/>
            <p:cNvSpPr/>
            <p:nvPr/>
          </p:nvSpPr>
          <p:spPr>
            <a:xfrm>
              <a:off x="72390" y="504429"/>
              <a:ext cx="5038090" cy="862330"/>
            </a:xfrm>
            <a:custGeom>
              <a:avLst/>
              <a:gdLst/>
              <a:ahLst/>
              <a:cxnLst/>
              <a:rect l="l" t="t" r="r" b="b"/>
              <a:pathLst>
                <a:path w="5038090" h="862330">
                  <a:moveTo>
                    <a:pt x="4902200" y="861060"/>
                  </a:moveTo>
                  <a:lnTo>
                    <a:pt x="128270" y="861060"/>
                  </a:lnTo>
                  <a:lnTo>
                    <a:pt x="135890" y="862329"/>
                  </a:lnTo>
                  <a:lnTo>
                    <a:pt x="4894580" y="862329"/>
                  </a:lnTo>
                  <a:lnTo>
                    <a:pt x="4902200" y="861060"/>
                  </a:lnTo>
                  <a:close/>
                </a:path>
                <a:path w="5038090" h="862330">
                  <a:moveTo>
                    <a:pt x="4909820" y="0"/>
                  </a:moveTo>
                  <a:lnTo>
                    <a:pt x="128270" y="0"/>
                  </a:lnTo>
                  <a:lnTo>
                    <a:pt x="121920" y="1270"/>
                  </a:lnTo>
                  <a:lnTo>
                    <a:pt x="114300" y="2540"/>
                  </a:lnTo>
                  <a:lnTo>
                    <a:pt x="99060" y="7620"/>
                  </a:lnTo>
                  <a:lnTo>
                    <a:pt x="92710" y="10159"/>
                  </a:lnTo>
                  <a:lnTo>
                    <a:pt x="85090" y="11429"/>
                  </a:lnTo>
                  <a:lnTo>
                    <a:pt x="59690" y="26670"/>
                  </a:lnTo>
                  <a:lnTo>
                    <a:pt x="53340" y="31750"/>
                  </a:lnTo>
                  <a:lnTo>
                    <a:pt x="48260" y="36829"/>
                  </a:lnTo>
                  <a:lnTo>
                    <a:pt x="41910" y="41909"/>
                  </a:lnTo>
                  <a:lnTo>
                    <a:pt x="36829" y="46990"/>
                  </a:lnTo>
                  <a:lnTo>
                    <a:pt x="31749" y="53340"/>
                  </a:lnTo>
                  <a:lnTo>
                    <a:pt x="27940" y="58420"/>
                  </a:lnTo>
                  <a:lnTo>
                    <a:pt x="22859" y="64770"/>
                  </a:lnTo>
                  <a:lnTo>
                    <a:pt x="5079" y="106679"/>
                  </a:lnTo>
                  <a:lnTo>
                    <a:pt x="1269" y="128270"/>
                  </a:lnTo>
                  <a:lnTo>
                    <a:pt x="1269" y="135890"/>
                  </a:lnTo>
                  <a:lnTo>
                    <a:pt x="0" y="143509"/>
                  </a:lnTo>
                  <a:lnTo>
                    <a:pt x="0" y="718820"/>
                  </a:lnTo>
                  <a:lnTo>
                    <a:pt x="1269" y="726439"/>
                  </a:lnTo>
                  <a:lnTo>
                    <a:pt x="1269" y="734060"/>
                  </a:lnTo>
                  <a:lnTo>
                    <a:pt x="2540" y="741679"/>
                  </a:lnTo>
                  <a:lnTo>
                    <a:pt x="3809" y="748029"/>
                  </a:lnTo>
                  <a:lnTo>
                    <a:pt x="5079" y="755650"/>
                  </a:lnTo>
                  <a:lnTo>
                    <a:pt x="7619" y="763270"/>
                  </a:lnTo>
                  <a:lnTo>
                    <a:pt x="10159" y="769620"/>
                  </a:lnTo>
                  <a:lnTo>
                    <a:pt x="12700" y="777239"/>
                  </a:lnTo>
                  <a:lnTo>
                    <a:pt x="15240" y="783589"/>
                  </a:lnTo>
                  <a:lnTo>
                    <a:pt x="19050" y="791210"/>
                  </a:lnTo>
                  <a:lnTo>
                    <a:pt x="22859" y="796289"/>
                  </a:lnTo>
                  <a:lnTo>
                    <a:pt x="27940" y="803910"/>
                  </a:lnTo>
                  <a:lnTo>
                    <a:pt x="31749" y="808989"/>
                  </a:lnTo>
                  <a:lnTo>
                    <a:pt x="36829" y="815339"/>
                  </a:lnTo>
                  <a:lnTo>
                    <a:pt x="41910" y="820420"/>
                  </a:lnTo>
                  <a:lnTo>
                    <a:pt x="48260" y="825500"/>
                  </a:lnTo>
                  <a:lnTo>
                    <a:pt x="53340" y="830579"/>
                  </a:lnTo>
                  <a:lnTo>
                    <a:pt x="59690" y="834389"/>
                  </a:lnTo>
                  <a:lnTo>
                    <a:pt x="66040" y="839470"/>
                  </a:lnTo>
                  <a:lnTo>
                    <a:pt x="78740" y="847089"/>
                  </a:lnTo>
                  <a:lnTo>
                    <a:pt x="85090" y="849629"/>
                  </a:lnTo>
                  <a:lnTo>
                    <a:pt x="92710" y="852170"/>
                  </a:lnTo>
                  <a:lnTo>
                    <a:pt x="99060" y="854710"/>
                  </a:lnTo>
                  <a:lnTo>
                    <a:pt x="106679" y="857250"/>
                  </a:lnTo>
                  <a:lnTo>
                    <a:pt x="114300" y="858520"/>
                  </a:lnTo>
                  <a:lnTo>
                    <a:pt x="121920" y="861060"/>
                  </a:lnTo>
                  <a:lnTo>
                    <a:pt x="4909820" y="861060"/>
                  </a:lnTo>
                  <a:lnTo>
                    <a:pt x="4917440" y="859789"/>
                  </a:lnTo>
                  <a:lnTo>
                    <a:pt x="4923790" y="858520"/>
                  </a:lnTo>
                  <a:lnTo>
                    <a:pt x="4931410" y="857250"/>
                  </a:lnTo>
                  <a:lnTo>
                    <a:pt x="4939030" y="854710"/>
                  </a:lnTo>
                  <a:lnTo>
                    <a:pt x="4945380" y="852170"/>
                  </a:lnTo>
                  <a:lnTo>
                    <a:pt x="4953000" y="849629"/>
                  </a:lnTo>
                  <a:lnTo>
                    <a:pt x="4959350" y="847089"/>
                  </a:lnTo>
                  <a:lnTo>
                    <a:pt x="4966970" y="843279"/>
                  </a:lnTo>
                  <a:lnTo>
                    <a:pt x="4972050" y="839470"/>
                  </a:lnTo>
                  <a:lnTo>
                    <a:pt x="4979670" y="834389"/>
                  </a:lnTo>
                  <a:lnTo>
                    <a:pt x="4984750" y="830579"/>
                  </a:lnTo>
                  <a:lnTo>
                    <a:pt x="4991100" y="825500"/>
                  </a:lnTo>
                  <a:lnTo>
                    <a:pt x="4996180" y="820420"/>
                  </a:lnTo>
                  <a:lnTo>
                    <a:pt x="5001260" y="814070"/>
                  </a:lnTo>
                  <a:lnTo>
                    <a:pt x="5006340" y="808989"/>
                  </a:lnTo>
                  <a:lnTo>
                    <a:pt x="5011420" y="802639"/>
                  </a:lnTo>
                  <a:lnTo>
                    <a:pt x="5022850" y="783589"/>
                  </a:lnTo>
                  <a:lnTo>
                    <a:pt x="5025390" y="777239"/>
                  </a:lnTo>
                  <a:lnTo>
                    <a:pt x="5027930" y="769620"/>
                  </a:lnTo>
                  <a:lnTo>
                    <a:pt x="5030470" y="763270"/>
                  </a:lnTo>
                  <a:lnTo>
                    <a:pt x="5035550" y="748029"/>
                  </a:lnTo>
                  <a:lnTo>
                    <a:pt x="5036820" y="740410"/>
                  </a:lnTo>
                  <a:lnTo>
                    <a:pt x="5036820" y="734060"/>
                  </a:lnTo>
                  <a:lnTo>
                    <a:pt x="5038090" y="726439"/>
                  </a:lnTo>
                  <a:lnTo>
                    <a:pt x="5038090" y="143509"/>
                  </a:lnTo>
                  <a:lnTo>
                    <a:pt x="5036820" y="135890"/>
                  </a:lnTo>
                  <a:lnTo>
                    <a:pt x="5036820" y="128270"/>
                  </a:lnTo>
                  <a:lnTo>
                    <a:pt x="5022850" y="78740"/>
                  </a:lnTo>
                  <a:lnTo>
                    <a:pt x="5019040" y="72390"/>
                  </a:lnTo>
                  <a:lnTo>
                    <a:pt x="5015230" y="64770"/>
                  </a:lnTo>
                  <a:lnTo>
                    <a:pt x="5010150" y="58420"/>
                  </a:lnTo>
                  <a:lnTo>
                    <a:pt x="5006340" y="53340"/>
                  </a:lnTo>
                  <a:lnTo>
                    <a:pt x="5001260" y="46990"/>
                  </a:lnTo>
                  <a:lnTo>
                    <a:pt x="4996180" y="41909"/>
                  </a:lnTo>
                  <a:lnTo>
                    <a:pt x="4989830" y="36829"/>
                  </a:lnTo>
                  <a:lnTo>
                    <a:pt x="4984750" y="31750"/>
                  </a:lnTo>
                  <a:lnTo>
                    <a:pt x="4978400" y="26670"/>
                  </a:lnTo>
                  <a:lnTo>
                    <a:pt x="4953000" y="11429"/>
                  </a:lnTo>
                  <a:lnTo>
                    <a:pt x="4945380" y="10159"/>
                  </a:lnTo>
                  <a:lnTo>
                    <a:pt x="4939030" y="7620"/>
                  </a:lnTo>
                  <a:lnTo>
                    <a:pt x="4923790" y="2540"/>
                  </a:lnTo>
                  <a:lnTo>
                    <a:pt x="4916170" y="1270"/>
                  </a:lnTo>
                  <a:lnTo>
                    <a:pt x="490982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390" y="504429"/>
              <a:ext cx="5038090" cy="862330"/>
            </a:xfrm>
            <a:custGeom>
              <a:avLst/>
              <a:gdLst/>
              <a:ahLst/>
              <a:cxnLst/>
              <a:rect l="l" t="t" r="r" b="b"/>
              <a:pathLst>
                <a:path w="5038090" h="862330">
                  <a:moveTo>
                    <a:pt x="0" y="143509"/>
                  </a:moveTo>
                  <a:lnTo>
                    <a:pt x="1269" y="135890"/>
                  </a:lnTo>
                  <a:lnTo>
                    <a:pt x="1269" y="128270"/>
                  </a:lnTo>
                  <a:lnTo>
                    <a:pt x="2540" y="120650"/>
                  </a:lnTo>
                  <a:lnTo>
                    <a:pt x="3809" y="113029"/>
                  </a:lnTo>
                  <a:lnTo>
                    <a:pt x="5079" y="106679"/>
                  </a:lnTo>
                  <a:lnTo>
                    <a:pt x="7619" y="99059"/>
                  </a:lnTo>
                  <a:lnTo>
                    <a:pt x="10159" y="91440"/>
                  </a:lnTo>
                  <a:lnTo>
                    <a:pt x="12700" y="85090"/>
                  </a:lnTo>
                  <a:lnTo>
                    <a:pt x="15240" y="78740"/>
                  </a:lnTo>
                  <a:lnTo>
                    <a:pt x="19050" y="71120"/>
                  </a:lnTo>
                  <a:lnTo>
                    <a:pt x="22859" y="64770"/>
                  </a:lnTo>
                  <a:lnTo>
                    <a:pt x="27940" y="58420"/>
                  </a:lnTo>
                  <a:lnTo>
                    <a:pt x="31749" y="53340"/>
                  </a:lnTo>
                  <a:lnTo>
                    <a:pt x="36829" y="46990"/>
                  </a:lnTo>
                  <a:lnTo>
                    <a:pt x="41910" y="41909"/>
                  </a:lnTo>
                  <a:lnTo>
                    <a:pt x="48260" y="36829"/>
                  </a:lnTo>
                  <a:lnTo>
                    <a:pt x="53340" y="31750"/>
                  </a:lnTo>
                  <a:lnTo>
                    <a:pt x="59690" y="26670"/>
                  </a:lnTo>
                  <a:lnTo>
                    <a:pt x="66040" y="22859"/>
                  </a:lnTo>
                  <a:lnTo>
                    <a:pt x="72390" y="19050"/>
                  </a:lnTo>
                  <a:lnTo>
                    <a:pt x="78740" y="15240"/>
                  </a:lnTo>
                  <a:lnTo>
                    <a:pt x="85090" y="11429"/>
                  </a:lnTo>
                  <a:lnTo>
                    <a:pt x="92710" y="10159"/>
                  </a:lnTo>
                  <a:lnTo>
                    <a:pt x="99060" y="7620"/>
                  </a:lnTo>
                  <a:lnTo>
                    <a:pt x="106679" y="5079"/>
                  </a:lnTo>
                  <a:lnTo>
                    <a:pt x="114300" y="2540"/>
                  </a:lnTo>
                  <a:lnTo>
                    <a:pt x="121920" y="1270"/>
                  </a:lnTo>
                  <a:lnTo>
                    <a:pt x="128270" y="0"/>
                  </a:lnTo>
                  <a:lnTo>
                    <a:pt x="4894580" y="0"/>
                  </a:lnTo>
                  <a:lnTo>
                    <a:pt x="4909820" y="0"/>
                  </a:lnTo>
                  <a:lnTo>
                    <a:pt x="4916170" y="1270"/>
                  </a:lnTo>
                  <a:lnTo>
                    <a:pt x="4923790" y="2540"/>
                  </a:lnTo>
                  <a:lnTo>
                    <a:pt x="4931410" y="5079"/>
                  </a:lnTo>
                  <a:lnTo>
                    <a:pt x="4939030" y="7620"/>
                  </a:lnTo>
                  <a:lnTo>
                    <a:pt x="4945380" y="10159"/>
                  </a:lnTo>
                  <a:lnTo>
                    <a:pt x="4953000" y="11429"/>
                  </a:lnTo>
                  <a:lnTo>
                    <a:pt x="4959350" y="15240"/>
                  </a:lnTo>
                  <a:lnTo>
                    <a:pt x="4965700" y="19050"/>
                  </a:lnTo>
                  <a:lnTo>
                    <a:pt x="4972050" y="22859"/>
                  </a:lnTo>
                  <a:lnTo>
                    <a:pt x="4978400" y="26670"/>
                  </a:lnTo>
                  <a:lnTo>
                    <a:pt x="4984750" y="31750"/>
                  </a:lnTo>
                  <a:lnTo>
                    <a:pt x="4989830" y="36829"/>
                  </a:lnTo>
                  <a:lnTo>
                    <a:pt x="4996180" y="41909"/>
                  </a:lnTo>
                  <a:lnTo>
                    <a:pt x="5001260" y="46990"/>
                  </a:lnTo>
                  <a:lnTo>
                    <a:pt x="5006340" y="53340"/>
                  </a:lnTo>
                  <a:lnTo>
                    <a:pt x="5010150" y="58420"/>
                  </a:lnTo>
                  <a:lnTo>
                    <a:pt x="5015230" y="64770"/>
                  </a:lnTo>
                  <a:lnTo>
                    <a:pt x="5019040" y="72390"/>
                  </a:lnTo>
                  <a:lnTo>
                    <a:pt x="5022850" y="78740"/>
                  </a:lnTo>
                  <a:lnTo>
                    <a:pt x="5025390" y="85090"/>
                  </a:lnTo>
                  <a:lnTo>
                    <a:pt x="5035550" y="120650"/>
                  </a:lnTo>
                  <a:lnTo>
                    <a:pt x="5036820" y="128270"/>
                  </a:lnTo>
                  <a:lnTo>
                    <a:pt x="5036820" y="135890"/>
                  </a:lnTo>
                  <a:lnTo>
                    <a:pt x="5038090" y="143509"/>
                  </a:lnTo>
                  <a:lnTo>
                    <a:pt x="5038090" y="718820"/>
                  </a:lnTo>
                  <a:lnTo>
                    <a:pt x="5038090" y="726439"/>
                  </a:lnTo>
                  <a:lnTo>
                    <a:pt x="5036820" y="734060"/>
                  </a:lnTo>
                  <a:lnTo>
                    <a:pt x="5036820" y="740410"/>
                  </a:lnTo>
                  <a:lnTo>
                    <a:pt x="5035550" y="748029"/>
                  </a:lnTo>
                  <a:lnTo>
                    <a:pt x="5033010" y="755650"/>
                  </a:lnTo>
                  <a:lnTo>
                    <a:pt x="5030470" y="763270"/>
                  </a:lnTo>
                  <a:lnTo>
                    <a:pt x="5027930" y="769620"/>
                  </a:lnTo>
                  <a:lnTo>
                    <a:pt x="5025390" y="777239"/>
                  </a:lnTo>
                  <a:lnTo>
                    <a:pt x="5022850" y="783589"/>
                  </a:lnTo>
                  <a:lnTo>
                    <a:pt x="5019040" y="789939"/>
                  </a:lnTo>
                  <a:lnTo>
                    <a:pt x="5015230" y="796289"/>
                  </a:lnTo>
                  <a:lnTo>
                    <a:pt x="5011420" y="802639"/>
                  </a:lnTo>
                  <a:lnTo>
                    <a:pt x="5006340" y="808989"/>
                  </a:lnTo>
                  <a:lnTo>
                    <a:pt x="5001260" y="814070"/>
                  </a:lnTo>
                  <a:lnTo>
                    <a:pt x="4996180" y="820420"/>
                  </a:lnTo>
                  <a:lnTo>
                    <a:pt x="4991100" y="825500"/>
                  </a:lnTo>
                  <a:lnTo>
                    <a:pt x="4984750" y="830579"/>
                  </a:lnTo>
                  <a:lnTo>
                    <a:pt x="4979670" y="834389"/>
                  </a:lnTo>
                  <a:lnTo>
                    <a:pt x="4972050" y="839470"/>
                  </a:lnTo>
                  <a:lnTo>
                    <a:pt x="4966970" y="843279"/>
                  </a:lnTo>
                  <a:lnTo>
                    <a:pt x="4959350" y="847089"/>
                  </a:lnTo>
                  <a:lnTo>
                    <a:pt x="4953000" y="849629"/>
                  </a:lnTo>
                  <a:lnTo>
                    <a:pt x="4945380" y="852170"/>
                  </a:lnTo>
                  <a:lnTo>
                    <a:pt x="4939030" y="854710"/>
                  </a:lnTo>
                  <a:lnTo>
                    <a:pt x="4931410" y="857250"/>
                  </a:lnTo>
                  <a:lnTo>
                    <a:pt x="4923790" y="858520"/>
                  </a:lnTo>
                  <a:lnTo>
                    <a:pt x="4917440" y="859789"/>
                  </a:lnTo>
                  <a:lnTo>
                    <a:pt x="4909820" y="861060"/>
                  </a:lnTo>
                  <a:lnTo>
                    <a:pt x="4902200" y="861060"/>
                  </a:lnTo>
                  <a:lnTo>
                    <a:pt x="4894580" y="862329"/>
                  </a:lnTo>
                  <a:lnTo>
                    <a:pt x="143510" y="862329"/>
                  </a:lnTo>
                  <a:lnTo>
                    <a:pt x="135890" y="862329"/>
                  </a:lnTo>
                  <a:lnTo>
                    <a:pt x="128270" y="861060"/>
                  </a:lnTo>
                  <a:lnTo>
                    <a:pt x="121920" y="861060"/>
                  </a:lnTo>
                  <a:lnTo>
                    <a:pt x="114300" y="858520"/>
                  </a:lnTo>
                  <a:lnTo>
                    <a:pt x="106679" y="857250"/>
                  </a:lnTo>
                  <a:lnTo>
                    <a:pt x="99060" y="854710"/>
                  </a:lnTo>
                  <a:lnTo>
                    <a:pt x="92710" y="852170"/>
                  </a:lnTo>
                  <a:lnTo>
                    <a:pt x="85090" y="849629"/>
                  </a:lnTo>
                  <a:lnTo>
                    <a:pt x="78740" y="847089"/>
                  </a:lnTo>
                  <a:lnTo>
                    <a:pt x="72390" y="843279"/>
                  </a:lnTo>
                  <a:lnTo>
                    <a:pt x="66040" y="839470"/>
                  </a:lnTo>
                  <a:lnTo>
                    <a:pt x="59690" y="834389"/>
                  </a:lnTo>
                  <a:lnTo>
                    <a:pt x="53340" y="830579"/>
                  </a:lnTo>
                  <a:lnTo>
                    <a:pt x="48260" y="825500"/>
                  </a:lnTo>
                  <a:lnTo>
                    <a:pt x="22859" y="796289"/>
                  </a:lnTo>
                  <a:lnTo>
                    <a:pt x="19050" y="791210"/>
                  </a:lnTo>
                  <a:lnTo>
                    <a:pt x="15240" y="783589"/>
                  </a:lnTo>
                  <a:lnTo>
                    <a:pt x="12700" y="777239"/>
                  </a:lnTo>
                  <a:lnTo>
                    <a:pt x="10159" y="769620"/>
                  </a:lnTo>
                  <a:lnTo>
                    <a:pt x="7619" y="763270"/>
                  </a:lnTo>
                  <a:lnTo>
                    <a:pt x="5079" y="755650"/>
                  </a:lnTo>
                  <a:lnTo>
                    <a:pt x="3809" y="748029"/>
                  </a:lnTo>
                  <a:lnTo>
                    <a:pt x="2540" y="741679"/>
                  </a:lnTo>
                  <a:lnTo>
                    <a:pt x="1269" y="734060"/>
                  </a:lnTo>
                  <a:lnTo>
                    <a:pt x="1269" y="726439"/>
                  </a:lnTo>
                  <a:lnTo>
                    <a:pt x="0" y="718820"/>
                  </a:lnTo>
                  <a:lnTo>
                    <a:pt x="0" y="143509"/>
                  </a:lnTo>
                  <a:close/>
                </a:path>
                <a:path w="5038090" h="862330">
                  <a:moveTo>
                    <a:pt x="0" y="0"/>
                  </a:moveTo>
                  <a:lnTo>
                    <a:pt x="0" y="0"/>
                  </a:lnTo>
                </a:path>
                <a:path w="5038090" h="862330">
                  <a:moveTo>
                    <a:pt x="5038090" y="862329"/>
                  </a:moveTo>
                  <a:lnTo>
                    <a:pt x="5038090" y="862329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54810" y="754619"/>
            <a:ext cx="18719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Apresentação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2020" y="491670"/>
            <a:ext cx="5064125" cy="888365"/>
            <a:chOff x="132020" y="491670"/>
            <a:chExt cx="5064125" cy="888365"/>
          </a:xfrm>
        </p:grpSpPr>
        <p:sp>
          <p:nvSpPr>
            <p:cNvPr id="3" name="object 3"/>
            <p:cNvSpPr/>
            <p:nvPr/>
          </p:nvSpPr>
          <p:spPr>
            <a:xfrm>
              <a:off x="144780" y="504429"/>
              <a:ext cx="5038090" cy="862330"/>
            </a:xfrm>
            <a:custGeom>
              <a:avLst/>
              <a:gdLst/>
              <a:ahLst/>
              <a:cxnLst/>
              <a:rect l="l" t="t" r="r" b="b"/>
              <a:pathLst>
                <a:path w="5038090" h="862330">
                  <a:moveTo>
                    <a:pt x="4902200" y="861060"/>
                  </a:moveTo>
                  <a:lnTo>
                    <a:pt x="128270" y="861060"/>
                  </a:lnTo>
                  <a:lnTo>
                    <a:pt x="135890" y="862329"/>
                  </a:lnTo>
                  <a:lnTo>
                    <a:pt x="4894580" y="862329"/>
                  </a:lnTo>
                  <a:lnTo>
                    <a:pt x="4902200" y="861060"/>
                  </a:lnTo>
                  <a:close/>
                </a:path>
                <a:path w="5038090" h="862330">
                  <a:moveTo>
                    <a:pt x="4908550" y="0"/>
                  </a:moveTo>
                  <a:lnTo>
                    <a:pt x="128270" y="0"/>
                  </a:lnTo>
                  <a:lnTo>
                    <a:pt x="120649" y="1270"/>
                  </a:lnTo>
                  <a:lnTo>
                    <a:pt x="114299" y="2540"/>
                  </a:lnTo>
                  <a:lnTo>
                    <a:pt x="99059" y="7620"/>
                  </a:lnTo>
                  <a:lnTo>
                    <a:pt x="92709" y="10159"/>
                  </a:lnTo>
                  <a:lnTo>
                    <a:pt x="85090" y="11429"/>
                  </a:lnTo>
                  <a:lnTo>
                    <a:pt x="66040" y="22859"/>
                  </a:lnTo>
                  <a:lnTo>
                    <a:pt x="58419" y="26670"/>
                  </a:lnTo>
                  <a:lnTo>
                    <a:pt x="53339" y="31750"/>
                  </a:lnTo>
                  <a:lnTo>
                    <a:pt x="46989" y="36829"/>
                  </a:lnTo>
                  <a:lnTo>
                    <a:pt x="36830" y="46990"/>
                  </a:lnTo>
                  <a:lnTo>
                    <a:pt x="31750" y="53340"/>
                  </a:lnTo>
                  <a:lnTo>
                    <a:pt x="26669" y="58420"/>
                  </a:lnTo>
                  <a:lnTo>
                    <a:pt x="5080" y="106679"/>
                  </a:lnTo>
                  <a:lnTo>
                    <a:pt x="3809" y="113029"/>
                  </a:lnTo>
                  <a:lnTo>
                    <a:pt x="1269" y="120650"/>
                  </a:lnTo>
                  <a:lnTo>
                    <a:pt x="1269" y="128270"/>
                  </a:lnTo>
                  <a:lnTo>
                    <a:pt x="0" y="135890"/>
                  </a:lnTo>
                  <a:lnTo>
                    <a:pt x="0" y="726439"/>
                  </a:lnTo>
                  <a:lnTo>
                    <a:pt x="1269" y="734060"/>
                  </a:lnTo>
                  <a:lnTo>
                    <a:pt x="1269" y="741679"/>
                  </a:lnTo>
                  <a:lnTo>
                    <a:pt x="3809" y="748029"/>
                  </a:lnTo>
                  <a:lnTo>
                    <a:pt x="5080" y="755650"/>
                  </a:lnTo>
                  <a:lnTo>
                    <a:pt x="7619" y="763270"/>
                  </a:lnTo>
                  <a:lnTo>
                    <a:pt x="10159" y="769620"/>
                  </a:lnTo>
                  <a:lnTo>
                    <a:pt x="12700" y="777239"/>
                  </a:lnTo>
                  <a:lnTo>
                    <a:pt x="15239" y="783589"/>
                  </a:lnTo>
                  <a:lnTo>
                    <a:pt x="19050" y="791210"/>
                  </a:lnTo>
                  <a:lnTo>
                    <a:pt x="22859" y="796289"/>
                  </a:lnTo>
                  <a:lnTo>
                    <a:pt x="26669" y="803910"/>
                  </a:lnTo>
                  <a:lnTo>
                    <a:pt x="31750" y="808989"/>
                  </a:lnTo>
                  <a:lnTo>
                    <a:pt x="36830" y="815339"/>
                  </a:lnTo>
                  <a:lnTo>
                    <a:pt x="46989" y="825500"/>
                  </a:lnTo>
                  <a:lnTo>
                    <a:pt x="78740" y="847089"/>
                  </a:lnTo>
                  <a:lnTo>
                    <a:pt x="92709" y="852170"/>
                  </a:lnTo>
                  <a:lnTo>
                    <a:pt x="99059" y="854710"/>
                  </a:lnTo>
                  <a:lnTo>
                    <a:pt x="106680" y="857250"/>
                  </a:lnTo>
                  <a:lnTo>
                    <a:pt x="114299" y="858520"/>
                  </a:lnTo>
                  <a:lnTo>
                    <a:pt x="120649" y="861060"/>
                  </a:lnTo>
                  <a:lnTo>
                    <a:pt x="4909820" y="861060"/>
                  </a:lnTo>
                  <a:lnTo>
                    <a:pt x="4916170" y="859789"/>
                  </a:lnTo>
                  <a:lnTo>
                    <a:pt x="4931410" y="857250"/>
                  </a:lnTo>
                  <a:lnTo>
                    <a:pt x="4939030" y="854710"/>
                  </a:lnTo>
                  <a:lnTo>
                    <a:pt x="4945380" y="852170"/>
                  </a:lnTo>
                  <a:lnTo>
                    <a:pt x="4953000" y="849629"/>
                  </a:lnTo>
                  <a:lnTo>
                    <a:pt x="4959350" y="847089"/>
                  </a:lnTo>
                  <a:lnTo>
                    <a:pt x="4972050" y="839470"/>
                  </a:lnTo>
                  <a:lnTo>
                    <a:pt x="4978400" y="834389"/>
                  </a:lnTo>
                  <a:lnTo>
                    <a:pt x="4984750" y="830579"/>
                  </a:lnTo>
                  <a:lnTo>
                    <a:pt x="4989830" y="825500"/>
                  </a:lnTo>
                  <a:lnTo>
                    <a:pt x="4996180" y="820420"/>
                  </a:lnTo>
                  <a:lnTo>
                    <a:pt x="5001260" y="814070"/>
                  </a:lnTo>
                  <a:lnTo>
                    <a:pt x="5006340" y="808989"/>
                  </a:lnTo>
                  <a:lnTo>
                    <a:pt x="5010150" y="802639"/>
                  </a:lnTo>
                  <a:lnTo>
                    <a:pt x="5015230" y="796289"/>
                  </a:lnTo>
                  <a:lnTo>
                    <a:pt x="5022850" y="783589"/>
                  </a:lnTo>
                  <a:lnTo>
                    <a:pt x="5025390" y="777239"/>
                  </a:lnTo>
                  <a:lnTo>
                    <a:pt x="5027930" y="769620"/>
                  </a:lnTo>
                  <a:lnTo>
                    <a:pt x="5030470" y="763270"/>
                  </a:lnTo>
                  <a:lnTo>
                    <a:pt x="5033010" y="755650"/>
                  </a:lnTo>
                  <a:lnTo>
                    <a:pt x="5035550" y="740410"/>
                  </a:lnTo>
                  <a:lnTo>
                    <a:pt x="5036820" y="734060"/>
                  </a:lnTo>
                  <a:lnTo>
                    <a:pt x="5036820" y="726439"/>
                  </a:lnTo>
                  <a:lnTo>
                    <a:pt x="5038090" y="718820"/>
                  </a:lnTo>
                  <a:lnTo>
                    <a:pt x="5036820" y="143509"/>
                  </a:lnTo>
                  <a:lnTo>
                    <a:pt x="5036820" y="128270"/>
                  </a:lnTo>
                  <a:lnTo>
                    <a:pt x="5034280" y="113029"/>
                  </a:lnTo>
                  <a:lnTo>
                    <a:pt x="5033010" y="106679"/>
                  </a:lnTo>
                  <a:lnTo>
                    <a:pt x="5027930" y="91440"/>
                  </a:lnTo>
                  <a:lnTo>
                    <a:pt x="5025390" y="85090"/>
                  </a:lnTo>
                  <a:lnTo>
                    <a:pt x="5017770" y="72390"/>
                  </a:lnTo>
                  <a:lnTo>
                    <a:pt x="5013960" y="64770"/>
                  </a:lnTo>
                  <a:lnTo>
                    <a:pt x="5010150" y="58420"/>
                  </a:lnTo>
                  <a:lnTo>
                    <a:pt x="5005070" y="53340"/>
                  </a:lnTo>
                  <a:lnTo>
                    <a:pt x="5001260" y="46990"/>
                  </a:lnTo>
                  <a:lnTo>
                    <a:pt x="4994910" y="41909"/>
                  </a:lnTo>
                  <a:lnTo>
                    <a:pt x="4984750" y="31750"/>
                  </a:lnTo>
                  <a:lnTo>
                    <a:pt x="4978400" y="26670"/>
                  </a:lnTo>
                  <a:lnTo>
                    <a:pt x="4959350" y="15240"/>
                  </a:lnTo>
                  <a:lnTo>
                    <a:pt x="4951730" y="11429"/>
                  </a:lnTo>
                  <a:lnTo>
                    <a:pt x="4945380" y="10159"/>
                  </a:lnTo>
                  <a:lnTo>
                    <a:pt x="4937760" y="7620"/>
                  </a:lnTo>
                  <a:lnTo>
                    <a:pt x="4931410" y="5079"/>
                  </a:lnTo>
                  <a:lnTo>
                    <a:pt x="4923790" y="2540"/>
                  </a:lnTo>
                  <a:lnTo>
                    <a:pt x="490855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44780" y="504429"/>
              <a:ext cx="5038090" cy="862330"/>
            </a:xfrm>
            <a:custGeom>
              <a:avLst/>
              <a:gdLst/>
              <a:ahLst/>
              <a:cxnLst/>
              <a:rect l="l" t="t" r="r" b="b"/>
              <a:pathLst>
                <a:path w="5038090" h="862330">
                  <a:moveTo>
                    <a:pt x="0" y="143509"/>
                  </a:moveTo>
                  <a:lnTo>
                    <a:pt x="0" y="135890"/>
                  </a:lnTo>
                  <a:lnTo>
                    <a:pt x="1269" y="128270"/>
                  </a:lnTo>
                  <a:lnTo>
                    <a:pt x="1269" y="120650"/>
                  </a:lnTo>
                  <a:lnTo>
                    <a:pt x="3809" y="113029"/>
                  </a:lnTo>
                  <a:lnTo>
                    <a:pt x="5080" y="106679"/>
                  </a:lnTo>
                  <a:lnTo>
                    <a:pt x="7619" y="99059"/>
                  </a:lnTo>
                  <a:lnTo>
                    <a:pt x="10159" y="91440"/>
                  </a:lnTo>
                  <a:lnTo>
                    <a:pt x="12700" y="85090"/>
                  </a:lnTo>
                  <a:lnTo>
                    <a:pt x="15239" y="78740"/>
                  </a:lnTo>
                  <a:lnTo>
                    <a:pt x="19050" y="71120"/>
                  </a:lnTo>
                  <a:lnTo>
                    <a:pt x="22859" y="64770"/>
                  </a:lnTo>
                  <a:lnTo>
                    <a:pt x="26669" y="58420"/>
                  </a:lnTo>
                  <a:lnTo>
                    <a:pt x="31750" y="53340"/>
                  </a:lnTo>
                  <a:lnTo>
                    <a:pt x="36830" y="46990"/>
                  </a:lnTo>
                  <a:lnTo>
                    <a:pt x="41909" y="41909"/>
                  </a:lnTo>
                  <a:lnTo>
                    <a:pt x="46989" y="36829"/>
                  </a:lnTo>
                  <a:lnTo>
                    <a:pt x="53339" y="31750"/>
                  </a:lnTo>
                  <a:lnTo>
                    <a:pt x="58419" y="26670"/>
                  </a:lnTo>
                  <a:lnTo>
                    <a:pt x="66040" y="22859"/>
                  </a:lnTo>
                  <a:lnTo>
                    <a:pt x="72390" y="19050"/>
                  </a:lnTo>
                  <a:lnTo>
                    <a:pt x="78740" y="15240"/>
                  </a:lnTo>
                  <a:lnTo>
                    <a:pt x="85090" y="11429"/>
                  </a:lnTo>
                  <a:lnTo>
                    <a:pt x="92709" y="10159"/>
                  </a:lnTo>
                  <a:lnTo>
                    <a:pt x="99059" y="7620"/>
                  </a:lnTo>
                  <a:lnTo>
                    <a:pt x="106680" y="5079"/>
                  </a:lnTo>
                  <a:lnTo>
                    <a:pt x="114299" y="2540"/>
                  </a:lnTo>
                  <a:lnTo>
                    <a:pt x="120649" y="1270"/>
                  </a:lnTo>
                  <a:lnTo>
                    <a:pt x="128270" y="0"/>
                  </a:lnTo>
                  <a:lnTo>
                    <a:pt x="135890" y="0"/>
                  </a:lnTo>
                  <a:lnTo>
                    <a:pt x="143510" y="0"/>
                  </a:lnTo>
                  <a:lnTo>
                    <a:pt x="4893310" y="0"/>
                  </a:lnTo>
                  <a:lnTo>
                    <a:pt x="4900930" y="0"/>
                  </a:lnTo>
                  <a:lnTo>
                    <a:pt x="4908550" y="0"/>
                  </a:lnTo>
                  <a:lnTo>
                    <a:pt x="4916170" y="1270"/>
                  </a:lnTo>
                  <a:lnTo>
                    <a:pt x="4923790" y="2540"/>
                  </a:lnTo>
                  <a:lnTo>
                    <a:pt x="4931410" y="5079"/>
                  </a:lnTo>
                  <a:lnTo>
                    <a:pt x="4937760" y="7620"/>
                  </a:lnTo>
                  <a:lnTo>
                    <a:pt x="4945380" y="10159"/>
                  </a:lnTo>
                  <a:lnTo>
                    <a:pt x="4951730" y="11429"/>
                  </a:lnTo>
                  <a:lnTo>
                    <a:pt x="4959350" y="15240"/>
                  </a:lnTo>
                  <a:lnTo>
                    <a:pt x="4965700" y="19050"/>
                  </a:lnTo>
                  <a:lnTo>
                    <a:pt x="4972050" y="22859"/>
                  </a:lnTo>
                  <a:lnTo>
                    <a:pt x="4978400" y="26670"/>
                  </a:lnTo>
                  <a:lnTo>
                    <a:pt x="4984750" y="31750"/>
                  </a:lnTo>
                  <a:lnTo>
                    <a:pt x="4989830" y="36829"/>
                  </a:lnTo>
                  <a:lnTo>
                    <a:pt x="4994910" y="41909"/>
                  </a:lnTo>
                  <a:lnTo>
                    <a:pt x="5001260" y="46990"/>
                  </a:lnTo>
                  <a:lnTo>
                    <a:pt x="5005070" y="53340"/>
                  </a:lnTo>
                  <a:lnTo>
                    <a:pt x="5010150" y="58420"/>
                  </a:lnTo>
                  <a:lnTo>
                    <a:pt x="5013960" y="64770"/>
                  </a:lnTo>
                  <a:lnTo>
                    <a:pt x="5017770" y="72390"/>
                  </a:lnTo>
                  <a:lnTo>
                    <a:pt x="5021580" y="78740"/>
                  </a:lnTo>
                  <a:lnTo>
                    <a:pt x="5025390" y="85090"/>
                  </a:lnTo>
                  <a:lnTo>
                    <a:pt x="5035550" y="120650"/>
                  </a:lnTo>
                  <a:lnTo>
                    <a:pt x="5036820" y="128270"/>
                  </a:lnTo>
                  <a:lnTo>
                    <a:pt x="5036820" y="135890"/>
                  </a:lnTo>
                  <a:lnTo>
                    <a:pt x="5036820" y="143509"/>
                  </a:lnTo>
                  <a:lnTo>
                    <a:pt x="5038090" y="718820"/>
                  </a:lnTo>
                  <a:lnTo>
                    <a:pt x="5036820" y="726439"/>
                  </a:lnTo>
                  <a:lnTo>
                    <a:pt x="5036820" y="734060"/>
                  </a:lnTo>
                  <a:lnTo>
                    <a:pt x="5035550" y="740410"/>
                  </a:lnTo>
                  <a:lnTo>
                    <a:pt x="5034280" y="748029"/>
                  </a:lnTo>
                  <a:lnTo>
                    <a:pt x="5033010" y="755650"/>
                  </a:lnTo>
                  <a:lnTo>
                    <a:pt x="5030470" y="763270"/>
                  </a:lnTo>
                  <a:lnTo>
                    <a:pt x="5027930" y="769620"/>
                  </a:lnTo>
                  <a:lnTo>
                    <a:pt x="5025390" y="777239"/>
                  </a:lnTo>
                  <a:lnTo>
                    <a:pt x="5022850" y="783589"/>
                  </a:lnTo>
                  <a:lnTo>
                    <a:pt x="5019040" y="789939"/>
                  </a:lnTo>
                  <a:lnTo>
                    <a:pt x="5015230" y="796289"/>
                  </a:lnTo>
                  <a:lnTo>
                    <a:pt x="5010150" y="802639"/>
                  </a:lnTo>
                  <a:lnTo>
                    <a:pt x="5006340" y="808989"/>
                  </a:lnTo>
                  <a:lnTo>
                    <a:pt x="5001260" y="814070"/>
                  </a:lnTo>
                  <a:lnTo>
                    <a:pt x="4996180" y="820420"/>
                  </a:lnTo>
                  <a:lnTo>
                    <a:pt x="4989830" y="825500"/>
                  </a:lnTo>
                  <a:lnTo>
                    <a:pt x="4984750" y="830579"/>
                  </a:lnTo>
                  <a:lnTo>
                    <a:pt x="4978400" y="834389"/>
                  </a:lnTo>
                  <a:lnTo>
                    <a:pt x="4972050" y="839470"/>
                  </a:lnTo>
                  <a:lnTo>
                    <a:pt x="4965700" y="843279"/>
                  </a:lnTo>
                  <a:lnTo>
                    <a:pt x="4959350" y="847089"/>
                  </a:lnTo>
                  <a:lnTo>
                    <a:pt x="4953000" y="849629"/>
                  </a:lnTo>
                  <a:lnTo>
                    <a:pt x="4945380" y="852170"/>
                  </a:lnTo>
                  <a:lnTo>
                    <a:pt x="4939030" y="854710"/>
                  </a:lnTo>
                  <a:lnTo>
                    <a:pt x="4931410" y="857250"/>
                  </a:lnTo>
                  <a:lnTo>
                    <a:pt x="4923790" y="858520"/>
                  </a:lnTo>
                  <a:lnTo>
                    <a:pt x="4916170" y="859789"/>
                  </a:lnTo>
                  <a:lnTo>
                    <a:pt x="4909820" y="861060"/>
                  </a:lnTo>
                  <a:lnTo>
                    <a:pt x="4902200" y="861060"/>
                  </a:lnTo>
                  <a:lnTo>
                    <a:pt x="4894580" y="862329"/>
                  </a:lnTo>
                  <a:lnTo>
                    <a:pt x="143510" y="862329"/>
                  </a:lnTo>
                  <a:lnTo>
                    <a:pt x="135890" y="862329"/>
                  </a:lnTo>
                  <a:lnTo>
                    <a:pt x="128270" y="861060"/>
                  </a:lnTo>
                  <a:lnTo>
                    <a:pt x="120649" y="861060"/>
                  </a:lnTo>
                  <a:lnTo>
                    <a:pt x="114299" y="858520"/>
                  </a:lnTo>
                  <a:lnTo>
                    <a:pt x="106680" y="857250"/>
                  </a:lnTo>
                  <a:lnTo>
                    <a:pt x="99059" y="854710"/>
                  </a:lnTo>
                  <a:lnTo>
                    <a:pt x="92709" y="852170"/>
                  </a:lnTo>
                  <a:lnTo>
                    <a:pt x="85090" y="849629"/>
                  </a:lnTo>
                  <a:lnTo>
                    <a:pt x="78740" y="847089"/>
                  </a:lnTo>
                  <a:lnTo>
                    <a:pt x="72390" y="843279"/>
                  </a:lnTo>
                  <a:lnTo>
                    <a:pt x="66040" y="839470"/>
                  </a:lnTo>
                  <a:lnTo>
                    <a:pt x="31750" y="808989"/>
                  </a:lnTo>
                  <a:lnTo>
                    <a:pt x="26669" y="803910"/>
                  </a:lnTo>
                  <a:lnTo>
                    <a:pt x="22859" y="796289"/>
                  </a:lnTo>
                  <a:lnTo>
                    <a:pt x="19050" y="791210"/>
                  </a:lnTo>
                  <a:lnTo>
                    <a:pt x="15239" y="783589"/>
                  </a:lnTo>
                  <a:lnTo>
                    <a:pt x="12700" y="777239"/>
                  </a:lnTo>
                  <a:lnTo>
                    <a:pt x="10159" y="769620"/>
                  </a:lnTo>
                  <a:lnTo>
                    <a:pt x="7619" y="763270"/>
                  </a:lnTo>
                  <a:lnTo>
                    <a:pt x="5080" y="755650"/>
                  </a:lnTo>
                  <a:lnTo>
                    <a:pt x="3809" y="748029"/>
                  </a:lnTo>
                  <a:lnTo>
                    <a:pt x="1269" y="741679"/>
                  </a:lnTo>
                  <a:lnTo>
                    <a:pt x="1269" y="734060"/>
                  </a:lnTo>
                  <a:lnTo>
                    <a:pt x="0" y="726439"/>
                  </a:lnTo>
                  <a:lnTo>
                    <a:pt x="0" y="718820"/>
                  </a:lnTo>
                  <a:lnTo>
                    <a:pt x="0" y="143509"/>
                  </a:lnTo>
                  <a:close/>
                </a:path>
                <a:path w="5038090" h="862330">
                  <a:moveTo>
                    <a:pt x="0" y="0"/>
                  </a:moveTo>
                  <a:lnTo>
                    <a:pt x="0" y="0"/>
                  </a:lnTo>
                </a:path>
                <a:path w="5038090" h="862330">
                  <a:moveTo>
                    <a:pt x="5038090" y="862329"/>
                  </a:moveTo>
                  <a:lnTo>
                    <a:pt x="5038090" y="862329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91260" y="754619"/>
            <a:ext cx="294322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Treinamentos</a:t>
            </a:r>
            <a:r>
              <a:rPr sz="2200" b="1" spc="-3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em</a:t>
            </a:r>
            <a:r>
              <a:rPr sz="2200" b="1" spc="-3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SST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 marR="173355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Treinamento </a:t>
            </a:r>
            <a:r>
              <a:rPr spc="-45" dirty="0"/>
              <a:t>Teórico </a:t>
            </a:r>
            <a:r>
              <a:rPr dirty="0"/>
              <a:t>e </a:t>
            </a:r>
            <a:r>
              <a:rPr spc="-5" dirty="0"/>
              <a:t>Prático em Prevenção de Acidentes </a:t>
            </a:r>
            <a:r>
              <a:rPr spc="-10" dirty="0"/>
              <a:t>Baseado </a:t>
            </a:r>
            <a:r>
              <a:rPr spc="-655" dirty="0"/>
              <a:t> </a:t>
            </a:r>
            <a:r>
              <a:rPr spc="-5" dirty="0"/>
              <a:t>no</a:t>
            </a:r>
            <a:r>
              <a:rPr spc="-10" dirty="0"/>
              <a:t> </a:t>
            </a:r>
            <a:r>
              <a:rPr spc="-5" dirty="0"/>
              <a:t>Comportamento </a:t>
            </a:r>
            <a:r>
              <a:rPr dirty="0"/>
              <a:t>– </a:t>
            </a:r>
            <a:r>
              <a:rPr spc="-10" dirty="0"/>
              <a:t>BBS</a:t>
            </a:r>
            <a:r>
              <a:rPr spc="-5" dirty="0"/>
              <a:t> (Behavior</a:t>
            </a:r>
            <a:r>
              <a:rPr spc="10" dirty="0"/>
              <a:t> </a:t>
            </a:r>
            <a:r>
              <a:rPr spc="-5" dirty="0"/>
              <a:t>Based</a:t>
            </a:r>
            <a:r>
              <a:rPr spc="-10" dirty="0"/>
              <a:t> </a:t>
            </a:r>
            <a:r>
              <a:rPr spc="-5" dirty="0"/>
              <a:t>Safety);</a:t>
            </a:r>
            <a:endParaRPr spc="-5" dirty="0"/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endParaRPr sz="2500"/>
          </a:p>
          <a:p>
            <a:pPr marL="34290" marR="5080">
              <a:lnSpc>
                <a:spcPct val="100000"/>
              </a:lnSpc>
            </a:pPr>
            <a:r>
              <a:rPr spc="-15" dirty="0"/>
              <a:t>N</a:t>
            </a:r>
            <a:r>
              <a:rPr dirty="0"/>
              <a:t>R</a:t>
            </a:r>
            <a:r>
              <a:rPr spc="-5" dirty="0"/>
              <a:t> </a:t>
            </a:r>
            <a:r>
              <a:rPr dirty="0"/>
              <a:t>– </a:t>
            </a:r>
            <a:r>
              <a:rPr spc="-10" dirty="0"/>
              <a:t>0</a:t>
            </a:r>
            <a:r>
              <a:rPr dirty="0"/>
              <a:t>5</a:t>
            </a:r>
            <a:r>
              <a:rPr spc="-5" dirty="0"/>
              <a:t> </a:t>
            </a:r>
            <a:r>
              <a:rPr dirty="0"/>
              <a:t>– </a:t>
            </a:r>
            <a:r>
              <a:rPr spc="-5" dirty="0"/>
              <a:t>C</a:t>
            </a:r>
            <a:r>
              <a:rPr dirty="0"/>
              <a:t>I</a:t>
            </a:r>
            <a:r>
              <a:rPr spc="-175" dirty="0"/>
              <a:t>P</a:t>
            </a:r>
            <a:r>
              <a:rPr dirty="0"/>
              <a:t>A</a:t>
            </a:r>
            <a:r>
              <a:rPr spc="-145" dirty="0"/>
              <a:t> </a:t>
            </a:r>
            <a:r>
              <a:rPr dirty="0"/>
              <a:t>e </a:t>
            </a:r>
            <a:r>
              <a:rPr spc="-15" dirty="0"/>
              <a:t>C</a:t>
            </a:r>
            <a:r>
              <a:rPr spc="10" dirty="0"/>
              <a:t>I</a:t>
            </a:r>
            <a:r>
              <a:rPr spc="-180" dirty="0"/>
              <a:t>P</a:t>
            </a:r>
            <a:r>
              <a:rPr spc="-175" dirty="0"/>
              <a:t>A</a:t>
            </a:r>
            <a:r>
              <a:rPr dirty="0"/>
              <a:t>T</a:t>
            </a:r>
            <a:r>
              <a:rPr spc="-15" dirty="0"/>
              <a:t>R</a:t>
            </a:r>
            <a:r>
              <a:rPr dirty="0"/>
              <a:t>:</a:t>
            </a:r>
            <a:r>
              <a:rPr spc="10" dirty="0"/>
              <a:t> </a:t>
            </a:r>
            <a:r>
              <a:rPr spc="-5" dirty="0"/>
              <a:t>C</a:t>
            </a:r>
            <a:r>
              <a:rPr spc="-10" dirty="0"/>
              <a:t>u</a:t>
            </a:r>
            <a:r>
              <a:rPr dirty="0"/>
              <a:t>rso</a:t>
            </a:r>
            <a:r>
              <a:rPr spc="5" dirty="0"/>
              <a:t> </a:t>
            </a:r>
            <a:r>
              <a:rPr spc="-15" dirty="0"/>
              <a:t>B</a:t>
            </a:r>
            <a:r>
              <a:rPr spc="-10" dirty="0"/>
              <a:t>á</a:t>
            </a:r>
            <a:r>
              <a:rPr dirty="0"/>
              <a:t>s</a:t>
            </a:r>
            <a:r>
              <a:rPr spc="-5" dirty="0"/>
              <a:t>i</a:t>
            </a:r>
            <a:r>
              <a:rPr dirty="0"/>
              <a:t>co</a:t>
            </a:r>
            <a:r>
              <a:rPr spc="5" dirty="0"/>
              <a:t> </a:t>
            </a:r>
            <a:r>
              <a:rPr dirty="0"/>
              <a:t>e</a:t>
            </a:r>
            <a:r>
              <a:rPr spc="-5" dirty="0"/>
              <a:t> </a:t>
            </a:r>
            <a:r>
              <a:rPr spc="-10" dirty="0"/>
              <a:t>F</a:t>
            </a:r>
            <a:r>
              <a:rPr dirty="0"/>
              <a:t>ormaç</a:t>
            </a:r>
            <a:r>
              <a:rPr spc="-5" dirty="0"/>
              <a:t>ã</a:t>
            </a:r>
            <a:r>
              <a:rPr dirty="0"/>
              <a:t>o</a:t>
            </a:r>
            <a:r>
              <a:rPr spc="-5" dirty="0"/>
              <a:t> </a:t>
            </a:r>
            <a:r>
              <a:rPr dirty="0"/>
              <a:t>e  </a:t>
            </a:r>
            <a:r>
              <a:rPr spc="-5" dirty="0"/>
              <a:t>desenvolvimento de</a:t>
            </a:r>
            <a:r>
              <a:rPr spc="-10" dirty="0"/>
              <a:t> </a:t>
            </a:r>
            <a:r>
              <a:rPr spc="-5" dirty="0"/>
              <a:t>Cipistas,</a:t>
            </a:r>
            <a:r>
              <a:rPr spc="5" dirty="0"/>
              <a:t> </a:t>
            </a:r>
            <a:r>
              <a:rPr spc="-5" dirty="0"/>
              <a:t>visando</a:t>
            </a:r>
            <a:r>
              <a:rPr spc="-10" dirty="0"/>
              <a:t> </a:t>
            </a:r>
            <a:r>
              <a:rPr spc="-5" dirty="0"/>
              <a:t>ação</a:t>
            </a:r>
            <a:r>
              <a:rPr spc="-10" dirty="0"/>
              <a:t> </a:t>
            </a:r>
            <a:r>
              <a:rPr spc="-5" dirty="0"/>
              <a:t>orientada</a:t>
            </a:r>
            <a:r>
              <a:rPr spc="-10" dirty="0"/>
              <a:t> </a:t>
            </a:r>
            <a:r>
              <a:rPr spc="-5" dirty="0"/>
              <a:t>para </a:t>
            </a:r>
            <a:r>
              <a:rPr dirty="0"/>
              <a:t>o</a:t>
            </a:r>
            <a:r>
              <a:rPr spc="-5" dirty="0"/>
              <a:t> </a:t>
            </a:r>
            <a:r>
              <a:rPr spc="-10" dirty="0"/>
              <a:t>negócio;</a:t>
            </a:r>
            <a:endParaRPr spc="-10" dirty="0"/>
          </a:p>
          <a:p>
            <a:pPr marL="21590">
              <a:lnSpc>
                <a:spcPct val="100000"/>
              </a:lnSpc>
              <a:spcBef>
                <a:spcPts val="5"/>
              </a:spcBef>
            </a:pPr>
            <a:endParaRPr sz="2500"/>
          </a:p>
          <a:p>
            <a:pPr marL="34290">
              <a:lnSpc>
                <a:spcPct val="100000"/>
              </a:lnSpc>
            </a:pPr>
            <a:r>
              <a:rPr spc="-5" dirty="0"/>
              <a:t>Outros</a:t>
            </a:r>
            <a:r>
              <a:rPr spc="-15" dirty="0"/>
              <a:t> </a:t>
            </a:r>
            <a:r>
              <a:rPr spc="-5" dirty="0"/>
              <a:t>sob</a:t>
            </a:r>
            <a:r>
              <a:rPr spc="-15" dirty="0"/>
              <a:t> </a:t>
            </a:r>
            <a:r>
              <a:rPr spc="-10" dirty="0"/>
              <a:t>demanda.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3130" y="346890"/>
            <a:ext cx="5036185" cy="958215"/>
            <a:chOff x="123130" y="346890"/>
            <a:chExt cx="5036185" cy="958215"/>
          </a:xfrm>
        </p:grpSpPr>
        <p:sp>
          <p:nvSpPr>
            <p:cNvPr id="3" name="object 3"/>
            <p:cNvSpPr/>
            <p:nvPr/>
          </p:nvSpPr>
          <p:spPr>
            <a:xfrm>
              <a:off x="135889" y="359649"/>
              <a:ext cx="5010150" cy="932180"/>
            </a:xfrm>
            <a:custGeom>
              <a:avLst/>
              <a:gdLst/>
              <a:ahLst/>
              <a:cxnLst/>
              <a:rect l="l" t="t" r="r" b="b"/>
              <a:pathLst>
                <a:path w="5010150" h="932180">
                  <a:moveTo>
                    <a:pt x="4871720" y="1270"/>
                  </a:moveTo>
                  <a:lnTo>
                    <a:pt x="139700" y="1270"/>
                  </a:lnTo>
                  <a:lnTo>
                    <a:pt x="132080" y="2539"/>
                  </a:lnTo>
                  <a:lnTo>
                    <a:pt x="123189" y="3809"/>
                  </a:lnTo>
                  <a:lnTo>
                    <a:pt x="115570" y="6350"/>
                  </a:lnTo>
                  <a:lnTo>
                    <a:pt x="107950" y="7620"/>
                  </a:lnTo>
                  <a:lnTo>
                    <a:pt x="100330" y="11429"/>
                  </a:lnTo>
                  <a:lnTo>
                    <a:pt x="92710" y="13970"/>
                  </a:lnTo>
                  <a:lnTo>
                    <a:pt x="85089" y="17779"/>
                  </a:lnTo>
                  <a:lnTo>
                    <a:pt x="78739" y="21589"/>
                  </a:lnTo>
                  <a:lnTo>
                    <a:pt x="71120" y="25400"/>
                  </a:lnTo>
                  <a:lnTo>
                    <a:pt x="25400" y="71120"/>
                  </a:lnTo>
                  <a:lnTo>
                    <a:pt x="11430" y="100329"/>
                  </a:lnTo>
                  <a:lnTo>
                    <a:pt x="7620" y="107950"/>
                  </a:lnTo>
                  <a:lnTo>
                    <a:pt x="6350" y="115570"/>
                  </a:lnTo>
                  <a:lnTo>
                    <a:pt x="3810" y="123189"/>
                  </a:lnTo>
                  <a:lnTo>
                    <a:pt x="2540" y="132079"/>
                  </a:lnTo>
                  <a:lnTo>
                    <a:pt x="1270" y="139700"/>
                  </a:lnTo>
                  <a:lnTo>
                    <a:pt x="1270" y="147320"/>
                  </a:lnTo>
                  <a:lnTo>
                    <a:pt x="0" y="156209"/>
                  </a:lnTo>
                  <a:lnTo>
                    <a:pt x="0" y="777239"/>
                  </a:lnTo>
                  <a:lnTo>
                    <a:pt x="1270" y="784859"/>
                  </a:lnTo>
                  <a:lnTo>
                    <a:pt x="1270" y="792479"/>
                  </a:lnTo>
                  <a:lnTo>
                    <a:pt x="2540" y="801369"/>
                  </a:lnTo>
                  <a:lnTo>
                    <a:pt x="3810" y="808989"/>
                  </a:lnTo>
                  <a:lnTo>
                    <a:pt x="6350" y="816609"/>
                  </a:lnTo>
                  <a:lnTo>
                    <a:pt x="7620" y="824229"/>
                  </a:lnTo>
                  <a:lnTo>
                    <a:pt x="11430" y="831850"/>
                  </a:lnTo>
                  <a:lnTo>
                    <a:pt x="13970" y="839469"/>
                  </a:lnTo>
                  <a:lnTo>
                    <a:pt x="21590" y="854709"/>
                  </a:lnTo>
                  <a:lnTo>
                    <a:pt x="25400" y="861059"/>
                  </a:lnTo>
                  <a:lnTo>
                    <a:pt x="45720" y="886459"/>
                  </a:lnTo>
                  <a:lnTo>
                    <a:pt x="52070" y="891539"/>
                  </a:lnTo>
                  <a:lnTo>
                    <a:pt x="58420" y="897889"/>
                  </a:lnTo>
                  <a:lnTo>
                    <a:pt x="64770" y="902969"/>
                  </a:lnTo>
                  <a:lnTo>
                    <a:pt x="71120" y="906779"/>
                  </a:lnTo>
                  <a:lnTo>
                    <a:pt x="78739" y="910589"/>
                  </a:lnTo>
                  <a:lnTo>
                    <a:pt x="85089" y="914400"/>
                  </a:lnTo>
                  <a:lnTo>
                    <a:pt x="100330" y="922019"/>
                  </a:lnTo>
                  <a:lnTo>
                    <a:pt x="115570" y="927100"/>
                  </a:lnTo>
                  <a:lnTo>
                    <a:pt x="123189" y="928369"/>
                  </a:lnTo>
                  <a:lnTo>
                    <a:pt x="132080" y="929639"/>
                  </a:lnTo>
                  <a:lnTo>
                    <a:pt x="147320" y="932179"/>
                  </a:lnTo>
                  <a:lnTo>
                    <a:pt x="4855210" y="932179"/>
                  </a:lnTo>
                  <a:lnTo>
                    <a:pt x="4864100" y="930909"/>
                  </a:lnTo>
                  <a:lnTo>
                    <a:pt x="4871720" y="930909"/>
                  </a:lnTo>
                  <a:lnTo>
                    <a:pt x="4879340" y="929639"/>
                  </a:lnTo>
                  <a:lnTo>
                    <a:pt x="4888230" y="928369"/>
                  </a:lnTo>
                  <a:lnTo>
                    <a:pt x="4895850" y="925829"/>
                  </a:lnTo>
                  <a:lnTo>
                    <a:pt x="4903470" y="924559"/>
                  </a:lnTo>
                  <a:lnTo>
                    <a:pt x="4911090" y="920750"/>
                  </a:lnTo>
                  <a:lnTo>
                    <a:pt x="4918710" y="918209"/>
                  </a:lnTo>
                  <a:lnTo>
                    <a:pt x="4926330" y="914400"/>
                  </a:lnTo>
                  <a:lnTo>
                    <a:pt x="4932680" y="910589"/>
                  </a:lnTo>
                  <a:lnTo>
                    <a:pt x="4940300" y="906779"/>
                  </a:lnTo>
                  <a:lnTo>
                    <a:pt x="4965700" y="886459"/>
                  </a:lnTo>
                  <a:lnTo>
                    <a:pt x="4986020" y="861059"/>
                  </a:lnTo>
                  <a:lnTo>
                    <a:pt x="4989830" y="853439"/>
                  </a:lnTo>
                  <a:lnTo>
                    <a:pt x="4993640" y="847089"/>
                  </a:lnTo>
                  <a:lnTo>
                    <a:pt x="4997450" y="839469"/>
                  </a:lnTo>
                  <a:lnTo>
                    <a:pt x="5007610" y="808989"/>
                  </a:lnTo>
                  <a:lnTo>
                    <a:pt x="5008880" y="800100"/>
                  </a:lnTo>
                  <a:lnTo>
                    <a:pt x="5010150" y="792479"/>
                  </a:lnTo>
                  <a:lnTo>
                    <a:pt x="5010150" y="139700"/>
                  </a:lnTo>
                  <a:lnTo>
                    <a:pt x="5008880" y="132079"/>
                  </a:lnTo>
                  <a:lnTo>
                    <a:pt x="5007610" y="123189"/>
                  </a:lnTo>
                  <a:lnTo>
                    <a:pt x="4997450" y="92709"/>
                  </a:lnTo>
                  <a:lnTo>
                    <a:pt x="4993640" y="85089"/>
                  </a:lnTo>
                  <a:lnTo>
                    <a:pt x="4989830" y="78739"/>
                  </a:lnTo>
                  <a:lnTo>
                    <a:pt x="4984750" y="71120"/>
                  </a:lnTo>
                  <a:lnTo>
                    <a:pt x="4980940" y="64770"/>
                  </a:lnTo>
                  <a:lnTo>
                    <a:pt x="4970780" y="52070"/>
                  </a:lnTo>
                  <a:lnTo>
                    <a:pt x="4959350" y="40639"/>
                  </a:lnTo>
                  <a:lnTo>
                    <a:pt x="4940300" y="25400"/>
                  </a:lnTo>
                  <a:lnTo>
                    <a:pt x="4932680" y="21589"/>
                  </a:lnTo>
                  <a:lnTo>
                    <a:pt x="4926330" y="17779"/>
                  </a:lnTo>
                  <a:lnTo>
                    <a:pt x="4918710" y="13970"/>
                  </a:lnTo>
                  <a:lnTo>
                    <a:pt x="4911090" y="11429"/>
                  </a:lnTo>
                  <a:lnTo>
                    <a:pt x="4903470" y="7620"/>
                  </a:lnTo>
                  <a:lnTo>
                    <a:pt x="4895850" y="6350"/>
                  </a:lnTo>
                  <a:lnTo>
                    <a:pt x="4886960" y="3809"/>
                  </a:lnTo>
                  <a:lnTo>
                    <a:pt x="4871720" y="1270"/>
                  </a:lnTo>
                  <a:close/>
                </a:path>
                <a:path w="5010150" h="932180">
                  <a:moveTo>
                    <a:pt x="4855210" y="0"/>
                  </a:moveTo>
                  <a:lnTo>
                    <a:pt x="156210" y="0"/>
                  </a:lnTo>
                  <a:lnTo>
                    <a:pt x="147320" y="1270"/>
                  </a:lnTo>
                  <a:lnTo>
                    <a:pt x="4862830" y="1270"/>
                  </a:lnTo>
                  <a:lnTo>
                    <a:pt x="485521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35889" y="359649"/>
              <a:ext cx="5010150" cy="932180"/>
            </a:xfrm>
            <a:custGeom>
              <a:avLst/>
              <a:gdLst/>
              <a:ahLst/>
              <a:cxnLst/>
              <a:rect l="l" t="t" r="r" b="b"/>
              <a:pathLst>
                <a:path w="5010150" h="932180">
                  <a:moveTo>
                    <a:pt x="0" y="156209"/>
                  </a:moveTo>
                  <a:lnTo>
                    <a:pt x="1270" y="147320"/>
                  </a:lnTo>
                  <a:lnTo>
                    <a:pt x="1270" y="139700"/>
                  </a:lnTo>
                  <a:lnTo>
                    <a:pt x="2540" y="132079"/>
                  </a:lnTo>
                  <a:lnTo>
                    <a:pt x="3810" y="123189"/>
                  </a:lnTo>
                  <a:lnTo>
                    <a:pt x="6350" y="115570"/>
                  </a:lnTo>
                  <a:lnTo>
                    <a:pt x="7620" y="107950"/>
                  </a:lnTo>
                  <a:lnTo>
                    <a:pt x="11430" y="100329"/>
                  </a:lnTo>
                  <a:lnTo>
                    <a:pt x="13970" y="92709"/>
                  </a:lnTo>
                  <a:lnTo>
                    <a:pt x="17780" y="85089"/>
                  </a:lnTo>
                  <a:lnTo>
                    <a:pt x="21590" y="77470"/>
                  </a:lnTo>
                  <a:lnTo>
                    <a:pt x="25400" y="71120"/>
                  </a:lnTo>
                  <a:lnTo>
                    <a:pt x="30480" y="64770"/>
                  </a:lnTo>
                  <a:lnTo>
                    <a:pt x="35560" y="58420"/>
                  </a:lnTo>
                  <a:lnTo>
                    <a:pt x="40640" y="52070"/>
                  </a:lnTo>
                  <a:lnTo>
                    <a:pt x="45720" y="45720"/>
                  </a:lnTo>
                  <a:lnTo>
                    <a:pt x="52070" y="40639"/>
                  </a:lnTo>
                  <a:lnTo>
                    <a:pt x="58420" y="35559"/>
                  </a:lnTo>
                  <a:lnTo>
                    <a:pt x="64770" y="30479"/>
                  </a:lnTo>
                  <a:lnTo>
                    <a:pt x="71120" y="25400"/>
                  </a:lnTo>
                  <a:lnTo>
                    <a:pt x="78739" y="21589"/>
                  </a:lnTo>
                  <a:lnTo>
                    <a:pt x="85089" y="17779"/>
                  </a:lnTo>
                  <a:lnTo>
                    <a:pt x="92710" y="13970"/>
                  </a:lnTo>
                  <a:lnTo>
                    <a:pt x="100330" y="11429"/>
                  </a:lnTo>
                  <a:lnTo>
                    <a:pt x="107950" y="7620"/>
                  </a:lnTo>
                  <a:lnTo>
                    <a:pt x="115570" y="6350"/>
                  </a:lnTo>
                  <a:lnTo>
                    <a:pt x="123189" y="3809"/>
                  </a:lnTo>
                  <a:lnTo>
                    <a:pt x="132080" y="2539"/>
                  </a:lnTo>
                  <a:lnTo>
                    <a:pt x="139700" y="1270"/>
                  </a:lnTo>
                  <a:lnTo>
                    <a:pt x="147320" y="1270"/>
                  </a:lnTo>
                  <a:lnTo>
                    <a:pt x="156210" y="0"/>
                  </a:lnTo>
                  <a:lnTo>
                    <a:pt x="4855210" y="0"/>
                  </a:lnTo>
                  <a:lnTo>
                    <a:pt x="4862830" y="1270"/>
                  </a:lnTo>
                  <a:lnTo>
                    <a:pt x="4871720" y="1270"/>
                  </a:lnTo>
                  <a:lnTo>
                    <a:pt x="4879340" y="2539"/>
                  </a:lnTo>
                  <a:lnTo>
                    <a:pt x="4886960" y="3809"/>
                  </a:lnTo>
                  <a:lnTo>
                    <a:pt x="4895850" y="6350"/>
                  </a:lnTo>
                  <a:lnTo>
                    <a:pt x="4903470" y="7620"/>
                  </a:lnTo>
                  <a:lnTo>
                    <a:pt x="4911090" y="11429"/>
                  </a:lnTo>
                  <a:lnTo>
                    <a:pt x="4918710" y="13970"/>
                  </a:lnTo>
                  <a:lnTo>
                    <a:pt x="4926330" y="17779"/>
                  </a:lnTo>
                  <a:lnTo>
                    <a:pt x="4932680" y="21589"/>
                  </a:lnTo>
                  <a:lnTo>
                    <a:pt x="4940300" y="25400"/>
                  </a:lnTo>
                  <a:lnTo>
                    <a:pt x="4946650" y="30479"/>
                  </a:lnTo>
                  <a:lnTo>
                    <a:pt x="4953000" y="35559"/>
                  </a:lnTo>
                  <a:lnTo>
                    <a:pt x="4959350" y="40639"/>
                  </a:lnTo>
                  <a:lnTo>
                    <a:pt x="4964430" y="45720"/>
                  </a:lnTo>
                  <a:lnTo>
                    <a:pt x="4970780" y="52070"/>
                  </a:lnTo>
                  <a:lnTo>
                    <a:pt x="4975860" y="58420"/>
                  </a:lnTo>
                  <a:lnTo>
                    <a:pt x="4980940" y="64770"/>
                  </a:lnTo>
                  <a:lnTo>
                    <a:pt x="4984750" y="71120"/>
                  </a:lnTo>
                  <a:lnTo>
                    <a:pt x="4989830" y="78739"/>
                  </a:lnTo>
                  <a:lnTo>
                    <a:pt x="4993640" y="85089"/>
                  </a:lnTo>
                  <a:lnTo>
                    <a:pt x="4997450" y="92709"/>
                  </a:lnTo>
                  <a:lnTo>
                    <a:pt x="4999990" y="100329"/>
                  </a:lnTo>
                  <a:lnTo>
                    <a:pt x="5002530" y="107950"/>
                  </a:lnTo>
                  <a:lnTo>
                    <a:pt x="5005070" y="115570"/>
                  </a:lnTo>
                  <a:lnTo>
                    <a:pt x="5007610" y="123189"/>
                  </a:lnTo>
                  <a:lnTo>
                    <a:pt x="5008880" y="132079"/>
                  </a:lnTo>
                  <a:lnTo>
                    <a:pt x="5010150" y="139700"/>
                  </a:lnTo>
                  <a:lnTo>
                    <a:pt x="5010150" y="147320"/>
                  </a:lnTo>
                  <a:lnTo>
                    <a:pt x="5010150" y="156209"/>
                  </a:lnTo>
                  <a:lnTo>
                    <a:pt x="5010150" y="775969"/>
                  </a:lnTo>
                  <a:lnTo>
                    <a:pt x="5010150" y="784859"/>
                  </a:lnTo>
                  <a:lnTo>
                    <a:pt x="5010150" y="792479"/>
                  </a:lnTo>
                  <a:lnTo>
                    <a:pt x="5008880" y="800100"/>
                  </a:lnTo>
                  <a:lnTo>
                    <a:pt x="5007610" y="808989"/>
                  </a:lnTo>
                  <a:lnTo>
                    <a:pt x="5005070" y="816609"/>
                  </a:lnTo>
                  <a:lnTo>
                    <a:pt x="5002530" y="824229"/>
                  </a:lnTo>
                  <a:lnTo>
                    <a:pt x="4999990" y="831850"/>
                  </a:lnTo>
                  <a:lnTo>
                    <a:pt x="4997450" y="839469"/>
                  </a:lnTo>
                  <a:lnTo>
                    <a:pt x="4993640" y="847089"/>
                  </a:lnTo>
                  <a:lnTo>
                    <a:pt x="4989830" y="853439"/>
                  </a:lnTo>
                  <a:lnTo>
                    <a:pt x="4986020" y="861059"/>
                  </a:lnTo>
                  <a:lnTo>
                    <a:pt x="4980940" y="867409"/>
                  </a:lnTo>
                  <a:lnTo>
                    <a:pt x="4975860" y="873759"/>
                  </a:lnTo>
                  <a:lnTo>
                    <a:pt x="4970780" y="880109"/>
                  </a:lnTo>
                  <a:lnTo>
                    <a:pt x="4965700" y="886459"/>
                  </a:lnTo>
                  <a:lnTo>
                    <a:pt x="4959350" y="891539"/>
                  </a:lnTo>
                  <a:lnTo>
                    <a:pt x="4953000" y="896619"/>
                  </a:lnTo>
                  <a:lnTo>
                    <a:pt x="4946650" y="901700"/>
                  </a:lnTo>
                  <a:lnTo>
                    <a:pt x="4940300" y="906779"/>
                  </a:lnTo>
                  <a:lnTo>
                    <a:pt x="4932680" y="910589"/>
                  </a:lnTo>
                  <a:lnTo>
                    <a:pt x="4926330" y="914400"/>
                  </a:lnTo>
                  <a:lnTo>
                    <a:pt x="4918710" y="918209"/>
                  </a:lnTo>
                  <a:lnTo>
                    <a:pt x="4911090" y="920750"/>
                  </a:lnTo>
                  <a:lnTo>
                    <a:pt x="4903470" y="924559"/>
                  </a:lnTo>
                  <a:lnTo>
                    <a:pt x="4895850" y="925829"/>
                  </a:lnTo>
                  <a:lnTo>
                    <a:pt x="4888230" y="928369"/>
                  </a:lnTo>
                  <a:lnTo>
                    <a:pt x="4879340" y="929639"/>
                  </a:lnTo>
                  <a:lnTo>
                    <a:pt x="4871720" y="930909"/>
                  </a:lnTo>
                  <a:lnTo>
                    <a:pt x="4864100" y="930909"/>
                  </a:lnTo>
                  <a:lnTo>
                    <a:pt x="4855210" y="932179"/>
                  </a:lnTo>
                  <a:lnTo>
                    <a:pt x="156210" y="932179"/>
                  </a:lnTo>
                  <a:lnTo>
                    <a:pt x="147320" y="932179"/>
                  </a:lnTo>
                  <a:lnTo>
                    <a:pt x="139700" y="930909"/>
                  </a:lnTo>
                  <a:lnTo>
                    <a:pt x="132080" y="929639"/>
                  </a:lnTo>
                  <a:lnTo>
                    <a:pt x="123189" y="928369"/>
                  </a:lnTo>
                  <a:lnTo>
                    <a:pt x="115570" y="927100"/>
                  </a:lnTo>
                  <a:lnTo>
                    <a:pt x="107950" y="924559"/>
                  </a:lnTo>
                  <a:lnTo>
                    <a:pt x="100330" y="922019"/>
                  </a:lnTo>
                  <a:lnTo>
                    <a:pt x="92710" y="918209"/>
                  </a:lnTo>
                  <a:lnTo>
                    <a:pt x="85089" y="914400"/>
                  </a:lnTo>
                  <a:lnTo>
                    <a:pt x="78739" y="910589"/>
                  </a:lnTo>
                  <a:lnTo>
                    <a:pt x="71120" y="906779"/>
                  </a:lnTo>
                  <a:lnTo>
                    <a:pt x="64770" y="902969"/>
                  </a:lnTo>
                  <a:lnTo>
                    <a:pt x="58420" y="897889"/>
                  </a:lnTo>
                  <a:lnTo>
                    <a:pt x="52070" y="891539"/>
                  </a:lnTo>
                  <a:lnTo>
                    <a:pt x="45720" y="886459"/>
                  </a:lnTo>
                  <a:lnTo>
                    <a:pt x="40640" y="880109"/>
                  </a:lnTo>
                  <a:lnTo>
                    <a:pt x="35560" y="873759"/>
                  </a:lnTo>
                  <a:lnTo>
                    <a:pt x="30480" y="867409"/>
                  </a:lnTo>
                  <a:lnTo>
                    <a:pt x="25400" y="861059"/>
                  </a:lnTo>
                  <a:lnTo>
                    <a:pt x="21590" y="854709"/>
                  </a:lnTo>
                  <a:lnTo>
                    <a:pt x="17780" y="847089"/>
                  </a:lnTo>
                  <a:lnTo>
                    <a:pt x="13970" y="839469"/>
                  </a:lnTo>
                  <a:lnTo>
                    <a:pt x="11430" y="831850"/>
                  </a:lnTo>
                  <a:lnTo>
                    <a:pt x="7620" y="824229"/>
                  </a:lnTo>
                  <a:lnTo>
                    <a:pt x="6350" y="816609"/>
                  </a:lnTo>
                  <a:lnTo>
                    <a:pt x="3810" y="808989"/>
                  </a:lnTo>
                  <a:lnTo>
                    <a:pt x="2540" y="801369"/>
                  </a:lnTo>
                  <a:lnTo>
                    <a:pt x="1270" y="792479"/>
                  </a:lnTo>
                  <a:lnTo>
                    <a:pt x="1270" y="784859"/>
                  </a:lnTo>
                  <a:lnTo>
                    <a:pt x="0" y="777239"/>
                  </a:lnTo>
                  <a:lnTo>
                    <a:pt x="0" y="156209"/>
                  </a:lnTo>
                  <a:close/>
                </a:path>
                <a:path w="5010150" h="932180">
                  <a:moveTo>
                    <a:pt x="0" y="0"/>
                  </a:moveTo>
                  <a:lnTo>
                    <a:pt x="0" y="0"/>
                  </a:lnTo>
                </a:path>
                <a:path w="5010150" h="932180">
                  <a:moveTo>
                    <a:pt x="5010150" y="932179"/>
                  </a:moveTo>
                  <a:lnTo>
                    <a:pt x="5010150" y="932179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0200" y="477759"/>
            <a:ext cx="46189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9620" marR="5080" indent="-202692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Desenvolvimento de Liderança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em </a:t>
            </a:r>
            <a:r>
              <a:rPr sz="2200" b="1" spc="-60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SST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0750" y="3986710"/>
            <a:ext cx="5036185" cy="956944"/>
            <a:chOff x="130750" y="3986710"/>
            <a:chExt cx="5036185" cy="956944"/>
          </a:xfrm>
        </p:grpSpPr>
        <p:sp>
          <p:nvSpPr>
            <p:cNvPr id="7" name="object 7"/>
            <p:cNvSpPr/>
            <p:nvPr/>
          </p:nvSpPr>
          <p:spPr>
            <a:xfrm>
              <a:off x="143510" y="399946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4879340" y="1270"/>
                  </a:moveTo>
                  <a:lnTo>
                    <a:pt x="132079" y="1270"/>
                  </a:lnTo>
                  <a:lnTo>
                    <a:pt x="123189" y="3810"/>
                  </a:lnTo>
                  <a:lnTo>
                    <a:pt x="115569" y="5080"/>
                  </a:lnTo>
                  <a:lnTo>
                    <a:pt x="92710" y="12700"/>
                  </a:lnTo>
                  <a:lnTo>
                    <a:pt x="85089" y="16510"/>
                  </a:lnTo>
                  <a:lnTo>
                    <a:pt x="78739" y="20320"/>
                  </a:lnTo>
                  <a:lnTo>
                    <a:pt x="71119" y="25400"/>
                  </a:lnTo>
                  <a:lnTo>
                    <a:pt x="64769" y="29210"/>
                  </a:lnTo>
                  <a:lnTo>
                    <a:pt x="52069" y="39370"/>
                  </a:lnTo>
                  <a:lnTo>
                    <a:pt x="45719" y="45720"/>
                  </a:lnTo>
                  <a:lnTo>
                    <a:pt x="40639" y="52070"/>
                  </a:lnTo>
                  <a:lnTo>
                    <a:pt x="35559" y="57150"/>
                  </a:lnTo>
                  <a:lnTo>
                    <a:pt x="13969" y="92710"/>
                  </a:lnTo>
                  <a:lnTo>
                    <a:pt x="11429" y="100330"/>
                  </a:lnTo>
                  <a:lnTo>
                    <a:pt x="7619" y="106680"/>
                  </a:lnTo>
                  <a:lnTo>
                    <a:pt x="6350" y="114300"/>
                  </a:lnTo>
                  <a:lnTo>
                    <a:pt x="3809" y="123189"/>
                  </a:lnTo>
                  <a:lnTo>
                    <a:pt x="1269" y="138430"/>
                  </a:lnTo>
                  <a:lnTo>
                    <a:pt x="1269" y="147320"/>
                  </a:lnTo>
                  <a:lnTo>
                    <a:pt x="0" y="154939"/>
                  </a:lnTo>
                  <a:lnTo>
                    <a:pt x="0" y="775970"/>
                  </a:lnTo>
                  <a:lnTo>
                    <a:pt x="1269" y="784860"/>
                  </a:lnTo>
                  <a:lnTo>
                    <a:pt x="1269" y="792480"/>
                  </a:lnTo>
                  <a:lnTo>
                    <a:pt x="2539" y="800100"/>
                  </a:lnTo>
                  <a:lnTo>
                    <a:pt x="3809" y="808990"/>
                  </a:lnTo>
                  <a:lnTo>
                    <a:pt x="6350" y="816610"/>
                  </a:lnTo>
                  <a:lnTo>
                    <a:pt x="7619" y="824230"/>
                  </a:lnTo>
                  <a:lnTo>
                    <a:pt x="11429" y="831850"/>
                  </a:lnTo>
                  <a:lnTo>
                    <a:pt x="13969" y="839470"/>
                  </a:lnTo>
                  <a:lnTo>
                    <a:pt x="17779" y="847090"/>
                  </a:lnTo>
                  <a:lnTo>
                    <a:pt x="21589" y="853440"/>
                  </a:lnTo>
                  <a:lnTo>
                    <a:pt x="25400" y="861060"/>
                  </a:lnTo>
                  <a:lnTo>
                    <a:pt x="45719" y="886460"/>
                  </a:lnTo>
                  <a:lnTo>
                    <a:pt x="64769" y="901700"/>
                  </a:lnTo>
                  <a:lnTo>
                    <a:pt x="71119" y="905510"/>
                  </a:lnTo>
                  <a:lnTo>
                    <a:pt x="78739" y="910590"/>
                  </a:lnTo>
                  <a:lnTo>
                    <a:pt x="85089" y="914400"/>
                  </a:lnTo>
                  <a:lnTo>
                    <a:pt x="92710" y="918210"/>
                  </a:lnTo>
                  <a:lnTo>
                    <a:pt x="123189" y="928370"/>
                  </a:lnTo>
                  <a:lnTo>
                    <a:pt x="132079" y="929640"/>
                  </a:lnTo>
                  <a:lnTo>
                    <a:pt x="139700" y="930910"/>
                  </a:lnTo>
                  <a:lnTo>
                    <a:pt x="4864100" y="930910"/>
                  </a:lnTo>
                  <a:lnTo>
                    <a:pt x="4871720" y="929640"/>
                  </a:lnTo>
                  <a:lnTo>
                    <a:pt x="4879340" y="929640"/>
                  </a:lnTo>
                  <a:lnTo>
                    <a:pt x="4888230" y="927100"/>
                  </a:lnTo>
                  <a:lnTo>
                    <a:pt x="4895850" y="925830"/>
                  </a:lnTo>
                  <a:lnTo>
                    <a:pt x="4918710" y="918210"/>
                  </a:lnTo>
                  <a:lnTo>
                    <a:pt x="4926330" y="914400"/>
                  </a:lnTo>
                  <a:lnTo>
                    <a:pt x="4932680" y="910590"/>
                  </a:lnTo>
                  <a:lnTo>
                    <a:pt x="4940300" y="905510"/>
                  </a:lnTo>
                  <a:lnTo>
                    <a:pt x="4946650" y="901700"/>
                  </a:lnTo>
                  <a:lnTo>
                    <a:pt x="4980940" y="867410"/>
                  </a:lnTo>
                  <a:lnTo>
                    <a:pt x="4999990" y="831850"/>
                  </a:lnTo>
                  <a:lnTo>
                    <a:pt x="5010150" y="792480"/>
                  </a:lnTo>
                  <a:lnTo>
                    <a:pt x="5010150" y="138430"/>
                  </a:lnTo>
                  <a:lnTo>
                    <a:pt x="5007610" y="123189"/>
                  </a:lnTo>
                  <a:lnTo>
                    <a:pt x="5005070" y="114300"/>
                  </a:lnTo>
                  <a:lnTo>
                    <a:pt x="5002530" y="106680"/>
                  </a:lnTo>
                  <a:lnTo>
                    <a:pt x="4999990" y="100330"/>
                  </a:lnTo>
                  <a:lnTo>
                    <a:pt x="4997450" y="92710"/>
                  </a:lnTo>
                  <a:lnTo>
                    <a:pt x="4989830" y="77470"/>
                  </a:lnTo>
                  <a:lnTo>
                    <a:pt x="4984750" y="71120"/>
                  </a:lnTo>
                  <a:lnTo>
                    <a:pt x="4980940" y="63500"/>
                  </a:lnTo>
                  <a:lnTo>
                    <a:pt x="4975860" y="57150"/>
                  </a:lnTo>
                  <a:lnTo>
                    <a:pt x="4964430" y="45720"/>
                  </a:lnTo>
                  <a:lnTo>
                    <a:pt x="4959350" y="39370"/>
                  </a:lnTo>
                  <a:lnTo>
                    <a:pt x="4946650" y="29210"/>
                  </a:lnTo>
                  <a:lnTo>
                    <a:pt x="4940300" y="25400"/>
                  </a:lnTo>
                  <a:lnTo>
                    <a:pt x="4932680" y="20320"/>
                  </a:lnTo>
                  <a:lnTo>
                    <a:pt x="4925060" y="16510"/>
                  </a:lnTo>
                  <a:lnTo>
                    <a:pt x="4918710" y="12700"/>
                  </a:lnTo>
                  <a:lnTo>
                    <a:pt x="4895850" y="5080"/>
                  </a:lnTo>
                  <a:lnTo>
                    <a:pt x="4886960" y="3810"/>
                  </a:lnTo>
                  <a:lnTo>
                    <a:pt x="4879340" y="1270"/>
                  </a:lnTo>
                  <a:close/>
                </a:path>
                <a:path w="5010150" h="930910">
                  <a:moveTo>
                    <a:pt x="4862830" y="0"/>
                  </a:moveTo>
                  <a:lnTo>
                    <a:pt x="147319" y="0"/>
                  </a:lnTo>
                  <a:lnTo>
                    <a:pt x="139700" y="1270"/>
                  </a:lnTo>
                  <a:lnTo>
                    <a:pt x="4871720" y="1270"/>
                  </a:lnTo>
                  <a:lnTo>
                    <a:pt x="486283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3510" y="399946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0" y="154939"/>
                  </a:moveTo>
                  <a:lnTo>
                    <a:pt x="1269" y="147320"/>
                  </a:lnTo>
                  <a:lnTo>
                    <a:pt x="1269" y="138430"/>
                  </a:lnTo>
                  <a:lnTo>
                    <a:pt x="2539" y="130810"/>
                  </a:lnTo>
                  <a:lnTo>
                    <a:pt x="3809" y="123189"/>
                  </a:lnTo>
                  <a:lnTo>
                    <a:pt x="6350" y="114300"/>
                  </a:lnTo>
                  <a:lnTo>
                    <a:pt x="7619" y="106680"/>
                  </a:lnTo>
                  <a:lnTo>
                    <a:pt x="11429" y="100330"/>
                  </a:lnTo>
                  <a:lnTo>
                    <a:pt x="13969" y="92710"/>
                  </a:lnTo>
                  <a:lnTo>
                    <a:pt x="35559" y="57150"/>
                  </a:lnTo>
                  <a:lnTo>
                    <a:pt x="40639" y="52070"/>
                  </a:lnTo>
                  <a:lnTo>
                    <a:pt x="45719" y="45720"/>
                  </a:lnTo>
                  <a:lnTo>
                    <a:pt x="52069" y="39370"/>
                  </a:lnTo>
                  <a:lnTo>
                    <a:pt x="58419" y="34289"/>
                  </a:lnTo>
                  <a:lnTo>
                    <a:pt x="64769" y="29210"/>
                  </a:lnTo>
                  <a:lnTo>
                    <a:pt x="71119" y="25400"/>
                  </a:lnTo>
                  <a:lnTo>
                    <a:pt x="78739" y="20320"/>
                  </a:lnTo>
                  <a:lnTo>
                    <a:pt x="85089" y="16510"/>
                  </a:lnTo>
                  <a:lnTo>
                    <a:pt x="92710" y="12700"/>
                  </a:lnTo>
                  <a:lnTo>
                    <a:pt x="100329" y="10160"/>
                  </a:lnTo>
                  <a:lnTo>
                    <a:pt x="107950" y="7620"/>
                  </a:lnTo>
                  <a:lnTo>
                    <a:pt x="115569" y="5080"/>
                  </a:lnTo>
                  <a:lnTo>
                    <a:pt x="123189" y="3810"/>
                  </a:lnTo>
                  <a:lnTo>
                    <a:pt x="132079" y="1270"/>
                  </a:lnTo>
                  <a:lnTo>
                    <a:pt x="139700" y="1270"/>
                  </a:lnTo>
                  <a:lnTo>
                    <a:pt x="147319" y="0"/>
                  </a:lnTo>
                  <a:lnTo>
                    <a:pt x="156210" y="0"/>
                  </a:lnTo>
                  <a:lnTo>
                    <a:pt x="4855210" y="0"/>
                  </a:lnTo>
                  <a:lnTo>
                    <a:pt x="4862830" y="0"/>
                  </a:lnTo>
                  <a:lnTo>
                    <a:pt x="4871720" y="1270"/>
                  </a:lnTo>
                  <a:lnTo>
                    <a:pt x="4879340" y="1270"/>
                  </a:lnTo>
                  <a:lnTo>
                    <a:pt x="4886960" y="3810"/>
                  </a:lnTo>
                  <a:lnTo>
                    <a:pt x="4895850" y="5080"/>
                  </a:lnTo>
                  <a:lnTo>
                    <a:pt x="4903470" y="7620"/>
                  </a:lnTo>
                  <a:lnTo>
                    <a:pt x="4911090" y="10160"/>
                  </a:lnTo>
                  <a:lnTo>
                    <a:pt x="4918710" y="12700"/>
                  </a:lnTo>
                  <a:lnTo>
                    <a:pt x="4925060" y="16510"/>
                  </a:lnTo>
                  <a:lnTo>
                    <a:pt x="4932680" y="20320"/>
                  </a:lnTo>
                  <a:lnTo>
                    <a:pt x="4940300" y="25400"/>
                  </a:lnTo>
                  <a:lnTo>
                    <a:pt x="4946650" y="29210"/>
                  </a:lnTo>
                  <a:lnTo>
                    <a:pt x="4953000" y="34289"/>
                  </a:lnTo>
                  <a:lnTo>
                    <a:pt x="4959350" y="39370"/>
                  </a:lnTo>
                  <a:lnTo>
                    <a:pt x="4964430" y="45720"/>
                  </a:lnTo>
                  <a:lnTo>
                    <a:pt x="4970780" y="52070"/>
                  </a:lnTo>
                  <a:lnTo>
                    <a:pt x="4975860" y="57150"/>
                  </a:lnTo>
                  <a:lnTo>
                    <a:pt x="4980940" y="63500"/>
                  </a:lnTo>
                  <a:lnTo>
                    <a:pt x="4984750" y="71120"/>
                  </a:lnTo>
                  <a:lnTo>
                    <a:pt x="4989830" y="77470"/>
                  </a:lnTo>
                  <a:lnTo>
                    <a:pt x="4993640" y="85089"/>
                  </a:lnTo>
                  <a:lnTo>
                    <a:pt x="4997450" y="92710"/>
                  </a:lnTo>
                  <a:lnTo>
                    <a:pt x="4999990" y="100330"/>
                  </a:lnTo>
                  <a:lnTo>
                    <a:pt x="5002530" y="106680"/>
                  </a:lnTo>
                  <a:lnTo>
                    <a:pt x="5005070" y="114300"/>
                  </a:lnTo>
                  <a:lnTo>
                    <a:pt x="5007610" y="123189"/>
                  </a:lnTo>
                  <a:lnTo>
                    <a:pt x="5008880" y="130810"/>
                  </a:lnTo>
                  <a:lnTo>
                    <a:pt x="5010150" y="138430"/>
                  </a:lnTo>
                  <a:lnTo>
                    <a:pt x="5010150" y="775970"/>
                  </a:lnTo>
                  <a:lnTo>
                    <a:pt x="5010150" y="792480"/>
                  </a:lnTo>
                  <a:lnTo>
                    <a:pt x="5008880" y="800100"/>
                  </a:lnTo>
                  <a:lnTo>
                    <a:pt x="5007610" y="807720"/>
                  </a:lnTo>
                  <a:lnTo>
                    <a:pt x="5005070" y="816610"/>
                  </a:lnTo>
                  <a:lnTo>
                    <a:pt x="5002530" y="824230"/>
                  </a:lnTo>
                  <a:lnTo>
                    <a:pt x="4999990" y="831850"/>
                  </a:lnTo>
                  <a:lnTo>
                    <a:pt x="4980940" y="867410"/>
                  </a:lnTo>
                  <a:lnTo>
                    <a:pt x="4953000" y="896620"/>
                  </a:lnTo>
                  <a:lnTo>
                    <a:pt x="4940300" y="905510"/>
                  </a:lnTo>
                  <a:lnTo>
                    <a:pt x="4932680" y="910590"/>
                  </a:lnTo>
                  <a:lnTo>
                    <a:pt x="4926330" y="914400"/>
                  </a:lnTo>
                  <a:lnTo>
                    <a:pt x="4918710" y="918210"/>
                  </a:lnTo>
                  <a:lnTo>
                    <a:pt x="4911090" y="920750"/>
                  </a:lnTo>
                  <a:lnTo>
                    <a:pt x="4903470" y="923290"/>
                  </a:lnTo>
                  <a:lnTo>
                    <a:pt x="4895850" y="925830"/>
                  </a:lnTo>
                  <a:lnTo>
                    <a:pt x="4888230" y="927100"/>
                  </a:lnTo>
                  <a:lnTo>
                    <a:pt x="4879340" y="929640"/>
                  </a:lnTo>
                  <a:lnTo>
                    <a:pt x="4871720" y="929640"/>
                  </a:lnTo>
                  <a:lnTo>
                    <a:pt x="4864100" y="930910"/>
                  </a:lnTo>
                  <a:lnTo>
                    <a:pt x="4855210" y="930910"/>
                  </a:lnTo>
                  <a:lnTo>
                    <a:pt x="156210" y="930910"/>
                  </a:lnTo>
                  <a:lnTo>
                    <a:pt x="147319" y="930910"/>
                  </a:lnTo>
                  <a:lnTo>
                    <a:pt x="139700" y="930910"/>
                  </a:lnTo>
                  <a:lnTo>
                    <a:pt x="132079" y="929640"/>
                  </a:lnTo>
                  <a:lnTo>
                    <a:pt x="123189" y="928370"/>
                  </a:lnTo>
                  <a:lnTo>
                    <a:pt x="115569" y="925830"/>
                  </a:lnTo>
                  <a:lnTo>
                    <a:pt x="107950" y="923290"/>
                  </a:lnTo>
                  <a:lnTo>
                    <a:pt x="100329" y="920750"/>
                  </a:lnTo>
                  <a:lnTo>
                    <a:pt x="92710" y="918210"/>
                  </a:lnTo>
                  <a:lnTo>
                    <a:pt x="85089" y="914400"/>
                  </a:lnTo>
                  <a:lnTo>
                    <a:pt x="78739" y="910590"/>
                  </a:lnTo>
                  <a:lnTo>
                    <a:pt x="71119" y="905510"/>
                  </a:lnTo>
                  <a:lnTo>
                    <a:pt x="64769" y="901700"/>
                  </a:lnTo>
                  <a:lnTo>
                    <a:pt x="58419" y="896620"/>
                  </a:lnTo>
                  <a:lnTo>
                    <a:pt x="52069" y="891540"/>
                  </a:lnTo>
                  <a:lnTo>
                    <a:pt x="45719" y="886460"/>
                  </a:lnTo>
                  <a:lnTo>
                    <a:pt x="40639" y="880110"/>
                  </a:lnTo>
                  <a:lnTo>
                    <a:pt x="35559" y="873760"/>
                  </a:lnTo>
                  <a:lnTo>
                    <a:pt x="30479" y="867410"/>
                  </a:lnTo>
                  <a:lnTo>
                    <a:pt x="25400" y="861060"/>
                  </a:lnTo>
                  <a:lnTo>
                    <a:pt x="21589" y="853440"/>
                  </a:lnTo>
                  <a:lnTo>
                    <a:pt x="17779" y="847090"/>
                  </a:lnTo>
                  <a:lnTo>
                    <a:pt x="13969" y="839470"/>
                  </a:lnTo>
                  <a:lnTo>
                    <a:pt x="11429" y="831850"/>
                  </a:lnTo>
                  <a:lnTo>
                    <a:pt x="7619" y="824230"/>
                  </a:lnTo>
                  <a:lnTo>
                    <a:pt x="6350" y="816610"/>
                  </a:lnTo>
                  <a:lnTo>
                    <a:pt x="3809" y="808990"/>
                  </a:lnTo>
                  <a:lnTo>
                    <a:pt x="2539" y="800100"/>
                  </a:lnTo>
                  <a:lnTo>
                    <a:pt x="1269" y="792480"/>
                  </a:lnTo>
                  <a:lnTo>
                    <a:pt x="1269" y="784860"/>
                  </a:lnTo>
                  <a:lnTo>
                    <a:pt x="0" y="775970"/>
                  </a:lnTo>
                  <a:lnTo>
                    <a:pt x="0" y="154939"/>
                  </a:lnTo>
                  <a:close/>
                </a:path>
                <a:path w="5010150" h="930910">
                  <a:moveTo>
                    <a:pt x="0" y="0"/>
                  </a:moveTo>
                  <a:lnTo>
                    <a:pt x="0" y="0"/>
                  </a:lnTo>
                </a:path>
                <a:path w="5010150" h="930910">
                  <a:moveTo>
                    <a:pt x="5010150" y="930910"/>
                  </a:moveTo>
                  <a:lnTo>
                    <a:pt x="5010150" y="930910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37820" y="1583929"/>
            <a:ext cx="9425940" cy="545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marR="142875">
              <a:lnSpc>
                <a:spcPct val="100000"/>
              </a:lnSpc>
              <a:spcBef>
                <a:spcPts val="100"/>
              </a:spcBef>
            </a:pPr>
            <a:r>
              <a:rPr sz="2200" spc="-15" dirty="0">
                <a:latin typeface="Arial MT"/>
                <a:cs typeface="Arial MT"/>
              </a:rPr>
              <a:t>Treinamento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suporte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para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Gestores,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orientado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para</a:t>
            </a:r>
            <a:r>
              <a:rPr sz="2200" dirty="0">
                <a:latin typeface="Arial MT"/>
                <a:cs typeface="Arial MT"/>
              </a:rPr>
              <a:t> 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desenvolvimento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Sustentação </a:t>
            </a:r>
            <a:r>
              <a:rPr sz="2200" dirty="0">
                <a:latin typeface="Arial MT"/>
                <a:cs typeface="Arial MT"/>
              </a:rPr>
              <a:t>do</a:t>
            </a:r>
            <a:r>
              <a:rPr sz="2200" spc="-5" dirty="0">
                <a:latin typeface="Arial MT"/>
                <a:cs typeface="Arial MT"/>
              </a:rPr>
              <a:t> Negócio;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 MT"/>
              <a:cs typeface="Arial MT"/>
            </a:endParaRPr>
          </a:p>
          <a:p>
            <a:pPr marL="28575">
              <a:lnSpc>
                <a:spcPct val="100000"/>
              </a:lnSpc>
            </a:pPr>
            <a:r>
              <a:rPr sz="2200" spc="-5" dirty="0">
                <a:latin typeface="Arial MT"/>
                <a:cs typeface="Arial MT"/>
              </a:rPr>
              <a:t>Promover </a:t>
            </a:r>
            <a:r>
              <a:rPr sz="2200" dirty="0">
                <a:latin typeface="Arial MT"/>
                <a:cs typeface="Arial MT"/>
              </a:rPr>
              <a:t>a</a:t>
            </a:r>
            <a:r>
              <a:rPr sz="2200" spc="-5" dirty="0">
                <a:latin typeface="Arial MT"/>
                <a:cs typeface="Arial MT"/>
              </a:rPr>
              <a:t> mudança através da</a:t>
            </a:r>
            <a:r>
              <a:rPr sz="2200" spc="-12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Atitude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Exemplo;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50">
              <a:latin typeface="Arial MT"/>
              <a:cs typeface="Arial MT"/>
            </a:endParaRPr>
          </a:p>
          <a:p>
            <a:pPr marL="28575">
              <a:lnSpc>
                <a:spcPct val="100000"/>
              </a:lnSpc>
            </a:pPr>
            <a:r>
              <a:rPr sz="2200" spc="-5" dirty="0">
                <a:latin typeface="Arial MT"/>
                <a:cs typeface="Arial MT"/>
              </a:rPr>
              <a:t>Incentivar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que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decisões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sejam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obtidas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depois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ouvir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 </a:t>
            </a:r>
            <a:r>
              <a:rPr sz="2200" spc="-5" dirty="0">
                <a:latin typeface="Arial MT"/>
                <a:cs typeface="Arial MT"/>
              </a:rPr>
              <a:t>grupo.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50">
              <a:latin typeface="Arial MT"/>
              <a:cs typeface="Arial MT"/>
            </a:endParaRPr>
          </a:p>
          <a:p>
            <a:pPr marL="805180" marR="4927600" indent="-675640">
              <a:lnSpc>
                <a:spcPct val="100000"/>
              </a:lnSpc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Formação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e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Desenvolvimento de </a:t>
            </a:r>
            <a:r>
              <a:rPr sz="2200" b="1" spc="-60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Trabalhadores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em SST</a:t>
            </a:r>
            <a:endParaRPr sz="2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Arial" panose="020B0604020202020204"/>
              <a:cs typeface="Arial" panose="020B0604020202020204"/>
            </a:endParaRPr>
          </a:p>
          <a:p>
            <a:pPr marL="12700" marR="5080">
              <a:lnSpc>
                <a:spcPct val="100000"/>
              </a:lnSpc>
            </a:pPr>
            <a:r>
              <a:rPr sz="2000" spc="-5" dirty="0">
                <a:latin typeface="Arial MT"/>
                <a:cs typeface="Arial MT"/>
              </a:rPr>
              <a:t>Através </a:t>
            </a:r>
            <a:r>
              <a:rPr sz="2000" dirty="0">
                <a:latin typeface="Arial MT"/>
                <a:cs typeface="Arial MT"/>
              </a:rPr>
              <a:t>modelo andragógico, </a:t>
            </a:r>
            <a:r>
              <a:rPr sz="2000" spc="-5" dirty="0">
                <a:latin typeface="Arial MT"/>
                <a:cs typeface="Arial MT"/>
              </a:rPr>
              <a:t>treinamento </a:t>
            </a:r>
            <a:r>
              <a:rPr sz="2000" dirty="0">
                <a:latin typeface="Arial MT"/>
                <a:cs typeface="Arial MT"/>
              </a:rPr>
              <a:t>teórico / prático e com acompanhamento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em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campo,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promover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redução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acidentes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 </a:t>
            </a:r>
            <a:r>
              <a:rPr sz="2000" spc="-5" dirty="0">
                <a:latin typeface="Arial MT"/>
                <a:cs typeface="Arial MT"/>
              </a:rPr>
              <a:t>forma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contínua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consistente,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alavancando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 cultura prevencionista </a:t>
            </a:r>
            <a:r>
              <a:rPr sz="2000" spc="-5" dirty="0">
                <a:latin typeface="Arial MT"/>
                <a:cs typeface="Arial MT"/>
              </a:rPr>
              <a:t>de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SSMA;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 marR="55245" algn="ctr">
              <a:lnSpc>
                <a:spcPct val="100000"/>
              </a:lnSpc>
              <a:spcBef>
                <a:spcPts val="1400"/>
              </a:spcBef>
            </a:pPr>
            <a:r>
              <a:rPr sz="2600" b="1" dirty="0">
                <a:latin typeface="Arial" panose="020B0604020202020204"/>
                <a:cs typeface="Arial" panose="020B0604020202020204"/>
              </a:rPr>
              <a:t>A</a:t>
            </a:r>
            <a:r>
              <a:rPr sz="2600" b="1" spc="-195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spc="10" dirty="0">
                <a:latin typeface="Arial" panose="020B0604020202020204"/>
                <a:cs typeface="Arial" panose="020B0604020202020204"/>
              </a:rPr>
              <a:t>A</a:t>
            </a:r>
            <a:r>
              <a:rPr sz="2600" b="1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2600" b="1" spc="-5" dirty="0">
                <a:latin typeface="Arial" panose="020B0604020202020204"/>
                <a:cs typeface="Arial" panose="020B0604020202020204"/>
              </a:rPr>
              <a:t>i</a:t>
            </a:r>
            <a:r>
              <a:rPr sz="2600" b="1" dirty="0">
                <a:latin typeface="Arial" panose="020B0604020202020204"/>
                <a:cs typeface="Arial" panose="020B0604020202020204"/>
              </a:rPr>
              <a:t>tu</a:t>
            </a:r>
            <a:r>
              <a:rPr sz="2600" b="1" spc="5" dirty="0">
                <a:latin typeface="Arial" panose="020B0604020202020204"/>
                <a:cs typeface="Arial" panose="020B0604020202020204"/>
              </a:rPr>
              <a:t>d</a:t>
            </a:r>
            <a:r>
              <a:rPr sz="2600" b="1" dirty="0">
                <a:latin typeface="Arial" panose="020B0604020202020204"/>
                <a:cs typeface="Arial" panose="020B0604020202020204"/>
              </a:rPr>
              <a:t>e M</a:t>
            </a:r>
            <a:r>
              <a:rPr sz="2600" b="1" spc="5" dirty="0">
                <a:latin typeface="Arial" panose="020B0604020202020204"/>
                <a:cs typeface="Arial" panose="020B0604020202020204"/>
              </a:rPr>
              <a:t>u</a:t>
            </a:r>
            <a:r>
              <a:rPr sz="2600" b="1" spc="-5" dirty="0">
                <a:latin typeface="Arial" panose="020B0604020202020204"/>
                <a:cs typeface="Arial" panose="020B0604020202020204"/>
              </a:rPr>
              <a:t>l</a:t>
            </a:r>
            <a:r>
              <a:rPr sz="2600" b="1" spc="-10" dirty="0">
                <a:latin typeface="Arial" panose="020B0604020202020204"/>
                <a:cs typeface="Arial" panose="020B0604020202020204"/>
              </a:rPr>
              <a:t>t</a:t>
            </a:r>
            <a:r>
              <a:rPr sz="2600" b="1" spc="-5" dirty="0">
                <a:latin typeface="Arial" panose="020B0604020202020204"/>
                <a:cs typeface="Arial" panose="020B0604020202020204"/>
              </a:rPr>
              <a:t>i</a:t>
            </a:r>
            <a:r>
              <a:rPr sz="2600" b="1" spc="5" dirty="0">
                <a:latin typeface="Arial" panose="020B0604020202020204"/>
                <a:cs typeface="Arial" panose="020B0604020202020204"/>
              </a:rPr>
              <a:t>p</a:t>
            </a:r>
            <a:r>
              <a:rPr sz="2600" b="1" spc="-5" dirty="0">
                <a:latin typeface="Arial" panose="020B0604020202020204"/>
                <a:cs typeface="Arial" panose="020B0604020202020204"/>
              </a:rPr>
              <a:t>li</a:t>
            </a:r>
            <a:r>
              <a:rPr sz="2600" b="1" dirty="0">
                <a:latin typeface="Arial" panose="020B0604020202020204"/>
                <a:cs typeface="Arial" panose="020B0604020202020204"/>
              </a:rPr>
              <a:t>ca a S</a:t>
            </a:r>
            <a:r>
              <a:rPr sz="2600" b="1" spc="10" dirty="0">
                <a:latin typeface="Arial" panose="020B0604020202020204"/>
                <a:cs typeface="Arial" panose="020B0604020202020204"/>
              </a:rPr>
              <a:t>e</a:t>
            </a:r>
            <a:r>
              <a:rPr sz="2600" b="1" dirty="0">
                <a:latin typeface="Arial" panose="020B0604020202020204"/>
                <a:cs typeface="Arial" panose="020B0604020202020204"/>
              </a:rPr>
              <a:t>g</a:t>
            </a:r>
            <a:r>
              <a:rPr sz="2600" b="1" spc="5" dirty="0">
                <a:latin typeface="Arial" panose="020B0604020202020204"/>
                <a:cs typeface="Arial" panose="020B0604020202020204"/>
              </a:rPr>
              <a:t>u</a:t>
            </a:r>
            <a:r>
              <a:rPr sz="2600" b="1" spc="-5" dirty="0">
                <a:latin typeface="Arial" panose="020B0604020202020204"/>
                <a:cs typeface="Arial" panose="020B0604020202020204"/>
              </a:rPr>
              <a:t>r</a:t>
            </a:r>
            <a:r>
              <a:rPr sz="2600" b="1" dirty="0">
                <a:latin typeface="Arial" panose="020B0604020202020204"/>
                <a:cs typeface="Arial" panose="020B0604020202020204"/>
              </a:rPr>
              <a:t>ança</a:t>
            </a:r>
            <a:r>
              <a:rPr sz="2600" b="1" spc="10" dirty="0">
                <a:latin typeface="Arial" panose="020B0604020202020204"/>
                <a:cs typeface="Arial" panose="020B0604020202020204"/>
              </a:rPr>
              <a:t> </a:t>
            </a:r>
            <a:r>
              <a:rPr sz="2600" b="1" dirty="0">
                <a:latin typeface="Arial" panose="020B0604020202020204"/>
                <a:cs typeface="Arial" panose="020B0604020202020204"/>
              </a:rPr>
              <a:t>e a Sa</a:t>
            </a:r>
            <a:r>
              <a:rPr sz="2600" b="1" spc="5" dirty="0">
                <a:latin typeface="Arial" panose="020B0604020202020204"/>
                <a:cs typeface="Arial" panose="020B0604020202020204"/>
              </a:rPr>
              <a:t>úd</a:t>
            </a:r>
            <a:r>
              <a:rPr sz="2600" b="1" dirty="0">
                <a:latin typeface="Arial" panose="020B0604020202020204"/>
                <a:cs typeface="Arial" panose="020B0604020202020204"/>
              </a:rPr>
              <a:t>e!</a:t>
            </a:r>
            <a:endParaRPr sz="260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979" y="405369"/>
            <a:ext cx="9465310" cy="6064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0105" marR="5366385" indent="-13081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Suporte</a:t>
            </a:r>
            <a:r>
              <a:rPr sz="2200" b="1" spc="-3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para</a:t>
            </a:r>
            <a:r>
              <a:rPr sz="2200" b="1" spc="-2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Redução</a:t>
            </a:r>
            <a:r>
              <a:rPr sz="2200" b="1" spc="-2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de </a:t>
            </a:r>
            <a:r>
              <a:rPr sz="2200" b="1" spc="-59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Processos</a:t>
            </a:r>
            <a:r>
              <a:rPr sz="2200" b="1" spc="-2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Trabalhistas</a:t>
            </a:r>
            <a:endParaRPr sz="2200">
              <a:latin typeface="Arial" panose="020B0604020202020204"/>
              <a:cs typeface="Arial" panose="020B06040202020202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 panose="020B0604020202020204"/>
              <a:cs typeface="Arial" panose="020B0604020202020204"/>
            </a:endParaRPr>
          </a:p>
          <a:p>
            <a:pPr marL="19050" marR="5080">
              <a:lnSpc>
                <a:spcPct val="100000"/>
              </a:lnSpc>
            </a:pPr>
            <a:r>
              <a:rPr sz="2200" dirty="0">
                <a:latin typeface="Arial MT"/>
                <a:cs typeface="Arial MT"/>
              </a:rPr>
              <a:t>A cada </a:t>
            </a:r>
            <a:r>
              <a:rPr sz="2200" spc="-5" dirty="0">
                <a:latin typeface="Arial MT"/>
                <a:cs typeface="Arial MT"/>
              </a:rPr>
              <a:t>ano dobram </a:t>
            </a:r>
            <a:r>
              <a:rPr sz="2200" dirty="0">
                <a:latin typeface="Arial MT"/>
                <a:cs typeface="Arial MT"/>
              </a:rPr>
              <a:t>as </a:t>
            </a:r>
            <a:r>
              <a:rPr sz="2200" spc="-5" dirty="0">
                <a:latin typeface="Arial MT"/>
                <a:cs typeface="Arial MT"/>
              </a:rPr>
              <a:t>interposições de ações na </a:t>
            </a:r>
            <a:r>
              <a:rPr sz="2200" dirty="0">
                <a:latin typeface="Arial MT"/>
                <a:cs typeface="Arial MT"/>
              </a:rPr>
              <a:t>Justiça do </a:t>
            </a:r>
            <a:r>
              <a:rPr sz="2200" spc="-15" dirty="0">
                <a:latin typeface="Arial MT"/>
                <a:cs typeface="Arial MT"/>
              </a:rPr>
              <a:t>Trabalho </a:t>
            </a:r>
            <a:r>
              <a:rPr sz="2200" dirty="0">
                <a:latin typeface="Arial MT"/>
                <a:cs typeface="Arial MT"/>
              </a:rPr>
              <a:t>e isso </a:t>
            </a:r>
            <a:r>
              <a:rPr sz="2200" spc="-60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se </a:t>
            </a:r>
            <a:r>
              <a:rPr sz="2200" spc="-5" dirty="0">
                <a:latin typeface="Arial MT"/>
                <a:cs typeface="Arial MT"/>
              </a:rPr>
              <a:t>dá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pela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facilidade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acesso à</a:t>
            </a:r>
            <a:r>
              <a:rPr sz="2200" spc="-5" dirty="0">
                <a:latin typeface="Arial MT"/>
                <a:cs typeface="Arial MT"/>
              </a:rPr>
              <a:t> justiça,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aliado</a:t>
            </a:r>
            <a:r>
              <a:rPr sz="2200" dirty="0">
                <a:latin typeface="Arial MT"/>
                <a:cs typeface="Arial MT"/>
              </a:rPr>
              <a:t> 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proteção </a:t>
            </a:r>
            <a:r>
              <a:rPr sz="2200" dirty="0">
                <a:latin typeface="Arial MT"/>
                <a:cs typeface="Arial MT"/>
              </a:rPr>
              <a:t>do </a:t>
            </a:r>
            <a:r>
              <a:rPr sz="2200" spc="-15" dirty="0">
                <a:latin typeface="Arial MT"/>
                <a:cs typeface="Arial MT"/>
              </a:rPr>
              <a:t>trabalhador, 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bem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como, </a:t>
            </a:r>
            <a:r>
              <a:rPr sz="2200" dirty="0">
                <a:latin typeface="Arial MT"/>
                <a:cs typeface="Arial MT"/>
              </a:rPr>
              <a:t>de</a:t>
            </a:r>
            <a:r>
              <a:rPr sz="2200" spc="-5" dirty="0">
                <a:latin typeface="Arial MT"/>
                <a:cs typeface="Arial MT"/>
              </a:rPr>
              <a:t> atitudes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administrativas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técnicas,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que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motivos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para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 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interposição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das mais variadas reclamações.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Arial MT"/>
              <a:cs typeface="Arial MT"/>
            </a:endParaRPr>
          </a:p>
          <a:p>
            <a:pPr marL="19050" marR="129540">
              <a:lnSpc>
                <a:spcPct val="100000"/>
              </a:lnSpc>
            </a:pPr>
            <a:r>
              <a:rPr sz="2200" spc="-5" dirty="0">
                <a:latin typeface="Arial MT"/>
                <a:cs typeface="Arial MT"/>
              </a:rPr>
              <a:t>Através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estudo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perfis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processos,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ações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administrativas,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técnicas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Condições </a:t>
            </a:r>
            <a:r>
              <a:rPr sz="2200" dirty="0">
                <a:latin typeface="Arial MT"/>
                <a:cs typeface="Arial MT"/>
              </a:rPr>
              <a:t>de</a:t>
            </a:r>
            <a:r>
              <a:rPr sz="2200" spc="-5" dirty="0">
                <a:latin typeface="Arial MT"/>
                <a:cs typeface="Arial MT"/>
              </a:rPr>
              <a:t> Pessoas</a:t>
            </a:r>
            <a:r>
              <a:rPr sz="2200" spc="1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processos </a:t>
            </a:r>
            <a:r>
              <a:rPr sz="2200" dirty="0">
                <a:latin typeface="Arial MT"/>
                <a:cs typeface="Arial MT"/>
              </a:rPr>
              <a:t>de </a:t>
            </a:r>
            <a:r>
              <a:rPr sz="2200" spc="-5" dirty="0">
                <a:latin typeface="Arial MT"/>
                <a:cs typeface="Arial MT"/>
              </a:rPr>
              <a:t>trabalho,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orientar</a:t>
            </a:r>
            <a:r>
              <a:rPr sz="2200" dirty="0">
                <a:latin typeface="Arial MT"/>
                <a:cs typeface="Arial MT"/>
              </a:rPr>
              <a:t> e </a:t>
            </a:r>
            <a:r>
              <a:rPr sz="2200" spc="-5" dirty="0">
                <a:latin typeface="Arial MT"/>
                <a:cs typeface="Arial MT"/>
              </a:rPr>
              <a:t>auxiliar 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Gestores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Operacionais,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Jurídico </a:t>
            </a:r>
            <a:r>
              <a:rPr sz="2200" dirty="0">
                <a:latin typeface="Arial MT"/>
                <a:cs typeface="Arial MT"/>
              </a:rPr>
              <a:t>e </a:t>
            </a:r>
            <a:r>
              <a:rPr sz="2200" spc="-5" dirty="0">
                <a:latin typeface="Arial MT"/>
                <a:cs typeface="Arial MT"/>
              </a:rPr>
              <a:t>Recursos Humanos.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Arial MT"/>
              <a:cs typeface="Arial MT"/>
            </a:endParaRPr>
          </a:p>
          <a:p>
            <a:pPr marL="242570" marR="5055870" algn="ctr">
              <a:lnSpc>
                <a:spcPct val="100000"/>
              </a:lnSpc>
            </a:pPr>
            <a:endParaRPr sz="2200">
              <a:latin typeface="Arial" panose="020B0604020202020204"/>
              <a:cs typeface="Arial" panose="020B0604020202020204"/>
            </a:endParaRPr>
          </a:p>
          <a:p>
            <a:pPr marL="242570" marR="5055870" algn="ctr">
              <a:lnSpc>
                <a:spcPct val="100000"/>
              </a:lnSpc>
            </a:pPr>
            <a:endParaRPr sz="2200">
              <a:latin typeface="Arial" panose="020B0604020202020204"/>
              <a:cs typeface="Arial" panose="020B0604020202020204"/>
            </a:endParaRPr>
          </a:p>
          <a:p>
            <a:pPr marL="242570" marR="5055870" algn="ctr">
              <a:lnSpc>
                <a:spcPct val="100000"/>
              </a:lnSpc>
            </a:pPr>
            <a:endParaRPr sz="2200">
              <a:latin typeface="Arial" panose="020B0604020202020204"/>
              <a:cs typeface="Arial" panose="020B0604020202020204"/>
            </a:endParaRPr>
          </a:p>
          <a:p>
            <a:pPr marL="12700" marR="1072515">
              <a:lnSpc>
                <a:spcPct val="100000"/>
              </a:lnSpc>
              <a:spcBef>
                <a:spcPts val="1230"/>
              </a:spcBef>
            </a:pPr>
            <a:r>
              <a:rPr sz="2200" spc="-5" dirty="0">
                <a:latin typeface="Arial MT"/>
                <a:cs typeface="Arial MT"/>
              </a:rPr>
              <a:t>Orientar </a:t>
            </a:r>
            <a:r>
              <a:rPr sz="2200" dirty="0">
                <a:latin typeface="Arial MT"/>
                <a:cs typeface="Arial MT"/>
              </a:rPr>
              <a:t>e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assessorar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 </a:t>
            </a:r>
            <a:r>
              <a:rPr sz="2200" spc="-5" dirty="0">
                <a:latin typeface="Arial MT"/>
                <a:cs typeface="Arial MT"/>
              </a:rPr>
              <a:t>setor Jurídico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/</a:t>
            </a:r>
            <a:r>
              <a:rPr sz="2200" spc="-5" dirty="0">
                <a:latin typeface="Arial MT"/>
                <a:cs typeface="Arial MT"/>
              </a:rPr>
              <a:t> advogado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na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formulação </a:t>
            </a:r>
            <a:r>
              <a:rPr sz="2200" dirty="0">
                <a:latin typeface="Arial MT"/>
                <a:cs typeface="Arial MT"/>
              </a:rPr>
              <a:t>de </a:t>
            </a:r>
            <a:r>
              <a:rPr sz="2200" spc="-59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quesitos,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acompanhamento</a:t>
            </a:r>
            <a:r>
              <a:rPr sz="2200" dirty="0">
                <a:latin typeface="Arial MT"/>
                <a:cs typeface="Arial MT"/>
              </a:rPr>
              <a:t> e </a:t>
            </a:r>
            <a:r>
              <a:rPr sz="2200" spc="-5" dirty="0">
                <a:latin typeface="Arial MT"/>
                <a:cs typeface="Arial MT"/>
              </a:rPr>
              <a:t>elaboração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do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Laudo</a:t>
            </a:r>
            <a:r>
              <a:rPr sz="2200" spc="-3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Técnico.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3" name="Caixa de Texto 2"/>
          <p:cNvSpPr txBox="1"/>
          <p:nvPr/>
        </p:nvSpPr>
        <p:spPr>
          <a:xfrm>
            <a:off x="133350" y="4486275"/>
            <a:ext cx="5015865" cy="9982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  <a:sym typeface="+mn-ea"/>
              </a:rPr>
              <a:t>Assistência em Perícias</a:t>
            </a:r>
            <a:endParaRPr sz="2200" b="1" spc="-5" dirty="0">
              <a:solidFill>
                <a:srgbClr val="7D4702"/>
              </a:solidFill>
              <a:latin typeface="Arial" panose="020B0604020202020204"/>
              <a:cs typeface="Arial" panose="020B0604020202020204"/>
              <a:sym typeface="+mn-ea"/>
            </a:endParaRPr>
          </a:p>
          <a:p>
            <a:r>
              <a:rPr sz="2200" b="1" spc="-15" dirty="0">
                <a:solidFill>
                  <a:srgbClr val="7D4702"/>
                </a:solidFill>
                <a:latin typeface="Arial" panose="020B0604020202020204"/>
                <a:cs typeface="Arial" panose="020B0604020202020204"/>
                <a:sym typeface="+mn-ea"/>
              </a:rPr>
              <a:t>Trabalhistas 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  <a:sym typeface="+mn-ea"/>
              </a:rPr>
              <a:t>de Insalubridade 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  <a:sym typeface="+mn-ea"/>
              </a:rPr>
              <a:t>e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r>
              <a:rPr lang="pt-BR"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  <a:sym typeface="+mn-ea"/>
              </a:rPr>
              <a:t>Periculosidade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  <a:sym typeface="+mn-ea"/>
              </a:rPr>
              <a:t> </a:t>
            </a:r>
            <a:endParaRPr lang="pt-BR" altLang="en-US"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1080" y="311330"/>
            <a:ext cx="5036185" cy="956944"/>
            <a:chOff x="231080" y="311330"/>
            <a:chExt cx="5036185" cy="956944"/>
          </a:xfrm>
        </p:grpSpPr>
        <p:sp>
          <p:nvSpPr>
            <p:cNvPr id="3" name="object 3"/>
            <p:cNvSpPr/>
            <p:nvPr/>
          </p:nvSpPr>
          <p:spPr>
            <a:xfrm>
              <a:off x="243840" y="32408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4864100" y="0"/>
                  </a:moveTo>
                  <a:lnTo>
                    <a:pt x="147320" y="0"/>
                  </a:lnTo>
                  <a:lnTo>
                    <a:pt x="132080" y="2540"/>
                  </a:lnTo>
                  <a:lnTo>
                    <a:pt x="123189" y="3810"/>
                  </a:lnTo>
                  <a:lnTo>
                    <a:pt x="115570" y="5080"/>
                  </a:lnTo>
                  <a:lnTo>
                    <a:pt x="100330" y="10160"/>
                  </a:lnTo>
                  <a:lnTo>
                    <a:pt x="92710" y="13970"/>
                  </a:lnTo>
                  <a:lnTo>
                    <a:pt x="85089" y="16510"/>
                  </a:lnTo>
                  <a:lnTo>
                    <a:pt x="78739" y="21590"/>
                  </a:lnTo>
                  <a:lnTo>
                    <a:pt x="71120" y="25400"/>
                  </a:lnTo>
                  <a:lnTo>
                    <a:pt x="64770" y="29210"/>
                  </a:lnTo>
                  <a:lnTo>
                    <a:pt x="58420" y="34290"/>
                  </a:lnTo>
                  <a:lnTo>
                    <a:pt x="52070" y="40640"/>
                  </a:lnTo>
                  <a:lnTo>
                    <a:pt x="45720" y="45720"/>
                  </a:lnTo>
                  <a:lnTo>
                    <a:pt x="40639" y="52070"/>
                  </a:lnTo>
                  <a:lnTo>
                    <a:pt x="35560" y="57150"/>
                  </a:lnTo>
                  <a:lnTo>
                    <a:pt x="30480" y="64770"/>
                  </a:lnTo>
                  <a:lnTo>
                    <a:pt x="25400" y="71120"/>
                  </a:lnTo>
                  <a:lnTo>
                    <a:pt x="21589" y="77470"/>
                  </a:lnTo>
                  <a:lnTo>
                    <a:pt x="13970" y="92710"/>
                  </a:lnTo>
                  <a:lnTo>
                    <a:pt x="11430" y="100330"/>
                  </a:lnTo>
                  <a:lnTo>
                    <a:pt x="7620" y="107950"/>
                  </a:lnTo>
                  <a:lnTo>
                    <a:pt x="6350" y="115570"/>
                  </a:lnTo>
                  <a:lnTo>
                    <a:pt x="3810" y="123190"/>
                  </a:lnTo>
                  <a:lnTo>
                    <a:pt x="2539" y="130810"/>
                  </a:lnTo>
                  <a:lnTo>
                    <a:pt x="1270" y="139700"/>
                  </a:lnTo>
                  <a:lnTo>
                    <a:pt x="1270" y="147320"/>
                  </a:lnTo>
                  <a:lnTo>
                    <a:pt x="0" y="154940"/>
                  </a:lnTo>
                  <a:lnTo>
                    <a:pt x="0" y="775970"/>
                  </a:lnTo>
                  <a:lnTo>
                    <a:pt x="1270" y="784860"/>
                  </a:lnTo>
                  <a:lnTo>
                    <a:pt x="1270" y="792480"/>
                  </a:lnTo>
                  <a:lnTo>
                    <a:pt x="2539" y="800100"/>
                  </a:lnTo>
                  <a:lnTo>
                    <a:pt x="3810" y="808990"/>
                  </a:lnTo>
                  <a:lnTo>
                    <a:pt x="6350" y="816610"/>
                  </a:lnTo>
                  <a:lnTo>
                    <a:pt x="7620" y="824230"/>
                  </a:lnTo>
                  <a:lnTo>
                    <a:pt x="11430" y="831850"/>
                  </a:lnTo>
                  <a:lnTo>
                    <a:pt x="13970" y="839470"/>
                  </a:lnTo>
                  <a:lnTo>
                    <a:pt x="17780" y="847090"/>
                  </a:lnTo>
                  <a:lnTo>
                    <a:pt x="21589" y="853440"/>
                  </a:lnTo>
                  <a:lnTo>
                    <a:pt x="25400" y="861060"/>
                  </a:lnTo>
                  <a:lnTo>
                    <a:pt x="45720" y="886460"/>
                  </a:lnTo>
                  <a:lnTo>
                    <a:pt x="71120" y="906780"/>
                  </a:lnTo>
                  <a:lnTo>
                    <a:pt x="78739" y="910590"/>
                  </a:lnTo>
                  <a:lnTo>
                    <a:pt x="85089" y="914400"/>
                  </a:lnTo>
                  <a:lnTo>
                    <a:pt x="92710" y="918210"/>
                  </a:lnTo>
                  <a:lnTo>
                    <a:pt x="123189" y="928370"/>
                  </a:lnTo>
                  <a:lnTo>
                    <a:pt x="132080" y="929640"/>
                  </a:lnTo>
                  <a:lnTo>
                    <a:pt x="139700" y="930910"/>
                  </a:lnTo>
                  <a:lnTo>
                    <a:pt x="4871720" y="930910"/>
                  </a:lnTo>
                  <a:lnTo>
                    <a:pt x="4879340" y="929640"/>
                  </a:lnTo>
                  <a:lnTo>
                    <a:pt x="4888230" y="928370"/>
                  </a:lnTo>
                  <a:lnTo>
                    <a:pt x="4918710" y="918210"/>
                  </a:lnTo>
                  <a:lnTo>
                    <a:pt x="4933950" y="910590"/>
                  </a:lnTo>
                  <a:lnTo>
                    <a:pt x="4940300" y="905510"/>
                  </a:lnTo>
                  <a:lnTo>
                    <a:pt x="4946650" y="901700"/>
                  </a:lnTo>
                  <a:lnTo>
                    <a:pt x="4959350" y="891540"/>
                  </a:lnTo>
                  <a:lnTo>
                    <a:pt x="4970780" y="880110"/>
                  </a:lnTo>
                  <a:lnTo>
                    <a:pt x="4986020" y="861060"/>
                  </a:lnTo>
                  <a:lnTo>
                    <a:pt x="4989830" y="853440"/>
                  </a:lnTo>
                  <a:lnTo>
                    <a:pt x="4993640" y="847090"/>
                  </a:lnTo>
                  <a:lnTo>
                    <a:pt x="4997450" y="839470"/>
                  </a:lnTo>
                  <a:lnTo>
                    <a:pt x="5005070" y="816610"/>
                  </a:lnTo>
                  <a:lnTo>
                    <a:pt x="5007610" y="807720"/>
                  </a:lnTo>
                  <a:lnTo>
                    <a:pt x="5010150" y="792480"/>
                  </a:lnTo>
                  <a:lnTo>
                    <a:pt x="5010150" y="139700"/>
                  </a:lnTo>
                  <a:lnTo>
                    <a:pt x="4997450" y="92710"/>
                  </a:lnTo>
                  <a:lnTo>
                    <a:pt x="4984750" y="71120"/>
                  </a:lnTo>
                  <a:lnTo>
                    <a:pt x="4980940" y="64770"/>
                  </a:lnTo>
                  <a:lnTo>
                    <a:pt x="4953000" y="34290"/>
                  </a:lnTo>
                  <a:lnTo>
                    <a:pt x="4932680" y="21590"/>
                  </a:lnTo>
                  <a:lnTo>
                    <a:pt x="4926330" y="16510"/>
                  </a:lnTo>
                  <a:lnTo>
                    <a:pt x="4918710" y="13970"/>
                  </a:lnTo>
                  <a:lnTo>
                    <a:pt x="4911090" y="10160"/>
                  </a:lnTo>
                  <a:lnTo>
                    <a:pt x="4895850" y="5080"/>
                  </a:lnTo>
                  <a:lnTo>
                    <a:pt x="4888230" y="3810"/>
                  </a:lnTo>
                  <a:lnTo>
                    <a:pt x="4879340" y="2540"/>
                  </a:lnTo>
                  <a:lnTo>
                    <a:pt x="4864100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43840" y="324089"/>
              <a:ext cx="5010150" cy="930910"/>
            </a:xfrm>
            <a:custGeom>
              <a:avLst/>
              <a:gdLst/>
              <a:ahLst/>
              <a:cxnLst/>
              <a:rect l="l" t="t" r="r" b="b"/>
              <a:pathLst>
                <a:path w="5010150" h="930910">
                  <a:moveTo>
                    <a:pt x="0" y="154940"/>
                  </a:moveTo>
                  <a:lnTo>
                    <a:pt x="1270" y="147320"/>
                  </a:lnTo>
                  <a:lnTo>
                    <a:pt x="1270" y="139700"/>
                  </a:lnTo>
                  <a:lnTo>
                    <a:pt x="2539" y="130810"/>
                  </a:lnTo>
                  <a:lnTo>
                    <a:pt x="3810" y="123190"/>
                  </a:lnTo>
                  <a:lnTo>
                    <a:pt x="6350" y="115570"/>
                  </a:lnTo>
                  <a:lnTo>
                    <a:pt x="7620" y="107950"/>
                  </a:lnTo>
                  <a:lnTo>
                    <a:pt x="11430" y="100330"/>
                  </a:lnTo>
                  <a:lnTo>
                    <a:pt x="13970" y="92710"/>
                  </a:lnTo>
                  <a:lnTo>
                    <a:pt x="17780" y="85090"/>
                  </a:lnTo>
                  <a:lnTo>
                    <a:pt x="21589" y="77470"/>
                  </a:lnTo>
                  <a:lnTo>
                    <a:pt x="25400" y="71120"/>
                  </a:lnTo>
                  <a:lnTo>
                    <a:pt x="30480" y="64770"/>
                  </a:lnTo>
                  <a:lnTo>
                    <a:pt x="35560" y="57150"/>
                  </a:lnTo>
                  <a:lnTo>
                    <a:pt x="40639" y="52070"/>
                  </a:lnTo>
                  <a:lnTo>
                    <a:pt x="45720" y="45720"/>
                  </a:lnTo>
                  <a:lnTo>
                    <a:pt x="52070" y="40640"/>
                  </a:lnTo>
                  <a:lnTo>
                    <a:pt x="58420" y="34290"/>
                  </a:lnTo>
                  <a:lnTo>
                    <a:pt x="64770" y="29210"/>
                  </a:lnTo>
                  <a:lnTo>
                    <a:pt x="71120" y="25400"/>
                  </a:lnTo>
                  <a:lnTo>
                    <a:pt x="78739" y="21590"/>
                  </a:lnTo>
                  <a:lnTo>
                    <a:pt x="85089" y="16510"/>
                  </a:lnTo>
                  <a:lnTo>
                    <a:pt x="92710" y="13970"/>
                  </a:lnTo>
                  <a:lnTo>
                    <a:pt x="100330" y="10160"/>
                  </a:lnTo>
                  <a:lnTo>
                    <a:pt x="107950" y="7620"/>
                  </a:lnTo>
                  <a:lnTo>
                    <a:pt x="115570" y="5080"/>
                  </a:lnTo>
                  <a:lnTo>
                    <a:pt x="123189" y="3810"/>
                  </a:lnTo>
                  <a:lnTo>
                    <a:pt x="132080" y="2540"/>
                  </a:lnTo>
                  <a:lnTo>
                    <a:pt x="139700" y="1270"/>
                  </a:lnTo>
                  <a:lnTo>
                    <a:pt x="147320" y="0"/>
                  </a:lnTo>
                  <a:lnTo>
                    <a:pt x="156210" y="0"/>
                  </a:lnTo>
                  <a:lnTo>
                    <a:pt x="4855210" y="0"/>
                  </a:lnTo>
                  <a:lnTo>
                    <a:pt x="4864100" y="0"/>
                  </a:lnTo>
                  <a:lnTo>
                    <a:pt x="4871720" y="1270"/>
                  </a:lnTo>
                  <a:lnTo>
                    <a:pt x="4879340" y="2540"/>
                  </a:lnTo>
                  <a:lnTo>
                    <a:pt x="4888230" y="3810"/>
                  </a:lnTo>
                  <a:lnTo>
                    <a:pt x="4895850" y="5080"/>
                  </a:lnTo>
                  <a:lnTo>
                    <a:pt x="4903470" y="7620"/>
                  </a:lnTo>
                  <a:lnTo>
                    <a:pt x="4911090" y="10160"/>
                  </a:lnTo>
                  <a:lnTo>
                    <a:pt x="4918710" y="13970"/>
                  </a:lnTo>
                  <a:lnTo>
                    <a:pt x="4926330" y="16510"/>
                  </a:lnTo>
                  <a:lnTo>
                    <a:pt x="4932680" y="21590"/>
                  </a:lnTo>
                  <a:lnTo>
                    <a:pt x="4940300" y="25400"/>
                  </a:lnTo>
                  <a:lnTo>
                    <a:pt x="4946650" y="29210"/>
                  </a:lnTo>
                  <a:lnTo>
                    <a:pt x="4953000" y="34290"/>
                  </a:lnTo>
                  <a:lnTo>
                    <a:pt x="4959350" y="40640"/>
                  </a:lnTo>
                  <a:lnTo>
                    <a:pt x="4964430" y="45720"/>
                  </a:lnTo>
                  <a:lnTo>
                    <a:pt x="4970780" y="52070"/>
                  </a:lnTo>
                  <a:lnTo>
                    <a:pt x="4975860" y="57150"/>
                  </a:lnTo>
                  <a:lnTo>
                    <a:pt x="4980940" y="64770"/>
                  </a:lnTo>
                  <a:lnTo>
                    <a:pt x="4984750" y="71120"/>
                  </a:lnTo>
                  <a:lnTo>
                    <a:pt x="4989830" y="77470"/>
                  </a:lnTo>
                  <a:lnTo>
                    <a:pt x="4993640" y="85090"/>
                  </a:lnTo>
                  <a:lnTo>
                    <a:pt x="4997450" y="92710"/>
                  </a:lnTo>
                  <a:lnTo>
                    <a:pt x="4999990" y="100330"/>
                  </a:lnTo>
                  <a:lnTo>
                    <a:pt x="5002530" y="107950"/>
                  </a:lnTo>
                  <a:lnTo>
                    <a:pt x="5005070" y="115570"/>
                  </a:lnTo>
                  <a:lnTo>
                    <a:pt x="5007610" y="123190"/>
                  </a:lnTo>
                  <a:lnTo>
                    <a:pt x="5008880" y="130810"/>
                  </a:lnTo>
                  <a:lnTo>
                    <a:pt x="5010150" y="139700"/>
                  </a:lnTo>
                  <a:lnTo>
                    <a:pt x="5010150" y="147320"/>
                  </a:lnTo>
                  <a:lnTo>
                    <a:pt x="5010150" y="154940"/>
                  </a:lnTo>
                  <a:lnTo>
                    <a:pt x="5010150" y="775970"/>
                  </a:lnTo>
                  <a:lnTo>
                    <a:pt x="5010150" y="784860"/>
                  </a:lnTo>
                  <a:lnTo>
                    <a:pt x="5010150" y="792480"/>
                  </a:lnTo>
                  <a:lnTo>
                    <a:pt x="5008880" y="800100"/>
                  </a:lnTo>
                  <a:lnTo>
                    <a:pt x="5007610" y="807720"/>
                  </a:lnTo>
                  <a:lnTo>
                    <a:pt x="5005070" y="816610"/>
                  </a:lnTo>
                  <a:lnTo>
                    <a:pt x="5002530" y="824230"/>
                  </a:lnTo>
                  <a:lnTo>
                    <a:pt x="4999990" y="831850"/>
                  </a:lnTo>
                  <a:lnTo>
                    <a:pt x="4997450" y="839470"/>
                  </a:lnTo>
                  <a:lnTo>
                    <a:pt x="4993640" y="847090"/>
                  </a:lnTo>
                  <a:lnTo>
                    <a:pt x="4989830" y="853440"/>
                  </a:lnTo>
                  <a:lnTo>
                    <a:pt x="4986020" y="861060"/>
                  </a:lnTo>
                  <a:lnTo>
                    <a:pt x="4980940" y="867410"/>
                  </a:lnTo>
                  <a:lnTo>
                    <a:pt x="4975860" y="873760"/>
                  </a:lnTo>
                  <a:lnTo>
                    <a:pt x="4970780" y="880110"/>
                  </a:lnTo>
                  <a:lnTo>
                    <a:pt x="4965700" y="885190"/>
                  </a:lnTo>
                  <a:lnTo>
                    <a:pt x="4959350" y="891540"/>
                  </a:lnTo>
                  <a:lnTo>
                    <a:pt x="4953000" y="896620"/>
                  </a:lnTo>
                  <a:lnTo>
                    <a:pt x="4946650" y="901700"/>
                  </a:lnTo>
                  <a:lnTo>
                    <a:pt x="4940300" y="905510"/>
                  </a:lnTo>
                  <a:lnTo>
                    <a:pt x="4933950" y="910590"/>
                  </a:lnTo>
                  <a:lnTo>
                    <a:pt x="4926330" y="914400"/>
                  </a:lnTo>
                  <a:lnTo>
                    <a:pt x="4918710" y="918210"/>
                  </a:lnTo>
                  <a:lnTo>
                    <a:pt x="4911090" y="920750"/>
                  </a:lnTo>
                  <a:lnTo>
                    <a:pt x="4903470" y="923290"/>
                  </a:lnTo>
                  <a:lnTo>
                    <a:pt x="4895850" y="925830"/>
                  </a:lnTo>
                  <a:lnTo>
                    <a:pt x="4888230" y="928370"/>
                  </a:lnTo>
                  <a:lnTo>
                    <a:pt x="4879340" y="929640"/>
                  </a:lnTo>
                  <a:lnTo>
                    <a:pt x="4871720" y="930910"/>
                  </a:lnTo>
                  <a:lnTo>
                    <a:pt x="4864100" y="930910"/>
                  </a:lnTo>
                  <a:lnTo>
                    <a:pt x="4855210" y="930910"/>
                  </a:lnTo>
                  <a:lnTo>
                    <a:pt x="156210" y="930910"/>
                  </a:lnTo>
                  <a:lnTo>
                    <a:pt x="147320" y="930910"/>
                  </a:lnTo>
                  <a:lnTo>
                    <a:pt x="139700" y="930910"/>
                  </a:lnTo>
                  <a:lnTo>
                    <a:pt x="132080" y="929640"/>
                  </a:lnTo>
                  <a:lnTo>
                    <a:pt x="123189" y="928370"/>
                  </a:lnTo>
                  <a:lnTo>
                    <a:pt x="115570" y="925830"/>
                  </a:lnTo>
                  <a:lnTo>
                    <a:pt x="107950" y="923290"/>
                  </a:lnTo>
                  <a:lnTo>
                    <a:pt x="100330" y="920750"/>
                  </a:lnTo>
                  <a:lnTo>
                    <a:pt x="92710" y="918210"/>
                  </a:lnTo>
                  <a:lnTo>
                    <a:pt x="85089" y="914400"/>
                  </a:lnTo>
                  <a:lnTo>
                    <a:pt x="78739" y="910590"/>
                  </a:lnTo>
                  <a:lnTo>
                    <a:pt x="71120" y="906780"/>
                  </a:lnTo>
                  <a:lnTo>
                    <a:pt x="64770" y="901700"/>
                  </a:lnTo>
                  <a:lnTo>
                    <a:pt x="58420" y="896620"/>
                  </a:lnTo>
                  <a:lnTo>
                    <a:pt x="52070" y="891540"/>
                  </a:lnTo>
                  <a:lnTo>
                    <a:pt x="45720" y="886460"/>
                  </a:lnTo>
                  <a:lnTo>
                    <a:pt x="40639" y="880110"/>
                  </a:lnTo>
                  <a:lnTo>
                    <a:pt x="35560" y="873760"/>
                  </a:lnTo>
                  <a:lnTo>
                    <a:pt x="30480" y="867410"/>
                  </a:lnTo>
                  <a:lnTo>
                    <a:pt x="25400" y="861060"/>
                  </a:lnTo>
                  <a:lnTo>
                    <a:pt x="21589" y="853440"/>
                  </a:lnTo>
                  <a:lnTo>
                    <a:pt x="17780" y="847090"/>
                  </a:lnTo>
                  <a:lnTo>
                    <a:pt x="13970" y="839470"/>
                  </a:lnTo>
                  <a:lnTo>
                    <a:pt x="11430" y="831850"/>
                  </a:lnTo>
                  <a:lnTo>
                    <a:pt x="7620" y="824230"/>
                  </a:lnTo>
                  <a:lnTo>
                    <a:pt x="6350" y="816610"/>
                  </a:lnTo>
                  <a:lnTo>
                    <a:pt x="3810" y="808990"/>
                  </a:lnTo>
                  <a:lnTo>
                    <a:pt x="2539" y="800100"/>
                  </a:lnTo>
                  <a:lnTo>
                    <a:pt x="1270" y="792480"/>
                  </a:lnTo>
                  <a:lnTo>
                    <a:pt x="1270" y="784860"/>
                  </a:lnTo>
                  <a:lnTo>
                    <a:pt x="0" y="775970"/>
                  </a:lnTo>
                  <a:lnTo>
                    <a:pt x="0" y="154940"/>
                  </a:lnTo>
                  <a:close/>
                </a:path>
                <a:path w="5010150" h="930910">
                  <a:moveTo>
                    <a:pt x="0" y="0"/>
                  </a:moveTo>
                  <a:lnTo>
                    <a:pt x="0" y="0"/>
                  </a:lnTo>
                </a:path>
                <a:path w="5010150" h="930910">
                  <a:moveTo>
                    <a:pt x="5010150" y="930910"/>
                  </a:moveTo>
                  <a:lnTo>
                    <a:pt x="5010150" y="930910"/>
                  </a:lnTo>
                </a:path>
              </a:pathLst>
            </a:custGeom>
            <a:ln w="25518">
              <a:solidFill>
                <a:srgbClr val="395E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09800" y="609839"/>
            <a:ext cx="10801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C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o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nt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a</a:t>
            </a:r>
            <a:r>
              <a:rPr sz="2200" b="1" spc="-5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2200" b="1" dirty="0">
                <a:solidFill>
                  <a:srgbClr val="7D4702"/>
                </a:solidFill>
                <a:latin typeface="Arial" panose="020B0604020202020204"/>
                <a:cs typeface="Arial" panose="020B0604020202020204"/>
              </a:rPr>
              <a:t>o</a:t>
            </a:r>
            <a:endParaRPr sz="2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9890" y="2767569"/>
            <a:ext cx="3152775" cy="239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latin typeface="Arial MT"/>
                <a:cs typeface="Arial MT"/>
              </a:rPr>
              <a:t>Hércules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Romualdo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Dias</a:t>
            </a: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200" spc="-5" dirty="0">
                <a:latin typeface="Arial MT"/>
                <a:cs typeface="Arial MT"/>
              </a:rPr>
              <a:t>(31)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999</a:t>
            </a:r>
            <a:r>
              <a:rPr lang="pt-BR" sz="2200" spc="-5" dirty="0">
                <a:latin typeface="Arial MT"/>
                <a:cs typeface="Arial MT"/>
              </a:rPr>
              <a:t>34</a:t>
            </a:r>
            <a:r>
              <a:rPr sz="2200" spc="-5" dirty="0">
                <a:latin typeface="Arial MT"/>
                <a:cs typeface="Arial MT"/>
              </a:rPr>
              <a:t>-</a:t>
            </a:r>
            <a:r>
              <a:rPr lang="pt-BR" sz="2200" spc="-5" dirty="0">
                <a:latin typeface="Arial MT"/>
                <a:cs typeface="Arial MT"/>
              </a:rPr>
              <a:t>8132</a:t>
            </a:r>
            <a:endParaRPr sz="2200">
              <a:latin typeface="Arial MT"/>
              <a:cs typeface="Arial MT"/>
            </a:endParaRPr>
          </a:p>
          <a:p>
            <a:pPr marL="12700" marR="5080">
              <a:lnSpc>
                <a:spcPct val="200000"/>
              </a:lnSpc>
            </a:pPr>
            <a:r>
              <a:rPr sz="2200" spc="-5" dirty="0">
                <a:solidFill>
                  <a:srgbClr val="0000FF"/>
                </a:solidFill>
                <a:latin typeface="Arial MT"/>
                <a:cs typeface="Arial MT"/>
                <a:hlinkClick r:id="rId1"/>
              </a:rPr>
              <a:t>diashercules@gmail.com </a:t>
            </a:r>
            <a:r>
              <a:rPr sz="2200" spc="-600" dirty="0">
                <a:solidFill>
                  <a:srgbClr val="0000FF"/>
                </a:solidFill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Poços de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Caldas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-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MG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2632</Words>
  <Application>WPS Presentation</Application>
  <PresentationFormat>On-screen Show (4:3)</PresentationFormat>
  <Paragraphs>64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SimSun</vt:lpstr>
      <vt:lpstr>Wingdings</vt:lpstr>
      <vt:lpstr>Arial MT</vt:lpstr>
      <vt:lpstr>Arial</vt:lpstr>
      <vt:lpstr>Microsoft YaHei</vt:lpstr>
      <vt:lpstr>Arial Unicode MS</vt:lpstr>
      <vt:lpstr>Calibri</vt:lpstr>
      <vt:lpstr>Office Theme</vt:lpstr>
      <vt:lpstr>Portfólio HD Consultoria  Segurança e Saúde do Trabalho</vt:lpstr>
      <vt:lpstr>Treinamentos em SST</vt:lpstr>
      <vt:lpstr>Apresentação</vt:lpstr>
      <vt:lpstr>Treinamentos em SST</vt:lpstr>
      <vt:lpstr>Desenvolvimento de Liderança em  SST</vt:lpstr>
      <vt:lpstr>PowerPoint 演示文稿</vt:lpstr>
      <vt:lpstr>Contato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Portfólio HD Consultoria  Segurança e Saúde do Trabalho</dc:title>
  <dc:creator/>
  <cp:lastModifiedBy>Hércules Romualdo Dias</cp:lastModifiedBy>
  <cp:revision>1</cp:revision>
  <dcterms:created xsi:type="dcterms:W3CDTF">2024-11-07T14:11:12Z</dcterms:created>
  <dcterms:modified xsi:type="dcterms:W3CDTF">2024-11-07T14:11:12Z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2020-10-31T21:00:00Z</vt:filetime>
  </property>
  <property fmtid="{D5CDD505-2E9C-101B-9397-08002B2CF9AE}" pid="3" name="Creator">
    <vt:lpwstr>Impress</vt:lpwstr>
  </property>
  <property fmtid="{D5CDD505-2E9C-101B-9397-08002B2CF9AE}" pid="4" name="LastSaved">
    <vt:filetime>2020-10-31T21:00:00Z</vt:filetime>
  </property>
  <property fmtid="{D5CDD505-2E9C-101B-9397-08002B2CF9AE}" pid="5" name="ICV">
    <vt:lpwstr>D8AD88D702704D35BEF9A0AE7CFD5F3B_12</vt:lpwstr>
  </property>
  <property fmtid="{D5CDD505-2E9C-101B-9397-08002B2CF9AE}" pid="6" name="KSOProductBuildVer">
    <vt:lpwstr>1046-12.2.0.18607</vt:lpwstr>
  </property>
</Properties>
</file>