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60" r:id="rId4"/>
    <p:sldId id="261" r:id="rId5"/>
    <p:sldId id="262" r:id="rId6"/>
    <p:sldId id="277" r:id="rId7"/>
    <p:sldId id="263" r:id="rId8"/>
    <p:sldId id="259" r:id="rId9"/>
    <p:sldId id="264" r:id="rId10"/>
    <p:sldId id="265" r:id="rId11"/>
    <p:sldId id="266" r:id="rId12"/>
    <p:sldId id="267" r:id="rId13"/>
    <p:sldId id="268" r:id="rId14"/>
    <p:sldId id="258" r:id="rId15"/>
    <p:sldId id="269" r:id="rId16"/>
    <p:sldId id="270" r:id="rId17"/>
    <p:sldId id="278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19FECE-EE88-A0AB-0570-AB592F5500A5}" v="296" dt="2024-11-25T18:22:56.789"/>
    <p1510:client id="{CCA65BAB-DB74-24BA-B253-996C81B21737}" v="5" dt="2024-11-26T01:09:41.170"/>
    <p1510:client id="{F0AE20B1-0720-15AB-AD5A-A02272456980}" v="9" dt="2024-11-26T17:27:48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DRYN INES DA SILVA GUIMARAES" userId="S::aldryn.guimaraes@etec.sp.gov.br::06fac437-c1e3-4e4c-9536-89a8f46c70c5" providerId="AD" clId="Web-{B927D1D6-F577-BD1B-3B6D-40D7D1CBB50D}"/>
    <pc:docChg chg="modSld addMainMaster delMainMaster">
      <pc:chgData name="ALDRYN INES DA SILVA GUIMARAES" userId="S::aldryn.guimaraes@etec.sp.gov.br::06fac437-c1e3-4e4c-9536-89a8f46c70c5" providerId="AD" clId="Web-{B927D1D6-F577-BD1B-3B6D-40D7D1CBB50D}" dt="2024-11-18T19:06:18.623" v="24"/>
      <pc:docMkLst>
        <pc:docMk/>
      </pc:docMkLst>
      <pc:sldChg chg="addSp delSp modSp mod setBg modClrScheme chgLayout">
        <pc:chgData name="ALDRYN INES DA SILVA GUIMARAES" userId="S::aldryn.guimaraes@etec.sp.gov.br::06fac437-c1e3-4e4c-9536-89a8f46c70c5" providerId="AD" clId="Web-{B927D1D6-F577-BD1B-3B6D-40D7D1CBB50D}" dt="2024-11-18T19:06:18.623" v="24"/>
        <pc:sldMkLst>
          <pc:docMk/>
          <pc:sldMk cId="109857222" sldId="256"/>
        </pc:sldMkLst>
        <pc:spChg chg="mod">
          <ac:chgData name="ALDRYN INES DA SILVA GUIMARAES" userId="S::aldryn.guimaraes@etec.sp.gov.br::06fac437-c1e3-4e4c-9536-89a8f46c70c5" providerId="AD" clId="Web-{B927D1D6-F577-BD1B-3B6D-40D7D1CBB50D}" dt="2024-11-18T19:06:18.623" v="24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LDRYN INES DA SILVA GUIMARAES" userId="S::aldryn.guimaraes@etec.sp.gov.br::06fac437-c1e3-4e4c-9536-89a8f46c70c5" providerId="AD" clId="Web-{B927D1D6-F577-BD1B-3B6D-40D7D1CBB50D}" dt="2024-11-18T19:06:18.623" v="24"/>
          <ac:spMkLst>
            <pc:docMk/>
            <pc:sldMk cId="109857222" sldId="256"/>
            <ac:spMk id="3" creationId="{00000000-0000-0000-0000-000000000000}"/>
          </ac:spMkLst>
        </pc:spChg>
        <pc:picChg chg="add mod ord">
          <ac:chgData name="ALDRYN INES DA SILVA GUIMARAES" userId="S::aldryn.guimaraes@etec.sp.gov.br::06fac437-c1e3-4e4c-9536-89a8f46c70c5" providerId="AD" clId="Web-{B927D1D6-F577-BD1B-3B6D-40D7D1CBB50D}" dt="2024-11-18T19:06:18.623" v="24"/>
          <ac:picMkLst>
            <pc:docMk/>
            <pc:sldMk cId="109857222" sldId="256"/>
            <ac:picMk id="4" creationId="{7AB4BA5A-EB5B-F577-7BA9-CB991F329C34}"/>
          </ac:picMkLst>
        </pc:picChg>
      </pc:sldChg>
      <pc:sldMasterChg chg="del delSldLayout">
        <pc:chgData name="ALDRYN INES DA SILVA GUIMARAES" userId="S::aldryn.guimaraes@etec.sp.gov.br::06fac437-c1e3-4e4c-9536-89a8f46c70c5" providerId="AD" clId="Web-{B927D1D6-F577-BD1B-3B6D-40D7D1CBB50D}" dt="2024-11-18T19:06:18.623" v="24"/>
        <pc:sldMasterMkLst>
          <pc:docMk/>
          <pc:sldMasterMk cId="2460954070" sldId="2147483660"/>
        </pc:sldMasterMkLst>
        <pc:sldLayoutChg chg="del">
          <pc:chgData name="ALDRYN INES DA SILVA GUIMARAES" userId="S::aldryn.guimaraes@etec.sp.gov.br::06fac437-c1e3-4e4c-9536-89a8f46c70c5" providerId="AD" clId="Web-{B927D1D6-F577-BD1B-3B6D-40D7D1CBB50D}" dt="2024-11-18T19:06:18.623" v="24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ALDRYN INES DA SILVA GUIMARAES" userId="S::aldryn.guimaraes@etec.sp.gov.br::06fac437-c1e3-4e4c-9536-89a8f46c70c5" providerId="AD" clId="Web-{B927D1D6-F577-BD1B-3B6D-40D7D1CBB50D}" dt="2024-11-18T19:06:18.623" v="24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ALDRYN INES DA SILVA GUIMARAES" userId="S::aldryn.guimaraes@etec.sp.gov.br::06fac437-c1e3-4e4c-9536-89a8f46c70c5" providerId="AD" clId="Web-{B927D1D6-F577-BD1B-3B6D-40D7D1CBB50D}" dt="2024-11-18T19:06:18.623" v="24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ALDRYN INES DA SILVA GUIMARAES" userId="S::aldryn.guimaraes@etec.sp.gov.br::06fac437-c1e3-4e4c-9536-89a8f46c70c5" providerId="AD" clId="Web-{B927D1D6-F577-BD1B-3B6D-40D7D1CBB50D}" dt="2024-11-18T19:06:18.623" v="24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ALDRYN INES DA SILVA GUIMARAES" userId="S::aldryn.guimaraes@etec.sp.gov.br::06fac437-c1e3-4e4c-9536-89a8f46c70c5" providerId="AD" clId="Web-{B927D1D6-F577-BD1B-3B6D-40D7D1CBB50D}" dt="2024-11-18T19:06:18.623" v="24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ALDRYN INES DA SILVA GUIMARAES" userId="S::aldryn.guimaraes@etec.sp.gov.br::06fac437-c1e3-4e4c-9536-89a8f46c70c5" providerId="AD" clId="Web-{B927D1D6-F577-BD1B-3B6D-40D7D1CBB50D}" dt="2024-11-18T19:06:18.623" v="24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ALDRYN INES DA SILVA GUIMARAES" userId="S::aldryn.guimaraes@etec.sp.gov.br::06fac437-c1e3-4e4c-9536-89a8f46c70c5" providerId="AD" clId="Web-{B927D1D6-F577-BD1B-3B6D-40D7D1CBB50D}" dt="2024-11-18T19:06:18.623" v="24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ALDRYN INES DA SILVA GUIMARAES" userId="S::aldryn.guimaraes@etec.sp.gov.br::06fac437-c1e3-4e4c-9536-89a8f46c70c5" providerId="AD" clId="Web-{B927D1D6-F577-BD1B-3B6D-40D7D1CBB50D}" dt="2024-11-18T19:06:18.623" v="24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ALDRYN INES DA SILVA GUIMARAES" userId="S::aldryn.guimaraes@etec.sp.gov.br::06fac437-c1e3-4e4c-9536-89a8f46c70c5" providerId="AD" clId="Web-{B927D1D6-F577-BD1B-3B6D-40D7D1CBB50D}" dt="2024-11-18T19:06:18.623" v="24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ALDRYN INES DA SILVA GUIMARAES" userId="S::aldryn.guimaraes@etec.sp.gov.br::06fac437-c1e3-4e4c-9536-89a8f46c70c5" providerId="AD" clId="Web-{B927D1D6-F577-BD1B-3B6D-40D7D1CBB50D}" dt="2024-11-18T19:06:18.623" v="24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ALDRYN INES DA SILVA GUIMARAES" userId="S::aldryn.guimaraes@etec.sp.gov.br::06fac437-c1e3-4e4c-9536-89a8f46c70c5" providerId="AD" clId="Web-{B927D1D6-F577-BD1B-3B6D-40D7D1CBB50D}" dt="2024-11-18T19:06:18.623" v="24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addSldLayout">
        <pc:chgData name="ALDRYN INES DA SILVA GUIMARAES" userId="S::aldryn.guimaraes@etec.sp.gov.br::06fac437-c1e3-4e4c-9536-89a8f46c70c5" providerId="AD" clId="Web-{B927D1D6-F577-BD1B-3B6D-40D7D1CBB50D}" dt="2024-11-18T19:06:18.623" v="24"/>
        <pc:sldMasterMkLst>
          <pc:docMk/>
          <pc:sldMasterMk cId="4240164158" sldId="2147483711"/>
        </pc:sldMasterMkLst>
        <pc:sldLayoutChg chg="add">
          <pc:chgData name="ALDRYN INES DA SILVA GUIMARAES" userId="S::aldryn.guimaraes@etec.sp.gov.br::06fac437-c1e3-4e4c-9536-89a8f46c70c5" providerId="AD" clId="Web-{B927D1D6-F577-BD1B-3B6D-40D7D1CBB50D}" dt="2024-11-18T19:06:18.623" v="24"/>
          <pc:sldLayoutMkLst>
            <pc:docMk/>
            <pc:sldMasterMk cId="4240164158" sldId="2147483711"/>
            <pc:sldLayoutMk cId="1786973374" sldId="2147483706"/>
          </pc:sldLayoutMkLst>
        </pc:sldLayoutChg>
      </pc:sldMasterChg>
    </pc:docChg>
  </pc:docChgLst>
  <pc:docChgLst>
    <pc:chgData name="ALDRYN INES DA SILVA GUIMARAES" userId="S::aldryn.guimaraes@etec.sp.gov.br::06fac437-c1e3-4e4c-9536-89a8f46c70c5" providerId="AD" clId="Web-{AC19FECE-EE88-A0AB-0570-AB592F5500A5}"/>
    <pc:docChg chg="addSld delSld modSld sldOrd">
      <pc:chgData name="ALDRYN INES DA SILVA GUIMARAES" userId="S::aldryn.guimaraes@etec.sp.gov.br::06fac437-c1e3-4e4c-9536-89a8f46c70c5" providerId="AD" clId="Web-{AC19FECE-EE88-A0AB-0570-AB592F5500A5}" dt="2024-11-25T18:22:56.789" v="253" actId="1076"/>
      <pc:docMkLst>
        <pc:docMk/>
      </pc:docMkLst>
      <pc:sldChg chg="addSp delSp modSp">
        <pc:chgData name="ALDRYN INES DA SILVA GUIMARAES" userId="S::aldryn.guimaraes@etec.sp.gov.br::06fac437-c1e3-4e4c-9536-89a8f46c70c5" providerId="AD" clId="Web-{AC19FECE-EE88-A0AB-0570-AB592F5500A5}" dt="2024-11-25T13:20:35.508" v="40" actId="1076"/>
        <pc:sldMkLst>
          <pc:docMk/>
          <pc:sldMk cId="4200971671" sldId="260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19:51.131" v="34"/>
          <ac:spMkLst>
            <pc:docMk/>
            <pc:sldMk cId="4200971671" sldId="260"/>
            <ac:spMk id="2" creationId="{0F1379F3-7C7F-EE31-1FC4-9343468B1865}"/>
          </ac:spMkLst>
        </pc:spChg>
        <pc:picChg chg="add mod modCrop">
          <ac:chgData name="ALDRYN INES DA SILVA GUIMARAES" userId="S::aldryn.guimaraes@etec.sp.gov.br::06fac437-c1e3-4e4c-9536-89a8f46c70c5" providerId="AD" clId="Web-{AC19FECE-EE88-A0AB-0570-AB592F5500A5}" dt="2024-11-25T13:20:35.508" v="40" actId="1076"/>
          <ac:picMkLst>
            <pc:docMk/>
            <pc:sldMk cId="4200971671" sldId="260"/>
            <ac:picMk id="4" creationId="{6B97F8A6-72E3-6527-10A6-418285111B17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8:22:56.789" v="253" actId="1076"/>
        <pc:sldMkLst>
          <pc:docMk/>
          <pc:sldMk cId="3421523288" sldId="261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50:00.762" v="85"/>
          <ac:spMkLst>
            <pc:docMk/>
            <pc:sldMk cId="3421523288" sldId="261"/>
            <ac:spMk id="2" creationId="{97BCB23C-4745-45FE-51D4-3D6C3C9D8B2C}"/>
          </ac:spMkLst>
        </pc:spChg>
        <pc:spChg chg="add mod">
          <ac:chgData name="ALDRYN INES DA SILVA GUIMARAES" userId="S::aldryn.guimaraes@etec.sp.gov.br::06fac437-c1e3-4e4c-9536-89a8f46c70c5" providerId="AD" clId="Web-{AC19FECE-EE88-A0AB-0570-AB592F5500A5}" dt="2024-11-25T18:22:56.789" v="253" actId="1076"/>
          <ac:spMkLst>
            <pc:docMk/>
            <pc:sldMk cId="3421523288" sldId="261"/>
            <ac:spMk id="4" creationId="{F9379601-41C8-5C7F-9E0A-754E0DD1871E}"/>
          </ac:spMkLst>
        </pc:spChg>
        <pc:picChg chg="add mod">
          <ac:chgData name="ALDRYN INES DA SILVA GUIMARAES" userId="S::aldryn.guimaraes@etec.sp.gov.br::06fac437-c1e3-4e4c-9536-89a8f46c70c5" providerId="AD" clId="Web-{AC19FECE-EE88-A0AB-0570-AB592F5500A5}" dt="2024-11-25T18:22:03.709" v="231" actId="1076"/>
          <ac:picMkLst>
            <pc:docMk/>
            <pc:sldMk cId="3421523288" sldId="261"/>
            <ac:picMk id="2" creationId="{C11B3E6E-36A5-1688-69AA-84C6BE3A07BF}"/>
          </ac:picMkLst>
        </pc:picChg>
        <pc:picChg chg="add del mod modCrop">
          <ac:chgData name="ALDRYN INES DA SILVA GUIMARAES" userId="S::aldryn.guimaraes@etec.sp.gov.br::06fac437-c1e3-4e4c-9536-89a8f46c70c5" providerId="AD" clId="Web-{AC19FECE-EE88-A0AB-0570-AB592F5500A5}" dt="2024-11-25T13:50:31.982" v="92"/>
          <ac:picMkLst>
            <pc:docMk/>
            <pc:sldMk cId="3421523288" sldId="261"/>
            <ac:picMk id="4" creationId="{806C1677-A5F8-88CA-C0B9-86A64BD77C0D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8:11:11.528" v="212" actId="1076"/>
        <pc:sldMkLst>
          <pc:docMk/>
          <pc:sldMk cId="2230551125" sldId="262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8:08:42.242" v="208"/>
          <ac:spMkLst>
            <pc:docMk/>
            <pc:sldMk cId="2230551125" sldId="262"/>
            <ac:spMk id="2" creationId="{97BCB23C-4745-45FE-51D4-3D6C3C9D8B2C}"/>
          </ac:spMkLst>
        </pc:spChg>
        <pc:picChg chg="add mod">
          <ac:chgData name="ALDRYN INES DA SILVA GUIMARAES" userId="S::aldryn.guimaraes@etec.sp.gov.br::06fac437-c1e3-4e4c-9536-89a8f46c70c5" providerId="AD" clId="Web-{AC19FECE-EE88-A0AB-0570-AB592F5500A5}" dt="2024-11-25T18:11:11.528" v="212" actId="1076"/>
          <ac:picMkLst>
            <pc:docMk/>
            <pc:sldMk cId="2230551125" sldId="262"/>
            <ac:picMk id="4" creationId="{F7085B2F-DEA5-F01A-5B07-3D5B55D96664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4:13:41.939" v="155" actId="1076"/>
        <pc:sldMkLst>
          <pc:docMk/>
          <pc:sldMk cId="1740414592" sldId="263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37:22.905" v="49"/>
          <ac:spMkLst>
            <pc:docMk/>
            <pc:sldMk cId="1740414592" sldId="263"/>
            <ac:spMk id="2" creationId="{97BCB23C-4745-45FE-51D4-3D6C3C9D8B2C}"/>
          </ac:spMkLst>
        </pc:spChg>
        <pc:picChg chg="add del mod modCrop">
          <ac:chgData name="ALDRYN INES DA SILVA GUIMARAES" userId="S::aldryn.guimaraes@etec.sp.gov.br::06fac437-c1e3-4e4c-9536-89a8f46c70c5" providerId="AD" clId="Web-{AC19FECE-EE88-A0AB-0570-AB592F5500A5}" dt="2024-11-25T14:12:52.766" v="149"/>
          <ac:picMkLst>
            <pc:docMk/>
            <pc:sldMk cId="1740414592" sldId="263"/>
            <ac:picMk id="4" creationId="{A3C75EEF-B8F6-C9E8-AF6E-5CA8E04DD644}"/>
          </ac:picMkLst>
        </pc:picChg>
        <pc:picChg chg="add mod modCrop">
          <ac:chgData name="ALDRYN INES DA SILVA GUIMARAES" userId="S::aldryn.guimaraes@etec.sp.gov.br::06fac437-c1e3-4e4c-9536-89a8f46c70c5" providerId="AD" clId="Web-{AC19FECE-EE88-A0AB-0570-AB592F5500A5}" dt="2024-11-25T14:13:41.939" v="155" actId="1076"/>
          <ac:picMkLst>
            <pc:docMk/>
            <pc:sldMk cId="1740414592" sldId="263"/>
            <ac:picMk id="5" creationId="{D98A6EDA-A85D-7CF1-1B28-14B783863AEA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8:08:14.147" v="207" actId="1076"/>
        <pc:sldMkLst>
          <pc:docMk/>
          <pc:sldMk cId="4006585819" sldId="264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7:23:54.438" v="179"/>
          <ac:spMkLst>
            <pc:docMk/>
            <pc:sldMk cId="4006585819" sldId="264"/>
            <ac:spMk id="2" creationId="{97BCB23C-4745-45FE-51D4-3D6C3C9D8B2C}"/>
          </ac:spMkLst>
        </pc:spChg>
        <pc:picChg chg="add mod modCrop">
          <ac:chgData name="ALDRYN INES DA SILVA GUIMARAES" userId="S::aldryn.guimaraes@etec.sp.gov.br::06fac437-c1e3-4e4c-9536-89a8f46c70c5" providerId="AD" clId="Web-{AC19FECE-EE88-A0AB-0570-AB592F5500A5}" dt="2024-11-25T18:08:14.147" v="207" actId="1076"/>
          <ac:picMkLst>
            <pc:docMk/>
            <pc:sldMk cId="4006585819" sldId="264"/>
            <ac:picMk id="2" creationId="{8A712922-8D20-E837-2766-DFAD11E937AD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8:03:00.807" v="201" actId="1076"/>
        <pc:sldMkLst>
          <pc:docMk/>
          <pc:sldMk cId="180251561" sldId="265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7:23:59.360" v="180"/>
          <ac:spMkLst>
            <pc:docMk/>
            <pc:sldMk cId="180251561" sldId="265"/>
            <ac:spMk id="2" creationId="{97BCB23C-4745-45FE-51D4-3D6C3C9D8B2C}"/>
          </ac:spMkLst>
        </pc:spChg>
        <pc:picChg chg="add del mod modCrop">
          <ac:chgData name="ALDRYN INES DA SILVA GUIMARAES" userId="S::aldryn.guimaraes@etec.sp.gov.br::06fac437-c1e3-4e4c-9536-89a8f46c70c5" providerId="AD" clId="Web-{AC19FECE-EE88-A0AB-0570-AB592F5500A5}" dt="2024-11-25T18:02:46.963" v="194"/>
          <ac:picMkLst>
            <pc:docMk/>
            <pc:sldMk cId="180251561" sldId="265"/>
            <ac:picMk id="2" creationId="{512937CE-7EE2-6F6B-6E0E-AB016F9E54C8}"/>
          </ac:picMkLst>
        </pc:picChg>
        <pc:picChg chg="add mod modCrop">
          <ac:chgData name="ALDRYN INES DA SILVA GUIMARAES" userId="S::aldryn.guimaraes@etec.sp.gov.br::06fac437-c1e3-4e4c-9536-89a8f46c70c5" providerId="AD" clId="Web-{AC19FECE-EE88-A0AB-0570-AB592F5500A5}" dt="2024-11-25T18:03:00.807" v="201" actId="1076"/>
          <ac:picMkLst>
            <pc:docMk/>
            <pc:sldMk cId="180251561" sldId="265"/>
            <ac:picMk id="4" creationId="{9DDE41C8-3812-9E4C-BF0E-B1D7008F42A6}"/>
          </ac:picMkLst>
        </pc:picChg>
        <pc:picChg chg="add mod modCrop">
          <ac:chgData name="ALDRYN INES DA SILVA GUIMARAES" userId="S::aldryn.guimaraes@etec.sp.gov.br::06fac437-c1e3-4e4c-9536-89a8f46c70c5" providerId="AD" clId="Web-{AC19FECE-EE88-A0AB-0570-AB592F5500A5}" dt="2024-11-25T18:02:51.885" v="197" actId="1076"/>
          <ac:picMkLst>
            <pc:docMk/>
            <pc:sldMk cId="180251561" sldId="265"/>
            <ac:picMk id="5" creationId="{77AD9061-E0C9-44EB-62F7-22C9172BD4B7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3:34:47.290" v="48" actId="1076"/>
        <pc:sldMkLst>
          <pc:docMk/>
          <pc:sldMk cId="1465273741" sldId="266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34:15.211" v="41"/>
          <ac:spMkLst>
            <pc:docMk/>
            <pc:sldMk cId="1465273741" sldId="266"/>
            <ac:spMk id="2" creationId="{97BCB23C-4745-45FE-51D4-3D6C3C9D8B2C}"/>
          </ac:spMkLst>
        </pc:spChg>
        <pc:picChg chg="add mod modCrop">
          <ac:chgData name="ALDRYN INES DA SILVA GUIMARAES" userId="S::aldryn.guimaraes@etec.sp.gov.br::06fac437-c1e3-4e4c-9536-89a8f46c70c5" providerId="AD" clId="Web-{AC19FECE-EE88-A0AB-0570-AB592F5500A5}" dt="2024-11-25T13:34:47.290" v="48" actId="1076"/>
          <ac:picMkLst>
            <pc:docMk/>
            <pc:sldMk cId="1465273741" sldId="266"/>
            <ac:picMk id="4" creationId="{70EBA6B7-0099-8628-5D38-0982720F5D17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3:17:54.768" v="33" actId="1076"/>
        <pc:sldMkLst>
          <pc:docMk/>
          <pc:sldMk cId="2682320544" sldId="267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16:52.828" v="23"/>
          <ac:spMkLst>
            <pc:docMk/>
            <pc:sldMk cId="2682320544" sldId="267"/>
            <ac:spMk id="2" creationId="{97BCB23C-4745-45FE-51D4-3D6C3C9D8B2C}"/>
          </ac:spMkLst>
        </pc:spChg>
        <pc:picChg chg="add mod modCrop">
          <ac:chgData name="ALDRYN INES DA SILVA GUIMARAES" userId="S::aldryn.guimaraes@etec.sp.gov.br::06fac437-c1e3-4e4c-9536-89a8f46c70c5" providerId="AD" clId="Web-{AC19FECE-EE88-A0AB-0570-AB592F5500A5}" dt="2024-11-25T13:17:54.768" v="33" actId="1076"/>
          <ac:picMkLst>
            <pc:docMk/>
            <pc:sldMk cId="2682320544" sldId="267"/>
            <ac:picMk id="4" creationId="{8A66ADB2-3DBB-E1B2-0120-98BE40AD283A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3:47:05.302" v="65" actId="1076"/>
        <pc:sldMkLst>
          <pc:docMk/>
          <pc:sldMk cId="523966970" sldId="268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46:34.379" v="59"/>
          <ac:spMkLst>
            <pc:docMk/>
            <pc:sldMk cId="523966970" sldId="268"/>
            <ac:spMk id="2" creationId="{97BCB23C-4745-45FE-51D4-3D6C3C9D8B2C}"/>
          </ac:spMkLst>
        </pc:spChg>
        <pc:picChg chg="add mod">
          <ac:chgData name="ALDRYN INES DA SILVA GUIMARAES" userId="S::aldryn.guimaraes@etec.sp.gov.br::06fac437-c1e3-4e4c-9536-89a8f46c70c5" providerId="AD" clId="Web-{AC19FECE-EE88-A0AB-0570-AB592F5500A5}" dt="2024-11-25T13:47:05.302" v="65" actId="1076"/>
          <ac:picMkLst>
            <pc:docMk/>
            <pc:sldMk cId="523966970" sldId="268"/>
            <ac:picMk id="4" creationId="{94820402-C696-AAB1-3599-52D919B20C8D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3:52:53.940" v="101" actId="1076"/>
        <pc:sldMkLst>
          <pc:docMk/>
          <pc:sldMk cId="1198833998" sldId="269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52:04.751" v="93"/>
          <ac:spMkLst>
            <pc:docMk/>
            <pc:sldMk cId="1198833998" sldId="269"/>
            <ac:spMk id="2" creationId="{97BCB23C-4745-45FE-51D4-3D6C3C9D8B2C}"/>
          </ac:spMkLst>
        </pc:spChg>
        <pc:picChg chg="add mod modCrop">
          <ac:chgData name="ALDRYN INES DA SILVA GUIMARAES" userId="S::aldryn.guimaraes@etec.sp.gov.br::06fac437-c1e3-4e4c-9536-89a8f46c70c5" providerId="AD" clId="Web-{AC19FECE-EE88-A0AB-0570-AB592F5500A5}" dt="2024-11-25T13:52:53.940" v="101" actId="1076"/>
          <ac:picMkLst>
            <pc:docMk/>
            <pc:sldMk cId="1198833998" sldId="269"/>
            <ac:picMk id="4" creationId="{317C6A32-855F-0BC4-C567-6674A6190998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3:53:57.864" v="110" actId="1076"/>
        <pc:sldMkLst>
          <pc:docMk/>
          <pc:sldMk cId="3624409308" sldId="270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53:19.863" v="102"/>
          <ac:spMkLst>
            <pc:docMk/>
            <pc:sldMk cId="3624409308" sldId="270"/>
            <ac:spMk id="2" creationId="{97BCB23C-4745-45FE-51D4-3D6C3C9D8B2C}"/>
          </ac:spMkLst>
        </pc:spChg>
        <pc:picChg chg="add mod modCrop">
          <ac:chgData name="ALDRYN INES DA SILVA GUIMARAES" userId="S::aldryn.guimaraes@etec.sp.gov.br::06fac437-c1e3-4e4c-9536-89a8f46c70c5" providerId="AD" clId="Web-{AC19FECE-EE88-A0AB-0570-AB592F5500A5}" dt="2024-11-25T13:53:57.864" v="110" actId="1076"/>
          <ac:picMkLst>
            <pc:docMk/>
            <pc:sldMk cId="3624409308" sldId="270"/>
            <ac:picMk id="4" creationId="{008351DD-8797-C772-56B8-F922B8408A45}"/>
          </ac:picMkLst>
        </pc:picChg>
      </pc:sldChg>
      <pc:sldChg chg="addSp delSp modSp del">
        <pc:chgData name="ALDRYN INES DA SILVA GUIMARAES" userId="S::aldryn.guimaraes@etec.sp.gov.br::06fac437-c1e3-4e4c-9536-89a8f46c70c5" providerId="AD" clId="Web-{AC19FECE-EE88-A0AB-0570-AB592F5500A5}" dt="2024-11-25T18:19:58.891" v="225"/>
        <pc:sldMkLst>
          <pc:docMk/>
          <pc:sldMk cId="1154485210" sldId="271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59:25.783" v="138"/>
          <ac:spMkLst>
            <pc:docMk/>
            <pc:sldMk cId="1154485210" sldId="271"/>
            <ac:spMk id="2" creationId="{97BCB23C-4745-45FE-51D4-3D6C3C9D8B2C}"/>
          </ac:spMkLst>
        </pc:spChg>
        <pc:picChg chg="add mod modCrop">
          <ac:chgData name="ALDRYN INES DA SILVA GUIMARAES" userId="S::aldryn.guimaraes@etec.sp.gov.br::06fac437-c1e3-4e4c-9536-89a8f46c70c5" providerId="AD" clId="Web-{AC19FECE-EE88-A0AB-0570-AB592F5500A5}" dt="2024-11-25T13:59:57.956" v="148" actId="1076"/>
          <ac:picMkLst>
            <pc:docMk/>
            <pc:sldMk cId="1154485210" sldId="271"/>
            <ac:picMk id="4" creationId="{C8E2176C-386A-0C31-C8FF-02D0836A3FA1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6:11:48.689" v="178" actId="1076"/>
        <pc:sldMkLst>
          <pc:docMk/>
          <pc:sldMk cId="160510390" sldId="272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55:11.383" v="111"/>
          <ac:spMkLst>
            <pc:docMk/>
            <pc:sldMk cId="160510390" sldId="272"/>
            <ac:spMk id="2" creationId="{97BCB23C-4745-45FE-51D4-3D6C3C9D8B2C}"/>
          </ac:spMkLst>
        </pc:spChg>
        <pc:picChg chg="add mod">
          <ac:chgData name="ALDRYN INES DA SILVA GUIMARAES" userId="S::aldryn.guimaraes@etec.sp.gov.br::06fac437-c1e3-4e4c-9536-89a8f46c70c5" providerId="AD" clId="Web-{AC19FECE-EE88-A0AB-0570-AB592F5500A5}" dt="2024-11-25T16:11:48.689" v="178" actId="1076"/>
          <ac:picMkLst>
            <pc:docMk/>
            <pc:sldMk cId="160510390" sldId="272"/>
            <ac:picMk id="2" creationId="{3132B670-A011-FB58-D347-656096AC5139}"/>
          </ac:picMkLst>
        </pc:picChg>
        <pc:picChg chg="add del mod modCrop">
          <ac:chgData name="ALDRYN INES DA SILVA GUIMARAES" userId="S::aldryn.guimaraes@etec.sp.gov.br::06fac437-c1e3-4e4c-9536-89a8f46c70c5" providerId="AD" clId="Web-{AC19FECE-EE88-A0AB-0570-AB592F5500A5}" dt="2024-11-25T16:11:15.500" v="174"/>
          <ac:picMkLst>
            <pc:docMk/>
            <pc:sldMk cId="160510390" sldId="272"/>
            <ac:picMk id="4" creationId="{ABA2011F-48BB-ECBD-AC7D-6FE14A57DD9F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3:56:52.512" v="125" actId="1076"/>
        <pc:sldMkLst>
          <pc:docMk/>
          <pc:sldMk cId="73872017" sldId="273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56:07.182" v="118"/>
          <ac:spMkLst>
            <pc:docMk/>
            <pc:sldMk cId="73872017" sldId="273"/>
            <ac:spMk id="2" creationId="{97BCB23C-4745-45FE-51D4-3D6C3C9D8B2C}"/>
          </ac:spMkLst>
        </pc:spChg>
        <pc:picChg chg="add mod modCrop">
          <ac:chgData name="ALDRYN INES DA SILVA GUIMARAES" userId="S::aldryn.guimaraes@etec.sp.gov.br::06fac437-c1e3-4e4c-9536-89a8f46c70c5" providerId="AD" clId="Web-{AC19FECE-EE88-A0AB-0570-AB592F5500A5}" dt="2024-11-25T13:56:52.512" v="125" actId="1076"/>
          <ac:picMkLst>
            <pc:docMk/>
            <pc:sldMk cId="73872017" sldId="273"/>
            <ac:picMk id="4" creationId="{7B2AFD52-DF64-2E10-461C-9EB71EE76517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3:59:22.142" v="137"/>
        <pc:sldMkLst>
          <pc:docMk/>
          <pc:sldMk cId="1469378368" sldId="274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58:11.436" v="126"/>
          <ac:spMkLst>
            <pc:docMk/>
            <pc:sldMk cId="1469378368" sldId="274"/>
            <ac:spMk id="2" creationId="{97BCB23C-4745-45FE-51D4-3D6C3C9D8B2C}"/>
          </ac:spMkLst>
        </pc:spChg>
        <pc:picChg chg="add del mod modCrop">
          <ac:chgData name="ALDRYN INES DA SILVA GUIMARAES" userId="S::aldryn.guimaraes@etec.sp.gov.br::06fac437-c1e3-4e4c-9536-89a8f46c70c5" providerId="AD" clId="Web-{AC19FECE-EE88-A0AB-0570-AB592F5500A5}" dt="2024-11-25T13:59:22.142" v="137"/>
          <ac:picMkLst>
            <pc:docMk/>
            <pc:sldMk cId="1469378368" sldId="274"/>
            <ac:picMk id="4" creationId="{2990B906-CB98-1286-0141-F3D101FEFBEF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3:12:21.005" v="22" actId="1076"/>
        <pc:sldMkLst>
          <pc:docMk/>
          <pc:sldMk cId="859489952" sldId="275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11:27.566" v="10"/>
          <ac:spMkLst>
            <pc:docMk/>
            <pc:sldMk cId="859489952" sldId="275"/>
            <ac:spMk id="2" creationId="{97BCB23C-4745-45FE-51D4-3D6C3C9D8B2C}"/>
          </ac:spMkLst>
        </pc:spChg>
        <pc:picChg chg="add del mod modCrop">
          <ac:chgData name="ALDRYN INES DA SILVA GUIMARAES" userId="S::aldryn.guimaraes@etec.sp.gov.br::06fac437-c1e3-4e4c-9536-89a8f46c70c5" providerId="AD" clId="Web-{AC19FECE-EE88-A0AB-0570-AB592F5500A5}" dt="2024-11-25T13:10:24.251" v="3"/>
          <ac:picMkLst>
            <pc:docMk/>
            <pc:sldMk cId="859489952" sldId="275"/>
            <ac:picMk id="4" creationId="{2451218F-16AD-D73F-B5DB-88D1089AF3FD}"/>
          </ac:picMkLst>
        </pc:picChg>
        <pc:picChg chg="add del mod">
          <ac:chgData name="ALDRYN INES DA SILVA GUIMARAES" userId="S::aldryn.guimaraes@etec.sp.gov.br::06fac437-c1e3-4e4c-9536-89a8f46c70c5" providerId="AD" clId="Web-{AC19FECE-EE88-A0AB-0570-AB592F5500A5}" dt="2024-11-25T13:10:49.971" v="6"/>
          <ac:picMkLst>
            <pc:docMk/>
            <pc:sldMk cId="859489952" sldId="275"/>
            <ac:picMk id="5" creationId="{A6322E4A-972C-4C22-E689-6E5574C80F7A}"/>
          </ac:picMkLst>
        </pc:picChg>
        <pc:picChg chg="add del mod modCrop">
          <ac:chgData name="ALDRYN INES DA SILVA GUIMARAES" userId="S::aldryn.guimaraes@etec.sp.gov.br::06fac437-c1e3-4e4c-9536-89a8f46c70c5" providerId="AD" clId="Web-{AC19FECE-EE88-A0AB-0570-AB592F5500A5}" dt="2024-11-25T13:12:07.536" v="19"/>
          <ac:picMkLst>
            <pc:docMk/>
            <pc:sldMk cId="859489952" sldId="275"/>
            <ac:picMk id="6" creationId="{6B0607E3-C6DA-1067-B46A-1F15506A953C}"/>
          </ac:picMkLst>
        </pc:picChg>
        <pc:picChg chg="add mod">
          <ac:chgData name="ALDRYN INES DA SILVA GUIMARAES" userId="S::aldryn.guimaraes@etec.sp.gov.br::06fac437-c1e3-4e4c-9536-89a8f46c70c5" providerId="AD" clId="Web-{AC19FECE-EE88-A0AB-0570-AB592F5500A5}" dt="2024-11-25T13:12:21.005" v="22" actId="1076"/>
          <ac:picMkLst>
            <pc:docMk/>
            <pc:sldMk cId="859489952" sldId="275"/>
            <ac:picMk id="7" creationId="{9EB7ED30-B960-81DD-034B-023F6A93AD75}"/>
          </ac:picMkLst>
        </pc:picChg>
      </pc:sldChg>
      <pc:sldChg chg="addSp delSp modSp">
        <pc:chgData name="ALDRYN INES DA SILVA GUIMARAES" userId="S::aldryn.guimaraes@etec.sp.gov.br::06fac437-c1e3-4e4c-9536-89a8f46c70c5" providerId="AD" clId="Web-{AC19FECE-EE88-A0AB-0570-AB592F5500A5}" dt="2024-11-25T16:05:45.537" v="173" actId="1076"/>
        <pc:sldMkLst>
          <pc:docMk/>
          <pc:sldMk cId="3979418566" sldId="276"/>
        </pc:sldMkLst>
        <pc:spChg chg="add del">
          <ac:chgData name="ALDRYN INES DA SILVA GUIMARAES" userId="S::aldryn.guimaraes@etec.sp.gov.br::06fac437-c1e3-4e4c-9536-89a8f46c70c5" providerId="AD" clId="Web-{AC19FECE-EE88-A0AB-0570-AB592F5500A5}" dt="2024-11-25T16:04:27.878" v="160"/>
          <ac:spMkLst>
            <pc:docMk/>
            <pc:sldMk cId="3979418566" sldId="276"/>
            <ac:spMk id="2" creationId="{97BCB23C-4745-45FE-51D4-3D6C3C9D8B2C}"/>
          </ac:spMkLst>
        </pc:spChg>
        <pc:picChg chg="add del mod">
          <ac:chgData name="ALDRYN INES DA SILVA GUIMARAES" userId="S::aldryn.guimaraes@etec.sp.gov.br::06fac437-c1e3-4e4c-9536-89a8f46c70c5" providerId="AD" clId="Web-{AC19FECE-EE88-A0AB-0570-AB592F5500A5}" dt="2024-11-25T16:04:15.034" v="158"/>
          <ac:picMkLst>
            <pc:docMk/>
            <pc:sldMk cId="3979418566" sldId="276"/>
            <ac:picMk id="4" creationId="{501F3194-179A-38C5-AF49-F0ED465F964F}"/>
          </ac:picMkLst>
        </pc:picChg>
        <pc:picChg chg="add del mod">
          <ac:chgData name="ALDRYN INES DA SILVA GUIMARAES" userId="S::aldryn.guimaraes@etec.sp.gov.br::06fac437-c1e3-4e4c-9536-89a8f46c70c5" providerId="AD" clId="Web-{AC19FECE-EE88-A0AB-0570-AB592F5500A5}" dt="2024-11-25T16:04:44.004" v="162"/>
          <ac:picMkLst>
            <pc:docMk/>
            <pc:sldMk cId="3979418566" sldId="276"/>
            <ac:picMk id="5" creationId="{FA1695E7-3348-2368-25B1-184B228381E1}"/>
          </ac:picMkLst>
        </pc:picChg>
        <pc:picChg chg="add mod modCrop">
          <ac:chgData name="ALDRYN INES DA SILVA GUIMARAES" userId="S::aldryn.guimaraes@etec.sp.gov.br::06fac437-c1e3-4e4c-9536-89a8f46c70c5" providerId="AD" clId="Web-{AC19FECE-EE88-A0AB-0570-AB592F5500A5}" dt="2024-11-25T16:05:45.537" v="173" actId="1076"/>
          <ac:picMkLst>
            <pc:docMk/>
            <pc:sldMk cId="3979418566" sldId="276"/>
            <ac:picMk id="6" creationId="{9A8DC34D-2E2D-BED3-8120-8936DC73C5C3}"/>
          </ac:picMkLst>
        </pc:picChg>
      </pc:sldChg>
      <pc:sldChg chg="addSp delSp modSp add ord replId">
        <pc:chgData name="ALDRYN INES DA SILVA GUIMARAES" userId="S::aldryn.guimaraes@etec.sp.gov.br::06fac437-c1e3-4e4c-9536-89a8f46c70c5" providerId="AD" clId="Web-{AC19FECE-EE88-A0AB-0570-AB592F5500A5}" dt="2024-11-25T13:49:20.088" v="83"/>
        <pc:sldMkLst>
          <pc:docMk/>
          <pc:sldMk cId="91707039" sldId="277"/>
        </pc:sldMkLst>
        <pc:spChg chg="del">
          <ac:chgData name="ALDRYN INES DA SILVA GUIMARAES" userId="S::aldryn.guimaraes@etec.sp.gov.br::06fac437-c1e3-4e4c-9536-89a8f46c70c5" providerId="AD" clId="Web-{AC19FECE-EE88-A0AB-0570-AB592F5500A5}" dt="2024-11-25T13:48:11.414" v="74"/>
          <ac:spMkLst>
            <pc:docMk/>
            <pc:sldMk cId="91707039" sldId="277"/>
            <ac:spMk id="2" creationId="{97BCB23C-4745-45FE-51D4-3D6C3C9D8B2C}"/>
          </ac:spMkLst>
        </pc:spChg>
        <pc:spChg chg="mod">
          <ac:chgData name="ALDRYN INES DA SILVA GUIMARAES" userId="S::aldryn.guimaraes@etec.sp.gov.br::06fac437-c1e3-4e4c-9536-89a8f46c70c5" providerId="AD" clId="Web-{AC19FECE-EE88-A0AB-0570-AB592F5500A5}" dt="2024-11-25T13:48:04.820" v="73" actId="20577"/>
          <ac:spMkLst>
            <pc:docMk/>
            <pc:sldMk cId="91707039" sldId="277"/>
            <ac:spMk id="3" creationId="{E2E1326F-9E86-9E3A-6441-8E5D0DD818BF}"/>
          </ac:spMkLst>
        </pc:spChg>
        <pc:picChg chg="add mod modCrop">
          <ac:chgData name="ALDRYN INES DA SILVA GUIMARAES" userId="S::aldryn.guimaraes@etec.sp.gov.br::06fac437-c1e3-4e4c-9536-89a8f46c70c5" providerId="AD" clId="Web-{AC19FECE-EE88-A0AB-0570-AB592F5500A5}" dt="2024-11-25T13:48:55.634" v="81" actId="1076"/>
          <ac:picMkLst>
            <pc:docMk/>
            <pc:sldMk cId="91707039" sldId="277"/>
            <ac:picMk id="4" creationId="{1FDFFFC7-0C39-F69F-C9F8-4A5189E10DAC}"/>
          </ac:picMkLst>
        </pc:picChg>
      </pc:sldChg>
      <pc:sldChg chg="addSp delSp modSp add replId">
        <pc:chgData name="ALDRYN INES DA SILVA GUIMARAES" userId="S::aldryn.guimaraes@etec.sp.gov.br::06fac437-c1e3-4e4c-9536-89a8f46c70c5" providerId="AD" clId="Web-{AC19FECE-EE88-A0AB-0570-AB592F5500A5}" dt="2024-11-25T18:19:10.358" v="224" actId="1076"/>
        <pc:sldMkLst>
          <pc:docMk/>
          <pc:sldMk cId="560995920" sldId="278"/>
        </pc:sldMkLst>
        <pc:picChg chg="add mod modCrop">
          <ac:chgData name="ALDRYN INES DA SILVA GUIMARAES" userId="S::aldryn.guimaraes@etec.sp.gov.br::06fac437-c1e3-4e4c-9536-89a8f46c70c5" providerId="AD" clId="Web-{AC19FECE-EE88-A0AB-0570-AB592F5500A5}" dt="2024-11-25T18:19:10.358" v="224" actId="1076"/>
          <ac:picMkLst>
            <pc:docMk/>
            <pc:sldMk cId="560995920" sldId="278"/>
            <ac:picMk id="2" creationId="{F545E5A0-8DEC-1CC7-C262-0BF8B3CC5903}"/>
          </ac:picMkLst>
        </pc:picChg>
        <pc:picChg chg="del">
          <ac:chgData name="ALDRYN INES DA SILVA GUIMARAES" userId="S::aldryn.guimaraes@etec.sp.gov.br::06fac437-c1e3-4e4c-9536-89a8f46c70c5" providerId="AD" clId="Web-{AC19FECE-EE88-A0AB-0570-AB592F5500A5}" dt="2024-11-25T18:18:13.325" v="214"/>
          <ac:picMkLst>
            <pc:docMk/>
            <pc:sldMk cId="560995920" sldId="278"/>
            <ac:picMk id="4" creationId="{C8E2176C-386A-0C31-C8FF-02D0836A3FA1}"/>
          </ac:picMkLst>
        </pc:picChg>
      </pc:sldChg>
    </pc:docChg>
  </pc:docChgLst>
  <pc:docChgLst>
    <pc:chgData name="ALDRYN INES DA SILVA GUIMARAES" userId="S::aldryn.guimaraes@etec.sp.gov.br::06fac437-c1e3-4e4c-9536-89a8f46c70c5" providerId="AD" clId="Web-{F0AE20B1-0720-15AB-AD5A-A02272456980}"/>
    <pc:docChg chg="modSld">
      <pc:chgData name="ALDRYN INES DA SILVA GUIMARAES" userId="S::aldryn.guimaraes@etec.sp.gov.br::06fac437-c1e3-4e4c-9536-89a8f46c70c5" providerId="AD" clId="Web-{F0AE20B1-0720-15AB-AD5A-A02272456980}" dt="2024-11-26T17:27:48.642" v="7" actId="1076"/>
      <pc:docMkLst>
        <pc:docMk/>
      </pc:docMkLst>
      <pc:sldChg chg="addSp modSp">
        <pc:chgData name="ALDRYN INES DA SILVA GUIMARAES" userId="S::aldryn.guimaraes@etec.sp.gov.br::06fac437-c1e3-4e4c-9536-89a8f46c70c5" providerId="AD" clId="Web-{F0AE20B1-0720-15AB-AD5A-A02272456980}" dt="2024-11-26T17:27:48.642" v="7" actId="1076"/>
        <pc:sldMkLst>
          <pc:docMk/>
          <pc:sldMk cId="859489952" sldId="275"/>
        </pc:sldMkLst>
        <pc:picChg chg="add mod modCrop">
          <ac:chgData name="ALDRYN INES DA SILVA GUIMARAES" userId="S::aldryn.guimaraes@etec.sp.gov.br::06fac437-c1e3-4e4c-9536-89a8f46c70c5" providerId="AD" clId="Web-{F0AE20B1-0720-15AB-AD5A-A02272456980}" dt="2024-11-26T17:27:48.642" v="7" actId="1076"/>
          <ac:picMkLst>
            <pc:docMk/>
            <pc:sldMk cId="859489952" sldId="275"/>
            <ac:picMk id="2" creationId="{E10D3376-C944-A3E0-73F2-3B29859D5D2A}"/>
          </ac:picMkLst>
        </pc:picChg>
      </pc:sldChg>
    </pc:docChg>
  </pc:docChgLst>
  <pc:docChgLst>
    <pc:chgData name="ALDRYN INES DA SILVA GUIMARAES" userId="S::aldryn.guimaraes@etec.sp.gov.br::06fac437-c1e3-4e4c-9536-89a8f46c70c5" providerId="AD" clId="Web-{2C4E8DF4-F90E-F1F8-0961-54CDA43695E9}"/>
    <pc:docChg chg="addSld delSld modSld sldOrd">
      <pc:chgData name="ALDRYN INES DA SILVA GUIMARAES" userId="S::aldryn.guimaraes@etec.sp.gov.br::06fac437-c1e3-4e4c-9536-89a8f46c70c5" providerId="AD" clId="Web-{2C4E8DF4-F90E-F1F8-0961-54CDA43695E9}" dt="2024-11-18T19:34:57.252" v="350" actId="1076"/>
      <pc:docMkLst>
        <pc:docMk/>
      </pc:docMkLst>
      <pc:sldChg chg="addSp delSp modSp">
        <pc:chgData name="ALDRYN INES DA SILVA GUIMARAES" userId="S::aldryn.guimaraes@etec.sp.gov.br::06fac437-c1e3-4e4c-9536-89a8f46c70c5" providerId="AD" clId="Web-{2C4E8DF4-F90E-F1F8-0961-54CDA43695E9}" dt="2024-11-18T19:34:57.252" v="350" actId="1076"/>
        <pc:sldMkLst>
          <pc:docMk/>
          <pc:sldMk cId="109857222" sldId="256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34:03.327" v="341" actId="107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LDRYN INES DA SILVA GUIMARAES" userId="S::aldryn.guimaraes@etec.sp.gov.br::06fac437-c1e3-4e4c-9536-89a8f46c70c5" providerId="AD" clId="Web-{2C4E8DF4-F90E-F1F8-0961-54CDA43695E9}" dt="2024-11-18T19:34:57.252" v="350" actId="1076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ALDRYN INES DA SILVA GUIMARAES" userId="S::aldryn.guimaraes@etec.sp.gov.br::06fac437-c1e3-4e4c-9536-89a8f46c70c5" providerId="AD" clId="Web-{2C4E8DF4-F90E-F1F8-0961-54CDA43695E9}" dt="2024-11-18T19:33:06.292" v="336"/>
          <ac:spMkLst>
            <pc:docMk/>
            <pc:sldMk cId="109857222" sldId="256"/>
            <ac:spMk id="56" creationId="{657BC899-49B5-4B43-9200-3CEA6DD5581A}"/>
          </ac:spMkLst>
        </pc:spChg>
        <pc:picChg chg="mod ord">
          <ac:chgData name="ALDRYN INES DA SILVA GUIMARAES" userId="S::aldryn.guimaraes@etec.sp.gov.br::06fac437-c1e3-4e4c-9536-89a8f46c70c5" providerId="AD" clId="Web-{2C4E8DF4-F90E-F1F8-0961-54CDA43695E9}" dt="2024-11-18T19:33:06.292" v="336"/>
          <ac:picMkLst>
            <pc:docMk/>
            <pc:sldMk cId="109857222" sldId="256"/>
            <ac:picMk id="4" creationId="{7AB4BA5A-EB5B-F577-7BA9-CB991F329C34}"/>
          </ac:picMkLst>
        </pc:picChg>
        <pc:cxnChg chg="add">
          <ac:chgData name="ALDRYN INES DA SILVA GUIMARAES" userId="S::aldryn.guimaraes@etec.sp.gov.br::06fac437-c1e3-4e4c-9536-89a8f46c70c5" providerId="AD" clId="Web-{2C4E8DF4-F90E-F1F8-0961-54CDA43695E9}" dt="2024-11-18T19:33:06.292" v="336"/>
          <ac:cxnSpMkLst>
            <pc:docMk/>
            <pc:sldMk cId="109857222" sldId="256"/>
            <ac:cxnSpMk id="57" creationId="{CC2FFC94-1F80-402F-B7DE-3E407ADB1E16}"/>
          </ac:cxnSpMkLst>
        </pc:cxnChg>
      </pc:sldChg>
      <pc:sldChg chg="addSp delSp modSp add replId">
        <pc:chgData name="ALDRYN INES DA SILVA GUIMARAES" userId="S::aldryn.guimaraes@etec.sp.gov.br::06fac437-c1e3-4e4c-9536-89a8f46c70c5" providerId="AD" clId="Web-{2C4E8DF4-F90E-F1F8-0961-54CDA43695E9}" dt="2024-11-18T19:10:01.404" v="16"/>
        <pc:sldMkLst>
          <pc:docMk/>
          <pc:sldMk cId="3138749806" sldId="257"/>
        </pc:sldMkLst>
        <pc:spChg chg="mod ord">
          <ac:chgData name="ALDRYN INES DA SILVA GUIMARAES" userId="S::aldryn.guimaraes@etec.sp.gov.br::06fac437-c1e3-4e4c-9536-89a8f46c70c5" providerId="AD" clId="Web-{2C4E8DF4-F90E-F1F8-0961-54CDA43695E9}" dt="2024-11-18T19:10:01.404" v="16"/>
          <ac:spMkLst>
            <pc:docMk/>
            <pc:sldMk cId="3138749806" sldId="257"/>
            <ac:spMk id="2" creationId="{00000000-0000-0000-0000-000000000000}"/>
          </ac:spMkLst>
        </pc:spChg>
        <pc:spChg chg="add">
          <ac:chgData name="ALDRYN INES DA SILVA GUIMARAES" userId="S::aldryn.guimaraes@etec.sp.gov.br::06fac437-c1e3-4e4c-9536-89a8f46c70c5" providerId="AD" clId="Web-{2C4E8DF4-F90E-F1F8-0961-54CDA43695E9}" dt="2024-11-18T19:10:01.404" v="16"/>
          <ac:spMkLst>
            <pc:docMk/>
            <pc:sldMk cId="3138749806" sldId="257"/>
            <ac:spMk id="37" creationId="{7A963018-BBCE-48E1-8650-0EF073B0D0FB}"/>
          </ac:spMkLst>
        </pc:spChg>
        <pc:spChg chg="add">
          <ac:chgData name="ALDRYN INES DA SILVA GUIMARAES" userId="S::aldryn.guimaraes@etec.sp.gov.br::06fac437-c1e3-4e4c-9536-89a8f46c70c5" providerId="AD" clId="Web-{2C4E8DF4-F90E-F1F8-0961-54CDA43695E9}" dt="2024-11-18T19:10:01.404" v="16"/>
          <ac:spMkLst>
            <pc:docMk/>
            <pc:sldMk cId="3138749806" sldId="257"/>
            <ac:spMk id="38" creationId="{1FC8D519-5A24-4E2E-8D97-C6F37BD4892F}"/>
          </ac:spMkLst>
        </pc:spChg>
        <pc:picChg chg="add mod">
          <ac:chgData name="ALDRYN INES DA SILVA GUIMARAES" userId="S::aldryn.guimaraes@etec.sp.gov.br::06fac437-c1e3-4e4c-9536-89a8f46c70c5" providerId="AD" clId="Web-{2C4E8DF4-F90E-F1F8-0961-54CDA43695E9}" dt="2024-11-18T19:10:01.404" v="16"/>
          <ac:picMkLst>
            <pc:docMk/>
            <pc:sldMk cId="3138749806" sldId="257"/>
            <ac:picMk id="5" creationId="{298D89B1-4480-1F94-C6D7-B3A047E241F1}"/>
          </ac:picMkLst>
        </pc:picChg>
        <pc:cxnChg chg="add">
          <ac:chgData name="ALDRYN INES DA SILVA GUIMARAES" userId="S::aldryn.guimaraes@etec.sp.gov.br::06fac437-c1e3-4e4c-9536-89a8f46c70c5" providerId="AD" clId="Web-{2C4E8DF4-F90E-F1F8-0961-54CDA43695E9}" dt="2024-11-18T19:10:01.404" v="16"/>
          <ac:cxnSpMkLst>
            <pc:docMk/>
            <pc:sldMk cId="3138749806" sldId="257"/>
            <ac:cxnSpMk id="39" creationId="{BD1C99D0-461D-4A91-81EF-CCCD798B37A1}"/>
          </ac:cxnSpMkLst>
        </pc:cxnChg>
      </pc:sldChg>
      <pc:sldChg chg="addSp delSp modSp add ord replId">
        <pc:chgData name="ALDRYN INES DA SILVA GUIMARAES" userId="S::aldryn.guimaraes@etec.sp.gov.br::06fac437-c1e3-4e4c-9536-89a8f46c70c5" providerId="AD" clId="Web-{2C4E8DF4-F90E-F1F8-0961-54CDA43695E9}" dt="2024-11-18T19:17:55.622" v="172"/>
        <pc:sldMkLst>
          <pc:docMk/>
          <pc:sldMk cId="2368657037" sldId="258"/>
        </pc:sldMkLst>
        <pc:spChg chg="mod ord">
          <ac:chgData name="ALDRYN INES DA SILVA GUIMARAES" userId="S::aldryn.guimaraes@etec.sp.gov.br::06fac437-c1e3-4e4c-9536-89a8f46c70c5" providerId="AD" clId="Web-{2C4E8DF4-F90E-F1F8-0961-54CDA43695E9}" dt="2024-11-18T19:10:53.314" v="24"/>
          <ac:spMkLst>
            <pc:docMk/>
            <pc:sldMk cId="2368657037" sldId="258"/>
            <ac:spMk id="2" creationId="{00000000-0000-0000-0000-000000000000}"/>
          </ac:spMkLst>
        </pc:spChg>
        <pc:spChg chg="add">
          <ac:chgData name="ALDRYN INES DA SILVA GUIMARAES" userId="S::aldryn.guimaraes@etec.sp.gov.br::06fac437-c1e3-4e4c-9536-89a8f46c70c5" providerId="AD" clId="Web-{2C4E8DF4-F90E-F1F8-0961-54CDA43695E9}" dt="2024-11-18T19:10:53.314" v="24"/>
          <ac:spMkLst>
            <pc:docMk/>
            <pc:sldMk cId="2368657037" sldId="258"/>
            <ac:spMk id="46" creationId="{1FC8D519-5A24-4E2E-8D97-C6F37BD4892F}"/>
          </ac:spMkLst>
        </pc:spChg>
        <pc:spChg chg="add">
          <ac:chgData name="ALDRYN INES DA SILVA GUIMARAES" userId="S::aldryn.guimaraes@etec.sp.gov.br::06fac437-c1e3-4e4c-9536-89a8f46c70c5" providerId="AD" clId="Web-{2C4E8DF4-F90E-F1F8-0961-54CDA43695E9}" dt="2024-11-18T19:10:53.314" v="24"/>
          <ac:spMkLst>
            <pc:docMk/>
            <pc:sldMk cId="2368657037" sldId="258"/>
            <ac:spMk id="47" creationId="{7A963018-BBCE-48E1-8650-0EF073B0D0FB}"/>
          </ac:spMkLst>
        </pc:spChg>
        <pc:picChg chg="add mod">
          <ac:chgData name="ALDRYN INES DA SILVA GUIMARAES" userId="S::aldryn.guimaraes@etec.sp.gov.br::06fac437-c1e3-4e4c-9536-89a8f46c70c5" providerId="AD" clId="Web-{2C4E8DF4-F90E-F1F8-0961-54CDA43695E9}" dt="2024-11-18T19:10:53.314" v="24"/>
          <ac:picMkLst>
            <pc:docMk/>
            <pc:sldMk cId="2368657037" sldId="258"/>
            <ac:picMk id="3" creationId="{77E14286-D02D-0498-8118-FDA7BE8DD8C3}"/>
          </ac:picMkLst>
        </pc:picChg>
        <pc:cxnChg chg="add">
          <ac:chgData name="ALDRYN INES DA SILVA GUIMARAES" userId="S::aldryn.guimaraes@etec.sp.gov.br::06fac437-c1e3-4e4c-9536-89a8f46c70c5" providerId="AD" clId="Web-{2C4E8DF4-F90E-F1F8-0961-54CDA43695E9}" dt="2024-11-18T19:10:53.314" v="24"/>
          <ac:cxnSpMkLst>
            <pc:docMk/>
            <pc:sldMk cId="2368657037" sldId="258"/>
            <ac:cxnSpMk id="48" creationId="{BD1C99D0-461D-4A91-81EF-CCCD798B37A1}"/>
          </ac:cxnSpMkLst>
        </pc:cxnChg>
      </pc:sldChg>
      <pc:sldChg chg="addSp delSp modSp add replId">
        <pc:chgData name="ALDRYN INES DA SILVA GUIMARAES" userId="S::aldryn.guimaraes@etec.sp.gov.br::06fac437-c1e3-4e4c-9536-89a8f46c70c5" providerId="AD" clId="Web-{2C4E8DF4-F90E-F1F8-0961-54CDA43695E9}" dt="2024-11-18T19:11:22.909" v="29"/>
        <pc:sldMkLst>
          <pc:docMk/>
          <pc:sldMk cId="92634227" sldId="259"/>
        </pc:sldMkLst>
        <pc:spChg chg="mod ord">
          <ac:chgData name="ALDRYN INES DA SILVA GUIMARAES" userId="S::aldryn.guimaraes@etec.sp.gov.br::06fac437-c1e3-4e4c-9536-89a8f46c70c5" providerId="AD" clId="Web-{2C4E8DF4-F90E-F1F8-0961-54CDA43695E9}" dt="2024-11-18T19:11:22.909" v="29"/>
          <ac:spMkLst>
            <pc:docMk/>
            <pc:sldMk cId="92634227" sldId="259"/>
            <ac:spMk id="2" creationId="{00000000-0000-0000-0000-000000000000}"/>
          </ac:spMkLst>
        </pc:spChg>
        <pc:spChg chg="add">
          <ac:chgData name="ALDRYN INES DA SILVA GUIMARAES" userId="S::aldryn.guimaraes@etec.sp.gov.br::06fac437-c1e3-4e4c-9536-89a8f46c70c5" providerId="AD" clId="Web-{2C4E8DF4-F90E-F1F8-0961-54CDA43695E9}" dt="2024-11-18T19:11:22.909" v="29"/>
          <ac:spMkLst>
            <pc:docMk/>
            <pc:sldMk cId="92634227" sldId="259"/>
            <ac:spMk id="53" creationId="{7A963018-BBCE-48E1-8650-0EF073B0D0FB}"/>
          </ac:spMkLst>
        </pc:spChg>
        <pc:spChg chg="add">
          <ac:chgData name="ALDRYN INES DA SILVA GUIMARAES" userId="S::aldryn.guimaraes@etec.sp.gov.br::06fac437-c1e3-4e4c-9536-89a8f46c70c5" providerId="AD" clId="Web-{2C4E8DF4-F90E-F1F8-0961-54CDA43695E9}" dt="2024-11-18T19:11:22.909" v="29"/>
          <ac:spMkLst>
            <pc:docMk/>
            <pc:sldMk cId="92634227" sldId="259"/>
            <ac:spMk id="55" creationId="{1FC8D519-5A24-4E2E-8D97-C6F37BD4892F}"/>
          </ac:spMkLst>
        </pc:spChg>
        <pc:picChg chg="add mod">
          <ac:chgData name="ALDRYN INES DA SILVA GUIMARAES" userId="S::aldryn.guimaraes@etec.sp.gov.br::06fac437-c1e3-4e4c-9536-89a8f46c70c5" providerId="AD" clId="Web-{2C4E8DF4-F90E-F1F8-0961-54CDA43695E9}" dt="2024-11-18T19:11:22.909" v="29"/>
          <ac:picMkLst>
            <pc:docMk/>
            <pc:sldMk cId="92634227" sldId="259"/>
            <ac:picMk id="4" creationId="{83A01E16-F7DD-F93A-00B4-DBC122300DE4}"/>
          </ac:picMkLst>
        </pc:picChg>
        <pc:cxnChg chg="add">
          <ac:chgData name="ALDRYN INES DA SILVA GUIMARAES" userId="S::aldryn.guimaraes@etec.sp.gov.br::06fac437-c1e3-4e4c-9536-89a8f46c70c5" providerId="AD" clId="Web-{2C4E8DF4-F90E-F1F8-0961-54CDA43695E9}" dt="2024-11-18T19:11:22.909" v="29"/>
          <ac:cxnSpMkLst>
            <pc:docMk/>
            <pc:sldMk cId="92634227" sldId="259"/>
            <ac:cxnSpMk id="57" creationId="{BD1C99D0-461D-4A91-81EF-CCCD798B37A1}"/>
          </ac:cxnSpMkLst>
        </pc:cxnChg>
      </pc:sldChg>
      <pc:sldChg chg="modSp new ord">
        <pc:chgData name="ALDRYN INES DA SILVA GUIMARAES" userId="S::aldryn.guimaraes@etec.sp.gov.br::06fac437-c1e3-4e4c-9536-89a8f46c70c5" providerId="AD" clId="Web-{2C4E8DF4-F90E-F1F8-0961-54CDA43695E9}" dt="2024-11-18T19:14:15.749" v="74"/>
        <pc:sldMkLst>
          <pc:docMk/>
          <pc:sldMk cId="4200971671" sldId="260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13:41.153" v="59" actId="20577"/>
          <ac:spMkLst>
            <pc:docMk/>
            <pc:sldMk cId="4200971671" sldId="260"/>
            <ac:spMk id="3" creationId="{0E35A654-7552-5E22-003A-BF363355CFC6}"/>
          </ac:spMkLst>
        </pc:spChg>
      </pc:sldChg>
      <pc:sldChg chg="modSp new ord">
        <pc:chgData name="ALDRYN INES DA SILVA GUIMARAES" userId="S::aldryn.guimaraes@etec.sp.gov.br::06fac437-c1e3-4e4c-9536-89a8f46c70c5" providerId="AD" clId="Web-{2C4E8DF4-F90E-F1F8-0961-54CDA43695E9}" dt="2024-11-18T19:14:15.749" v="73"/>
        <pc:sldMkLst>
          <pc:docMk/>
          <pc:sldMk cId="3421523288" sldId="261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14:11.514" v="71" actId="20577"/>
          <ac:spMkLst>
            <pc:docMk/>
            <pc:sldMk cId="3421523288" sldId="261"/>
            <ac:spMk id="3" creationId="{E2E1326F-9E86-9E3A-6441-8E5D0DD818BF}"/>
          </ac:spMkLst>
        </pc:spChg>
      </pc:sldChg>
      <pc:sldChg chg="modSp add replId">
        <pc:chgData name="ALDRYN INES DA SILVA GUIMARAES" userId="S::aldryn.guimaraes@etec.sp.gov.br::06fac437-c1e3-4e4c-9536-89a8f46c70c5" providerId="AD" clId="Web-{2C4E8DF4-F90E-F1F8-0961-54CDA43695E9}" dt="2024-11-18T19:14:40.031" v="88" actId="20577"/>
        <pc:sldMkLst>
          <pc:docMk/>
          <pc:sldMk cId="2230551125" sldId="262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14:40.031" v="88" actId="20577"/>
          <ac:spMkLst>
            <pc:docMk/>
            <pc:sldMk cId="2230551125" sldId="262"/>
            <ac:spMk id="3" creationId="{E2E1326F-9E86-9E3A-6441-8E5D0DD818BF}"/>
          </ac:spMkLst>
        </pc:spChg>
      </pc:sldChg>
      <pc:sldChg chg="new del">
        <pc:chgData name="ALDRYN INES DA SILVA GUIMARAES" userId="S::aldryn.guimaraes@etec.sp.gov.br::06fac437-c1e3-4e4c-9536-89a8f46c70c5" providerId="AD" clId="Web-{2C4E8DF4-F90E-F1F8-0961-54CDA43695E9}" dt="2024-11-18T19:14:46.657" v="90"/>
        <pc:sldMkLst>
          <pc:docMk/>
          <pc:sldMk cId="1598858606" sldId="263"/>
        </pc:sldMkLst>
      </pc:sldChg>
      <pc:sldChg chg="modSp add replId">
        <pc:chgData name="ALDRYN INES DA SILVA GUIMARAES" userId="S::aldryn.guimaraes@etec.sp.gov.br::06fac437-c1e3-4e4c-9536-89a8f46c70c5" providerId="AD" clId="Web-{2C4E8DF4-F90E-F1F8-0961-54CDA43695E9}" dt="2024-11-18T19:15:10.487" v="107" actId="20577"/>
        <pc:sldMkLst>
          <pc:docMk/>
          <pc:sldMk cId="1740414592" sldId="263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15:10.487" v="107" actId="20577"/>
          <ac:spMkLst>
            <pc:docMk/>
            <pc:sldMk cId="1740414592" sldId="263"/>
            <ac:spMk id="3" creationId="{E2E1326F-9E86-9E3A-6441-8E5D0DD818BF}"/>
          </ac:spMkLst>
        </pc:spChg>
      </pc:sldChg>
      <pc:sldChg chg="modSp add ord replId">
        <pc:chgData name="ALDRYN INES DA SILVA GUIMARAES" userId="S::aldryn.guimaraes@etec.sp.gov.br::06fac437-c1e3-4e4c-9536-89a8f46c70c5" providerId="AD" clId="Web-{2C4E8DF4-F90E-F1F8-0961-54CDA43695E9}" dt="2024-11-18T19:15:36.582" v="119" actId="20577"/>
        <pc:sldMkLst>
          <pc:docMk/>
          <pc:sldMk cId="4006585819" sldId="264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15:36.582" v="119" actId="20577"/>
          <ac:spMkLst>
            <pc:docMk/>
            <pc:sldMk cId="4006585819" sldId="264"/>
            <ac:spMk id="3" creationId="{E2E1326F-9E86-9E3A-6441-8E5D0DD818BF}"/>
          </ac:spMkLst>
        </pc:spChg>
      </pc:sldChg>
      <pc:sldChg chg="modSp add replId">
        <pc:chgData name="ALDRYN INES DA SILVA GUIMARAES" userId="S::aldryn.guimaraes@etec.sp.gov.br::06fac437-c1e3-4e4c-9536-89a8f46c70c5" providerId="AD" clId="Web-{2C4E8DF4-F90E-F1F8-0961-54CDA43695E9}" dt="2024-11-18T19:15:56.865" v="131" actId="20577"/>
        <pc:sldMkLst>
          <pc:docMk/>
          <pc:sldMk cId="180251561" sldId="265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15:56.865" v="131" actId="20577"/>
          <ac:spMkLst>
            <pc:docMk/>
            <pc:sldMk cId="180251561" sldId="265"/>
            <ac:spMk id="3" creationId="{E2E1326F-9E86-9E3A-6441-8E5D0DD818BF}"/>
          </ac:spMkLst>
        </pc:spChg>
      </pc:sldChg>
      <pc:sldChg chg="modSp add replId">
        <pc:chgData name="ALDRYN INES DA SILVA GUIMARAES" userId="S::aldryn.guimaraes@etec.sp.gov.br::06fac437-c1e3-4e4c-9536-89a8f46c70c5" providerId="AD" clId="Web-{2C4E8DF4-F90E-F1F8-0961-54CDA43695E9}" dt="2024-11-18T19:16:15.960" v="137" actId="20577"/>
        <pc:sldMkLst>
          <pc:docMk/>
          <pc:sldMk cId="1465273741" sldId="266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16:15.960" v="137" actId="20577"/>
          <ac:spMkLst>
            <pc:docMk/>
            <pc:sldMk cId="1465273741" sldId="266"/>
            <ac:spMk id="3" creationId="{E2E1326F-9E86-9E3A-6441-8E5D0DD818BF}"/>
          </ac:spMkLst>
        </pc:spChg>
      </pc:sldChg>
      <pc:sldChg chg="modSp add replId">
        <pc:chgData name="ALDRYN INES DA SILVA GUIMARAES" userId="S::aldryn.guimaraes@etec.sp.gov.br::06fac437-c1e3-4e4c-9536-89a8f46c70c5" providerId="AD" clId="Web-{2C4E8DF4-F90E-F1F8-0961-54CDA43695E9}" dt="2024-11-18T19:16:42.243" v="151" actId="20577"/>
        <pc:sldMkLst>
          <pc:docMk/>
          <pc:sldMk cId="2682320544" sldId="267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16:42.243" v="151" actId="20577"/>
          <ac:spMkLst>
            <pc:docMk/>
            <pc:sldMk cId="2682320544" sldId="267"/>
            <ac:spMk id="3" creationId="{E2E1326F-9E86-9E3A-6441-8E5D0DD818BF}"/>
          </ac:spMkLst>
        </pc:spChg>
      </pc:sldChg>
      <pc:sldChg chg="modSp add replId">
        <pc:chgData name="ALDRYN INES DA SILVA GUIMARAES" userId="S::aldryn.guimaraes@etec.sp.gov.br::06fac437-c1e3-4e4c-9536-89a8f46c70c5" providerId="AD" clId="Web-{2C4E8DF4-F90E-F1F8-0961-54CDA43695E9}" dt="2024-11-18T19:17:13.104" v="169" actId="20577"/>
        <pc:sldMkLst>
          <pc:docMk/>
          <pc:sldMk cId="523966970" sldId="268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17:13.104" v="169" actId="20577"/>
          <ac:spMkLst>
            <pc:docMk/>
            <pc:sldMk cId="523966970" sldId="268"/>
            <ac:spMk id="3" creationId="{E2E1326F-9E86-9E3A-6441-8E5D0DD818BF}"/>
          </ac:spMkLst>
        </pc:spChg>
      </pc:sldChg>
      <pc:sldChg chg="modSp add ord replId">
        <pc:chgData name="ALDRYN INES DA SILVA GUIMARAES" userId="S::aldryn.guimaraes@etec.sp.gov.br::06fac437-c1e3-4e4c-9536-89a8f46c70c5" providerId="AD" clId="Web-{2C4E8DF4-F90E-F1F8-0961-54CDA43695E9}" dt="2024-11-18T19:18:32.156" v="192" actId="20577"/>
        <pc:sldMkLst>
          <pc:docMk/>
          <pc:sldMk cId="1198833998" sldId="269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18:32.156" v="192" actId="20577"/>
          <ac:spMkLst>
            <pc:docMk/>
            <pc:sldMk cId="1198833998" sldId="269"/>
            <ac:spMk id="3" creationId="{E2E1326F-9E86-9E3A-6441-8E5D0DD818BF}"/>
          </ac:spMkLst>
        </pc:spChg>
      </pc:sldChg>
      <pc:sldChg chg="modSp add replId">
        <pc:chgData name="ALDRYN INES DA SILVA GUIMARAES" userId="S::aldryn.guimaraes@etec.sp.gov.br::06fac437-c1e3-4e4c-9536-89a8f46c70c5" providerId="AD" clId="Web-{2C4E8DF4-F90E-F1F8-0961-54CDA43695E9}" dt="2024-11-18T19:18:50.954" v="203" actId="20577"/>
        <pc:sldMkLst>
          <pc:docMk/>
          <pc:sldMk cId="3624409308" sldId="270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18:50.954" v="203" actId="20577"/>
          <ac:spMkLst>
            <pc:docMk/>
            <pc:sldMk cId="3624409308" sldId="270"/>
            <ac:spMk id="3" creationId="{E2E1326F-9E86-9E3A-6441-8E5D0DD818BF}"/>
          </ac:spMkLst>
        </pc:spChg>
      </pc:sldChg>
      <pc:sldChg chg="modSp add replId">
        <pc:chgData name="ALDRYN INES DA SILVA GUIMARAES" userId="S::aldryn.guimaraes@etec.sp.gov.br::06fac437-c1e3-4e4c-9536-89a8f46c70c5" providerId="AD" clId="Web-{2C4E8DF4-F90E-F1F8-0961-54CDA43695E9}" dt="2024-11-18T19:19:10.955" v="210" actId="20577"/>
        <pc:sldMkLst>
          <pc:docMk/>
          <pc:sldMk cId="1154485210" sldId="271"/>
        </pc:sldMkLst>
      </pc:sldChg>
      <pc:sldChg chg="modSp add replId">
        <pc:chgData name="ALDRYN INES DA SILVA GUIMARAES" userId="S::aldryn.guimaraes@etec.sp.gov.br::06fac437-c1e3-4e4c-9536-89a8f46c70c5" providerId="AD" clId="Web-{2C4E8DF4-F90E-F1F8-0961-54CDA43695E9}" dt="2024-11-18T19:19:43.473" v="223" actId="20577"/>
        <pc:sldMkLst>
          <pc:docMk/>
          <pc:sldMk cId="160510390" sldId="272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19:43.473" v="223" actId="20577"/>
          <ac:spMkLst>
            <pc:docMk/>
            <pc:sldMk cId="160510390" sldId="272"/>
            <ac:spMk id="3" creationId="{E2E1326F-9E86-9E3A-6441-8E5D0DD818BF}"/>
          </ac:spMkLst>
        </pc:spChg>
      </pc:sldChg>
      <pc:sldChg chg="modSp add replId">
        <pc:chgData name="ALDRYN INES DA SILVA GUIMARAES" userId="S::aldryn.guimaraes@etec.sp.gov.br::06fac437-c1e3-4e4c-9536-89a8f46c70c5" providerId="AD" clId="Web-{2C4E8DF4-F90E-F1F8-0961-54CDA43695E9}" dt="2024-11-18T19:20:08.428" v="235" actId="20577"/>
        <pc:sldMkLst>
          <pc:docMk/>
          <pc:sldMk cId="73872017" sldId="273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20:08.428" v="235" actId="20577"/>
          <ac:spMkLst>
            <pc:docMk/>
            <pc:sldMk cId="73872017" sldId="273"/>
            <ac:spMk id="3" creationId="{E2E1326F-9E86-9E3A-6441-8E5D0DD818BF}"/>
          </ac:spMkLst>
        </pc:spChg>
      </pc:sldChg>
      <pc:sldChg chg="modSp add replId">
        <pc:chgData name="ALDRYN INES DA SILVA GUIMARAES" userId="S::aldryn.guimaraes@etec.sp.gov.br::06fac437-c1e3-4e4c-9536-89a8f46c70c5" providerId="AD" clId="Web-{2C4E8DF4-F90E-F1F8-0961-54CDA43695E9}" dt="2024-11-18T19:20:48.306" v="257" actId="20577"/>
        <pc:sldMkLst>
          <pc:docMk/>
          <pc:sldMk cId="1469378368" sldId="274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20:48.306" v="257" actId="20577"/>
          <ac:spMkLst>
            <pc:docMk/>
            <pc:sldMk cId="1469378368" sldId="274"/>
            <ac:spMk id="3" creationId="{E2E1326F-9E86-9E3A-6441-8E5D0DD818BF}"/>
          </ac:spMkLst>
        </pc:spChg>
      </pc:sldChg>
      <pc:sldChg chg="modSp add replId">
        <pc:chgData name="ALDRYN INES DA SILVA GUIMARAES" userId="S::aldryn.guimaraes@etec.sp.gov.br::06fac437-c1e3-4e4c-9536-89a8f46c70c5" providerId="AD" clId="Web-{2C4E8DF4-F90E-F1F8-0961-54CDA43695E9}" dt="2024-11-18T19:21:28.543" v="276" actId="20577"/>
        <pc:sldMkLst>
          <pc:docMk/>
          <pc:sldMk cId="859489952" sldId="275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21:28.543" v="276" actId="20577"/>
          <ac:spMkLst>
            <pc:docMk/>
            <pc:sldMk cId="859489952" sldId="275"/>
            <ac:spMk id="3" creationId="{E2E1326F-9E86-9E3A-6441-8E5D0DD818BF}"/>
          </ac:spMkLst>
        </pc:spChg>
      </pc:sldChg>
      <pc:sldChg chg="modSp add replId">
        <pc:chgData name="ALDRYN INES DA SILVA GUIMARAES" userId="S::aldryn.guimaraes@etec.sp.gov.br::06fac437-c1e3-4e4c-9536-89a8f46c70c5" providerId="AD" clId="Web-{2C4E8DF4-F90E-F1F8-0961-54CDA43695E9}" dt="2024-11-18T19:21:54.951" v="300" actId="20577"/>
        <pc:sldMkLst>
          <pc:docMk/>
          <pc:sldMk cId="3979418566" sldId="276"/>
        </pc:sldMkLst>
        <pc:spChg chg="mod">
          <ac:chgData name="ALDRYN INES DA SILVA GUIMARAES" userId="S::aldryn.guimaraes@etec.sp.gov.br::06fac437-c1e3-4e4c-9536-89a8f46c70c5" providerId="AD" clId="Web-{2C4E8DF4-F90E-F1F8-0961-54CDA43695E9}" dt="2024-11-18T19:21:54.951" v="300" actId="20577"/>
          <ac:spMkLst>
            <pc:docMk/>
            <pc:sldMk cId="3979418566" sldId="276"/>
            <ac:spMk id="3" creationId="{E2E1326F-9E86-9E3A-6441-8E5D0DD818BF}"/>
          </ac:spMkLst>
        </pc:spChg>
      </pc:sldChg>
    </pc:docChg>
  </pc:docChgLst>
  <pc:docChgLst>
    <pc:chgData name="ALDRYN INES DA SILVA GUIMARAES" userId="S::aldryn.guimaraes@etec.sp.gov.br::06fac437-c1e3-4e4c-9536-89a8f46c70c5" providerId="AD" clId="Web-{CCA65BAB-DB74-24BA-B253-996C81B21737}"/>
    <pc:docChg chg="modSld">
      <pc:chgData name="ALDRYN INES DA SILVA GUIMARAES" userId="S::aldryn.guimaraes@etec.sp.gov.br::06fac437-c1e3-4e4c-9536-89a8f46c70c5" providerId="AD" clId="Web-{CCA65BAB-DB74-24BA-B253-996C81B21737}" dt="2024-11-26T01:09:41.170" v="3" actId="1076"/>
      <pc:docMkLst>
        <pc:docMk/>
      </pc:docMkLst>
      <pc:sldChg chg="addSp modSp">
        <pc:chgData name="ALDRYN INES DA SILVA GUIMARAES" userId="S::aldryn.guimaraes@etec.sp.gov.br::06fac437-c1e3-4e4c-9536-89a8f46c70c5" providerId="AD" clId="Web-{CCA65BAB-DB74-24BA-B253-996C81B21737}" dt="2024-11-26T01:09:41.170" v="3" actId="1076"/>
        <pc:sldMkLst>
          <pc:docMk/>
          <pc:sldMk cId="1469378368" sldId="274"/>
        </pc:sldMkLst>
        <pc:picChg chg="add mod">
          <ac:chgData name="ALDRYN INES DA SILVA GUIMARAES" userId="S::aldryn.guimaraes@etec.sp.gov.br::06fac437-c1e3-4e4c-9536-89a8f46c70c5" providerId="AD" clId="Web-{CCA65BAB-DB74-24BA-B253-996C81B21737}" dt="2024-11-26T01:09:41.170" v="3" actId="1076"/>
          <ac:picMkLst>
            <pc:docMk/>
            <pc:sldMk cId="1469378368" sldId="274"/>
            <ac:picMk id="2" creationId="{AA6E5C3A-3644-9DED-B322-968D3C72D363}"/>
          </ac:picMkLst>
        </pc:picChg>
      </pc:sldChg>
      <pc:sldChg chg="delSp">
        <pc:chgData name="ALDRYN INES DA SILVA GUIMARAES" userId="S::aldryn.guimaraes@etec.sp.gov.br::06fac437-c1e3-4e4c-9536-89a8f46c70c5" providerId="AD" clId="Web-{CCA65BAB-DB74-24BA-B253-996C81B21737}" dt="2024-11-26T01:09:15.606" v="0"/>
        <pc:sldMkLst>
          <pc:docMk/>
          <pc:sldMk cId="859489952" sldId="275"/>
        </pc:sldMkLst>
        <pc:picChg chg="del">
          <ac:chgData name="ALDRYN INES DA SILVA GUIMARAES" userId="S::aldryn.guimaraes@etec.sp.gov.br::06fac437-c1e3-4e4c-9536-89a8f46c70c5" providerId="AD" clId="Web-{CCA65BAB-DB74-24BA-B253-996C81B21737}" dt="2024-11-26T01:09:15.606" v="0"/>
          <ac:picMkLst>
            <pc:docMk/>
            <pc:sldMk cId="859489952" sldId="275"/>
            <ac:picMk id="7" creationId="{9EB7ED30-B960-81DD-034B-023F6A93AD7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8808-26D1-4F4B-96F4-F3082078D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008" y="1122362"/>
            <a:ext cx="8816632" cy="357155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0C639-B0CD-4365-98A9-C1E5FF6CF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008" y="5521960"/>
            <a:ext cx="8816632" cy="94487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80C52-E6BB-4B27-B5D8-2D33B249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7C649-4A0C-4EF2-8FC1-2BCF0BF9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E03F2-D0FE-49BB-8AEC-E99C4DB2D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A7CC8F-56A6-423D-B67A-8BA89D3EC911}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973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6CCBF3A-D7FB-4B97-8FD5-6FFB20CB1E8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016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657BC899-49B5-4B43-9200-3CEA6DD55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9675" y="1326933"/>
            <a:ext cx="5385013" cy="1158531"/>
          </a:xfrm>
        </p:spPr>
        <p:txBody>
          <a:bodyPr>
            <a:normAutofit/>
          </a:bodyPr>
          <a:lstStyle/>
          <a:p>
            <a:r>
              <a:rPr lang="en-US" sz="7000"/>
              <a:t>PORTIFOLIO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39676" y="3002579"/>
            <a:ext cx="5442513" cy="8059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000"/>
              <a:t>ALDRYN GUIMARÃES</a:t>
            </a:r>
          </a:p>
        </p:txBody>
      </p:sp>
      <p:pic>
        <p:nvPicPr>
          <p:cNvPr id="4" name="Picture 3" descr="Qual a diferença entre a faculdade e o curso técnico de design de interiores?  Onde estudar?">
            <a:extLst>
              <a:ext uri="{FF2B5EF4-FFF2-40B4-BE49-F238E27FC236}">
                <a16:creationId xmlns:a16="http://schemas.microsoft.com/office/drawing/2014/main" id="{7AB4BA5A-EB5B-F577-7BA9-CB991F329C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254" r="23251" b="-2"/>
          <a:stretch/>
        </p:blipFill>
        <p:spPr>
          <a:xfrm>
            <a:off x="833540" y="777256"/>
            <a:ext cx="3368679" cy="5242544"/>
          </a:xfrm>
          <a:custGeom>
            <a:avLst/>
            <a:gdLst/>
            <a:ahLst/>
            <a:cxnLst/>
            <a:rect l="l" t="t" r="r" b="b"/>
            <a:pathLst>
              <a:path w="3368679" h="5242544">
                <a:moveTo>
                  <a:pt x="1684341" y="0"/>
                </a:moveTo>
                <a:cubicBezTo>
                  <a:pt x="2614575" y="0"/>
                  <a:pt x="3368679" y="754104"/>
                  <a:pt x="3368679" y="1684339"/>
                </a:cubicBezTo>
                <a:lnTo>
                  <a:pt x="3368677" y="2408104"/>
                </a:lnTo>
                <a:cubicBezTo>
                  <a:pt x="3368678" y="2408114"/>
                  <a:pt x="3368678" y="2408123"/>
                  <a:pt x="3368679" y="2408133"/>
                </a:cubicBezTo>
                <a:lnTo>
                  <a:pt x="3368673" y="5242544"/>
                </a:lnTo>
                <a:lnTo>
                  <a:pt x="0" y="5242544"/>
                </a:lnTo>
                <a:lnTo>
                  <a:pt x="1" y="1684339"/>
                </a:lnTo>
                <a:cubicBezTo>
                  <a:pt x="1" y="754104"/>
                  <a:pt x="754106" y="0"/>
                  <a:pt x="1684341" y="0"/>
                </a:cubicBezTo>
                <a:close/>
              </a:path>
            </a:pathLst>
          </a:custGeom>
        </p:spPr>
      </p:pic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C2FFC94-1F80-402F-B7DE-3E407ADB1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6048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7A963018-BBCE-48E1-8650-0EF073B0D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10 SÉRIES E DOCUMENTÁRIOS SOBRE DESIGN, ARQUITETURA E INTERIORES - Núcleo  Carioca de Decoração">
            <a:extLst>
              <a:ext uri="{FF2B5EF4-FFF2-40B4-BE49-F238E27FC236}">
                <a16:creationId xmlns:a16="http://schemas.microsoft.com/office/drawing/2014/main" id="{298D89B1-4480-1F94-C6D7-B3A047E241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4"/>
          <a:stretch/>
        </p:blipFill>
        <p:spPr>
          <a:xfrm>
            <a:off x="-2" y="10"/>
            <a:ext cx="12192002" cy="6857989"/>
          </a:xfrm>
          <a:prstGeom prst="rect">
            <a:avLst/>
          </a:prstGeom>
        </p:spPr>
      </p:pic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1FC8D519-5A24-4E2E-8D97-C6F37BD48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143500"/>
            <a:ext cx="12191996" cy="1714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3494" y="5451471"/>
            <a:ext cx="10185009" cy="672355"/>
          </a:xfrm>
        </p:spPr>
        <p:txBody>
          <a:bodyPr anchor="b">
            <a:normAutofit/>
          </a:bodyPr>
          <a:lstStyle/>
          <a:p>
            <a:pPr algn="ctr"/>
            <a:r>
              <a:rPr lang="en-US" sz="3600"/>
              <a:t>MÓDULO I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D1C99D0-461D-4A91-81EF-CCCD798B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5144087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749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E35A654-7552-5E22-003A-BF363355CF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ESTUDO E APLICAÇÃO DOS MATERIAIS E REVESTIMENTOS</a:t>
            </a:r>
          </a:p>
        </p:txBody>
      </p:sp>
      <p:pic>
        <p:nvPicPr>
          <p:cNvPr id="4" name="Picture 3" descr="A computer screen shot of a house plan&#10;&#10;Description automatically generated">
            <a:extLst>
              <a:ext uri="{FF2B5EF4-FFF2-40B4-BE49-F238E27FC236}">
                <a16:creationId xmlns:a16="http://schemas.microsoft.com/office/drawing/2014/main" id="{6B97F8A6-72E3-6527-10A6-418285111B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197" t="28991" r="18418" b="17437"/>
          <a:stretch/>
        </p:blipFill>
        <p:spPr>
          <a:xfrm>
            <a:off x="3048000" y="274843"/>
            <a:ext cx="6490297" cy="462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71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EVOLUÇÃO DAS ARTES VISUAIS</a:t>
            </a:r>
          </a:p>
        </p:txBody>
      </p:sp>
      <p:pic>
        <p:nvPicPr>
          <p:cNvPr id="2" name="Picture 1" descr="Arquitetura Medieval: História + Estilo Bizantino, Românico e Gótico">
            <a:extLst>
              <a:ext uri="{FF2B5EF4-FFF2-40B4-BE49-F238E27FC236}">
                <a16:creationId xmlns:a16="http://schemas.microsoft.com/office/drawing/2014/main" id="{C11B3E6E-36A5-1688-69AA-84C6BE3A0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456" y="1131643"/>
            <a:ext cx="4037161" cy="32001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379601-41C8-5C7F-9E0A-754E0DD1871E}"/>
              </a:ext>
            </a:extLst>
          </p:cNvPr>
          <p:cNvSpPr txBox="1"/>
          <p:nvPr/>
        </p:nvSpPr>
        <p:spPr>
          <a:xfrm>
            <a:off x="6930163" y="2069510"/>
            <a:ext cx="442535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/>
              <a:t>ARQUITETURA NA IDADE MÉDIA</a:t>
            </a:r>
          </a:p>
        </p:txBody>
      </p:sp>
    </p:spTree>
    <p:extLst>
      <p:ext uri="{BB962C8B-B14F-4D97-AF65-F5344CB8AC3E}">
        <p14:creationId xmlns:p14="http://schemas.microsoft.com/office/powerpoint/2010/main" val="3421523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EXPRESSÕES VISUAIS I</a:t>
            </a:r>
          </a:p>
        </p:txBody>
      </p:sp>
      <p:pic>
        <p:nvPicPr>
          <p:cNvPr id="4" name="Picture 3" descr="A drawing of a table and chairs&#10;&#10;Description automatically generated">
            <a:extLst>
              <a:ext uri="{FF2B5EF4-FFF2-40B4-BE49-F238E27FC236}">
                <a16:creationId xmlns:a16="http://schemas.microsoft.com/office/drawing/2014/main" id="{F7085B2F-DEA5-F01A-5B07-3D5B55D96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722" y="380347"/>
            <a:ext cx="7792528" cy="437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551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ERGONOMIA</a:t>
            </a:r>
          </a:p>
        </p:txBody>
      </p:sp>
      <p:pic>
        <p:nvPicPr>
          <p:cNvPr id="4" name="Picture 3" descr="A drawing of a room&#10;&#10;Description automatically generated">
            <a:extLst>
              <a:ext uri="{FF2B5EF4-FFF2-40B4-BE49-F238E27FC236}">
                <a16:creationId xmlns:a16="http://schemas.microsoft.com/office/drawing/2014/main" id="{1FDFFFC7-0C39-F69F-C9F8-4A5189E10D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095" r="-426" b="21905"/>
          <a:stretch/>
        </p:blipFill>
        <p:spPr>
          <a:xfrm>
            <a:off x="3394136" y="531802"/>
            <a:ext cx="5400895" cy="427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07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PROJETO DE ESPAÇOS EFÊMEROS</a:t>
            </a:r>
          </a:p>
        </p:txBody>
      </p:sp>
      <p:pic>
        <p:nvPicPr>
          <p:cNvPr id="5" name="Picture 4" descr="A computer screen shot of a drawing&#10;&#10;Description automatically generated">
            <a:extLst>
              <a:ext uri="{FF2B5EF4-FFF2-40B4-BE49-F238E27FC236}">
                <a16:creationId xmlns:a16="http://schemas.microsoft.com/office/drawing/2014/main" id="{D98A6EDA-A85D-7CF1-1B28-14B783863A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891" t="23313" r="13931" b="14095"/>
          <a:stretch/>
        </p:blipFill>
        <p:spPr>
          <a:xfrm>
            <a:off x="2702944" y="159408"/>
            <a:ext cx="6778963" cy="475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14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7A963018-BBCE-48E1-8650-0EF073B0D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Quanto custa um projeto de interiores?">
            <a:extLst>
              <a:ext uri="{FF2B5EF4-FFF2-40B4-BE49-F238E27FC236}">
                <a16:creationId xmlns:a16="http://schemas.microsoft.com/office/drawing/2014/main" id="{83A01E16-F7DD-F93A-00B4-DBC122300D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224" b="10921"/>
          <a:stretch/>
        </p:blipFill>
        <p:spPr>
          <a:xfrm>
            <a:off x="-2" y="10"/>
            <a:ext cx="12192002" cy="6857989"/>
          </a:xfrm>
          <a:prstGeom prst="rect">
            <a:avLst/>
          </a:prstGeom>
        </p:spPr>
      </p:pic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1FC8D519-5A24-4E2E-8D97-C6F37BD48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143500"/>
            <a:ext cx="12191996" cy="1714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3494" y="5451471"/>
            <a:ext cx="10185009" cy="672355"/>
          </a:xfrm>
        </p:spPr>
        <p:txBody>
          <a:bodyPr anchor="b">
            <a:normAutofit/>
          </a:bodyPr>
          <a:lstStyle/>
          <a:p>
            <a:pPr algn="ctr"/>
            <a:r>
              <a:rPr lang="en-US" sz="3600"/>
              <a:t>MÓDULO III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D1C99D0-461D-4A91-81EF-CCCD798B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5144087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34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EXPRESSÕES VISUAIS II</a:t>
            </a:r>
          </a:p>
        </p:txBody>
      </p:sp>
      <p:pic>
        <p:nvPicPr>
          <p:cNvPr id="2" name="Picture 1" descr="A drawing of a room&#10;&#10;Description automatically generated">
            <a:extLst>
              <a:ext uri="{FF2B5EF4-FFF2-40B4-BE49-F238E27FC236}">
                <a16:creationId xmlns:a16="http://schemas.microsoft.com/office/drawing/2014/main" id="{8A712922-8D20-E837-2766-DFAD11E937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09" b="418"/>
          <a:stretch/>
        </p:blipFill>
        <p:spPr>
          <a:xfrm>
            <a:off x="2006948" y="612018"/>
            <a:ext cx="7332454" cy="427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585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HISTÓRIA DO MOBILIÁRIO I</a:t>
            </a:r>
          </a:p>
        </p:txBody>
      </p:sp>
      <p:pic>
        <p:nvPicPr>
          <p:cNvPr id="4" name="Picture 3" descr="A drawing of a dresser&#10;&#10;Description automatically generated">
            <a:extLst>
              <a:ext uri="{FF2B5EF4-FFF2-40B4-BE49-F238E27FC236}">
                <a16:creationId xmlns:a16="http://schemas.microsoft.com/office/drawing/2014/main" id="{9DDE41C8-3812-9E4C-BF0E-B1D7008F42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90" t="17166" r="1863" b="24126"/>
          <a:stretch/>
        </p:blipFill>
        <p:spPr>
          <a:xfrm>
            <a:off x="6368933" y="149246"/>
            <a:ext cx="4011114" cy="4572330"/>
          </a:xfrm>
          <a:prstGeom prst="rect">
            <a:avLst/>
          </a:prstGeom>
        </p:spPr>
      </p:pic>
      <p:pic>
        <p:nvPicPr>
          <p:cNvPr id="5" name="Picture 4" descr="A paper with writing on it&#10;&#10;Description automatically generated">
            <a:extLst>
              <a:ext uri="{FF2B5EF4-FFF2-40B4-BE49-F238E27FC236}">
                <a16:creationId xmlns:a16="http://schemas.microsoft.com/office/drawing/2014/main" id="{77AD9061-E0C9-44EB-62F7-22C9172BD4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371" b="24399"/>
          <a:stretch/>
        </p:blipFill>
        <p:spPr>
          <a:xfrm>
            <a:off x="733009" y="511572"/>
            <a:ext cx="4629329" cy="385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51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PLANELAMENTO TCC 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0EBA6B7-0099-8628-5D38-0982720F5D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564" t="31513" r="23967" b="8613"/>
          <a:stretch/>
        </p:blipFill>
        <p:spPr>
          <a:xfrm>
            <a:off x="2789208" y="159824"/>
            <a:ext cx="7023274" cy="483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73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PROJETO DE INTERIORES RESIDENCIAIS</a:t>
            </a:r>
          </a:p>
        </p:txBody>
      </p:sp>
      <p:pic>
        <p:nvPicPr>
          <p:cNvPr id="4" name="Picture 3" descr="A computer screen shot of a house plan&#10;&#10;Description automatically generated">
            <a:extLst>
              <a:ext uri="{FF2B5EF4-FFF2-40B4-BE49-F238E27FC236}">
                <a16:creationId xmlns:a16="http://schemas.microsoft.com/office/drawing/2014/main" id="{8A66ADB2-3DBB-E1B2-0120-98BE40AD28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232" t="30194" r="18089" b="14820"/>
          <a:stretch/>
        </p:blipFill>
        <p:spPr>
          <a:xfrm>
            <a:off x="2889849" y="202957"/>
            <a:ext cx="6707051" cy="488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320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REPRESENTAÇÃO TÉCNICA DO MOBILIÁRIO I</a:t>
            </a:r>
          </a:p>
        </p:txBody>
      </p:sp>
      <p:pic>
        <p:nvPicPr>
          <p:cNvPr id="4" name="Picture 3" descr="A blueprint of a building&#10;&#10;Description automatically generated">
            <a:extLst>
              <a:ext uri="{FF2B5EF4-FFF2-40B4-BE49-F238E27FC236}">
                <a16:creationId xmlns:a16="http://schemas.microsoft.com/office/drawing/2014/main" id="{94820402-C696-AAB1-3599-52D919B20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519214" y="-1121274"/>
            <a:ext cx="4255517" cy="757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966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7A963018-BBCE-48E1-8650-0EF073B0D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Decoração e Arquitetura de Interiores - coperonyx">
            <a:extLst>
              <a:ext uri="{FF2B5EF4-FFF2-40B4-BE49-F238E27FC236}">
                <a16:creationId xmlns:a16="http://schemas.microsoft.com/office/drawing/2014/main" id="{77E14286-D02D-0498-8118-FDA7BE8DD8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91" b="9123"/>
          <a:stretch/>
        </p:blipFill>
        <p:spPr>
          <a:xfrm>
            <a:off x="-2" y="10"/>
            <a:ext cx="12192002" cy="6857989"/>
          </a:xfrm>
          <a:prstGeom prst="rect">
            <a:avLst/>
          </a:prstGeom>
        </p:spPr>
      </p:pic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1FC8D519-5A24-4E2E-8D97-C6F37BD48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143500"/>
            <a:ext cx="12191996" cy="1714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3494" y="5451471"/>
            <a:ext cx="10185009" cy="672355"/>
          </a:xfrm>
        </p:spPr>
        <p:txBody>
          <a:bodyPr anchor="b">
            <a:normAutofit/>
          </a:bodyPr>
          <a:lstStyle/>
          <a:p>
            <a:pPr algn="ctr"/>
            <a:r>
              <a:rPr lang="en-US" sz="3600"/>
              <a:t>MÓDULO II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D1C99D0-461D-4A91-81EF-CCCD798B3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5144087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657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CONFORTO AMBIENTAL</a:t>
            </a:r>
            <a:endParaRPr lang="en-US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317C6A32-855F-0BC4-C567-6674A61909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961" t="27731" r="16293" b="16386"/>
          <a:stretch/>
        </p:blipFill>
        <p:spPr>
          <a:xfrm>
            <a:off x="2659811" y="159823"/>
            <a:ext cx="6878890" cy="483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833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DESENVOLVIMENTO TCC</a:t>
            </a:r>
          </a:p>
        </p:txBody>
      </p:sp>
      <p:pic>
        <p:nvPicPr>
          <p:cNvPr id="4" name="Picture 3" descr="A computer screen shot of a computer screen&#10;&#10;Description automatically generated">
            <a:extLst>
              <a:ext uri="{FF2B5EF4-FFF2-40B4-BE49-F238E27FC236}">
                <a16:creationId xmlns:a16="http://schemas.microsoft.com/office/drawing/2014/main" id="{008351DD-8797-C772-56B8-F922B8408A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378" t="38025" r="15821" b="14706"/>
          <a:stretch/>
        </p:blipFill>
        <p:spPr>
          <a:xfrm>
            <a:off x="2803585" y="634277"/>
            <a:ext cx="6591134" cy="400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09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EXPRESSÕES VISUAIS III</a:t>
            </a:r>
          </a:p>
        </p:txBody>
      </p:sp>
      <p:pic>
        <p:nvPicPr>
          <p:cNvPr id="2" name="Picture 1" descr="A drawing of a hallway with plants and a door&#10;&#10;Description automatically generated">
            <a:extLst>
              <a:ext uri="{FF2B5EF4-FFF2-40B4-BE49-F238E27FC236}">
                <a16:creationId xmlns:a16="http://schemas.microsoft.com/office/drawing/2014/main" id="{F545E5A0-8DEC-1CC7-C262-0BF8B3CC59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888" r="4348" b="13636"/>
          <a:stretch/>
        </p:blipFill>
        <p:spPr>
          <a:xfrm>
            <a:off x="4383551" y="121423"/>
            <a:ext cx="3421641" cy="483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95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HISTÓRIA DO MOBILIÁRIO II</a:t>
            </a:r>
          </a:p>
        </p:txBody>
      </p:sp>
      <p:pic>
        <p:nvPicPr>
          <p:cNvPr id="2" name="Picture 1" descr="A chair made of cardboard&#10;&#10;Description automatically generated">
            <a:extLst>
              <a:ext uri="{FF2B5EF4-FFF2-40B4-BE49-F238E27FC236}">
                <a16:creationId xmlns:a16="http://schemas.microsoft.com/office/drawing/2014/main" id="{3132B670-A011-FB58-D347-656096AC5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1667" y="138088"/>
            <a:ext cx="3488666" cy="464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0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PROJETO DE INTERIORES COMERCIAIS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B2AFD52-DF64-2E10-461C-9EB71EE765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398" t="40546" r="9091" b="19177"/>
          <a:stretch/>
        </p:blipFill>
        <p:spPr>
          <a:xfrm>
            <a:off x="1020792" y="1180616"/>
            <a:ext cx="9296628" cy="342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2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REPRESENTAÇÃO DIGITAL DE PROJETOS DE INTERIORES III</a:t>
            </a:r>
          </a:p>
        </p:txBody>
      </p:sp>
      <p:pic>
        <p:nvPicPr>
          <p:cNvPr id="2" name="Picture 1" descr="A drawing of a house&#10;&#10;Description automatically generated">
            <a:extLst>
              <a:ext uri="{FF2B5EF4-FFF2-40B4-BE49-F238E27FC236}">
                <a16:creationId xmlns:a16="http://schemas.microsoft.com/office/drawing/2014/main" id="{AA6E5C3A-3644-9DED-B322-968D3C72D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993" y="608787"/>
            <a:ext cx="8508381" cy="416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378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REPRESENTAÇÃO TÉCNICA DO MOBILIÁRIO II</a:t>
            </a:r>
            <a:endParaRPr lang="en-US"/>
          </a:p>
        </p:txBody>
      </p:sp>
      <p:pic>
        <p:nvPicPr>
          <p:cNvPr id="2" name="Picture 1" descr="A computer screen shot of a computer screen&#10;&#10;Description automatically generated">
            <a:extLst>
              <a:ext uri="{FF2B5EF4-FFF2-40B4-BE49-F238E27FC236}">
                <a16:creationId xmlns:a16="http://schemas.microsoft.com/office/drawing/2014/main" id="{E10D3376-C944-A3E0-73F2-3B29859D5D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34" t="31723" r="29752" b="31302"/>
          <a:stretch/>
        </p:blipFill>
        <p:spPr>
          <a:xfrm>
            <a:off x="1524002" y="548013"/>
            <a:ext cx="9137104" cy="438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89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2E1326F-9E86-9E3A-6441-8E5D0DD818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300"/>
              <a:t>TENDÊNCIAS EM DESIGN DE INTERIORES</a:t>
            </a:r>
            <a:endParaRPr lang="en-US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9A8DC34D-2E2D-BED3-8120-8936DC73C5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63" t="28781" r="12161" b="10924"/>
          <a:stretch/>
        </p:blipFill>
        <p:spPr>
          <a:xfrm>
            <a:off x="2430045" y="504880"/>
            <a:ext cx="7312302" cy="413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418566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VTI">
  <a:themeElements>
    <a:clrScheme name="Custom 1">
      <a:dk1>
        <a:sysClr val="windowText" lastClr="000000"/>
      </a:dk1>
      <a:lt1>
        <a:sysClr val="window" lastClr="FFFFFF"/>
      </a:lt1>
      <a:dk2>
        <a:srgbClr val="2E3A3C"/>
      </a:dk2>
      <a:lt2>
        <a:srgbClr val="EDE9E7"/>
      </a:lt2>
      <a:accent1>
        <a:srgbClr val="898470"/>
      </a:accent1>
      <a:accent2>
        <a:srgbClr val="7A8773"/>
      </a:accent2>
      <a:accent3>
        <a:srgbClr val="8C845E"/>
      </a:accent3>
      <a:accent4>
        <a:srgbClr val="9F7E56"/>
      </a:accent4>
      <a:accent5>
        <a:srgbClr val="9B7E69"/>
      </a:accent5>
      <a:accent6>
        <a:srgbClr val="AA7862"/>
      </a:accent6>
      <a:hlink>
        <a:srgbClr val="7A8773"/>
      </a:hlink>
      <a:folHlink>
        <a:srgbClr val="9F7E56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VTI" id="{309F1D27-9968-4F93-BA7C-3666A757FD2E}" vid="{76D8E8FD-8787-4E56-A14A-C28BF58ABEE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ArchwayVTI</vt:lpstr>
      <vt:lpstr>PORTIFOLIO</vt:lpstr>
      <vt:lpstr>MÓDULO 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MÓDULO III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MÓDULO 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10</cp:revision>
  <dcterms:created xsi:type="dcterms:W3CDTF">2024-11-18T19:04:18Z</dcterms:created>
  <dcterms:modified xsi:type="dcterms:W3CDTF">2024-11-26T17:27:54Z</dcterms:modified>
</cp:coreProperties>
</file>