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61" r:id="rId4"/>
    <p:sldId id="281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2" r:id="rId13"/>
    <p:sldId id="291" r:id="rId14"/>
    <p:sldId id="293" r:id="rId15"/>
    <p:sldId id="294" r:id="rId16"/>
    <p:sldId id="296" r:id="rId17"/>
    <p:sldId id="295" r:id="rId18"/>
    <p:sldId id="297" r:id="rId19"/>
    <p:sldId id="298" r:id="rId20"/>
    <p:sldId id="299" r:id="rId21"/>
    <p:sldId id="300" r:id="rId22"/>
    <p:sldId id="301" r:id="rId23"/>
    <p:sldId id="303" r:id="rId24"/>
    <p:sldId id="304" r:id="rId25"/>
    <p:sldId id="305" r:id="rId26"/>
    <p:sldId id="280" r:id="rId27"/>
  </p:sldIdLst>
  <p:sldSz cx="9144000" cy="5143500" type="screen16x9"/>
  <p:notesSz cx="6858000" cy="9144000"/>
  <p:embeddedFontLst>
    <p:embeddedFont>
      <p:font typeface="Abel" panose="02000506030000020004" pitchFamily="2" charset="0"/>
      <p:regular r:id="rId29"/>
    </p:embeddedFont>
    <p:embeddedFont>
      <p:font typeface="Open Sans Light" panose="020B0306030504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GzpoadBs2/9yYbBHfNhtMZPng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62" y="96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54377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8727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114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672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766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652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237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5673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315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77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3549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487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2872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6726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1441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253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995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9689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872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9134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4569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325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9824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135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5303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5379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0" name="Google Shape;3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0696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/>
          <p:nvPr/>
        </p:nvSpPr>
        <p:spPr>
          <a:xfrm rot="5400000">
            <a:off x="3056930" y="1749400"/>
            <a:ext cx="3043875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9"/>
          <p:cNvSpPr/>
          <p:nvPr/>
        </p:nvSpPr>
        <p:spPr>
          <a:xfrm rot="5400000">
            <a:off x="6238638" y="203500"/>
            <a:ext cx="4230650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9"/>
          <p:cNvSpPr/>
          <p:nvPr/>
        </p:nvSpPr>
        <p:spPr>
          <a:xfrm rot="5400000">
            <a:off x="-1451700" y="2830175"/>
            <a:ext cx="4230650" cy="24283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9"/>
          <p:cNvSpPr txBox="1">
            <a:spLocks noGrp="1"/>
          </p:cNvSpPr>
          <p:nvPr>
            <p:ph type="subTitle" idx="1"/>
          </p:nvPr>
        </p:nvSpPr>
        <p:spPr>
          <a:xfrm>
            <a:off x="865200" y="2807050"/>
            <a:ext cx="18180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ubTitle" idx="2"/>
          </p:nvPr>
        </p:nvSpPr>
        <p:spPr>
          <a:xfrm>
            <a:off x="3669867" y="2807050"/>
            <a:ext cx="18180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ctrTitle"/>
          </p:nvPr>
        </p:nvSpPr>
        <p:spPr>
          <a:xfrm>
            <a:off x="47146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ctrTitle" idx="3"/>
          </p:nvPr>
        </p:nvSpPr>
        <p:spPr>
          <a:xfrm>
            <a:off x="326921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subTitle" idx="4"/>
          </p:nvPr>
        </p:nvSpPr>
        <p:spPr>
          <a:xfrm>
            <a:off x="6460750" y="2807050"/>
            <a:ext cx="18180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ctrTitle" idx="5"/>
          </p:nvPr>
        </p:nvSpPr>
        <p:spPr>
          <a:xfrm>
            <a:off x="606696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ctrTitle" idx="6"/>
          </p:nvPr>
        </p:nvSpPr>
        <p:spPr>
          <a:xfrm>
            <a:off x="610477" y="371745"/>
            <a:ext cx="25584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ctrTitle" idx="2"/>
          </p:nvPr>
        </p:nvSpPr>
        <p:spPr>
          <a:xfrm>
            <a:off x="5319032" y="1167374"/>
            <a:ext cx="22635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subTitle" idx="1"/>
          </p:nvPr>
        </p:nvSpPr>
        <p:spPr>
          <a:xfrm>
            <a:off x="5319033" y="1702945"/>
            <a:ext cx="18813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ctrTitle" idx="3"/>
          </p:nvPr>
        </p:nvSpPr>
        <p:spPr>
          <a:xfrm>
            <a:off x="1563221" y="3127282"/>
            <a:ext cx="22635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ubTitle" idx="4"/>
          </p:nvPr>
        </p:nvSpPr>
        <p:spPr>
          <a:xfrm>
            <a:off x="1945321" y="3663184"/>
            <a:ext cx="18813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/>
          <p:nvPr/>
        </p:nvSpPr>
        <p:spPr>
          <a:xfrm rot="-3600118" flipH="1">
            <a:off x="1682245" y="1771522"/>
            <a:ext cx="2374941" cy="2054109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3"/>
          <p:cNvSpPr/>
          <p:nvPr/>
        </p:nvSpPr>
        <p:spPr>
          <a:xfrm flipH="1">
            <a:off x="3843900" y="-7875"/>
            <a:ext cx="5300100" cy="5143500"/>
          </a:xfrm>
          <a:prstGeom prst="snip1Rect">
            <a:avLst>
              <a:gd name="adj" fmla="val 2285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3"/>
          <p:cNvPicPr preferRelativeResize="0"/>
          <p:nvPr/>
        </p:nvPicPr>
        <p:blipFill rotWithShape="1">
          <a:blip r:embed="rId2">
            <a:alphaModFix/>
          </a:blip>
          <a:srcRect l="200" t="35073" r="15735"/>
          <a:stretch/>
        </p:blipFill>
        <p:spPr>
          <a:xfrm>
            <a:off x="0" y="1819275"/>
            <a:ext cx="7686677" cy="33395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3"/>
          <p:cNvSpPr txBox="1">
            <a:spLocks noGrp="1"/>
          </p:cNvSpPr>
          <p:nvPr>
            <p:ph type="ctrTitle"/>
          </p:nvPr>
        </p:nvSpPr>
        <p:spPr>
          <a:xfrm>
            <a:off x="4391781" y="482025"/>
            <a:ext cx="39612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subTitle" idx="1"/>
          </p:nvPr>
        </p:nvSpPr>
        <p:spPr>
          <a:xfrm>
            <a:off x="5885921" y="200625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14081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200">
                <a:solidFill>
                  <a:srgbClr val="000000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  <a:defRPr sz="1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D0377E6-D861-74CC-9F43-4D99531D6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462" y="-86417"/>
            <a:ext cx="6430537" cy="5221056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4" name="Google Shape;74;p1"/>
          <p:cNvSpPr txBox="1">
            <a:spLocks noGrp="1"/>
          </p:cNvSpPr>
          <p:nvPr>
            <p:ph type="body" idx="4294967295"/>
          </p:nvPr>
        </p:nvSpPr>
        <p:spPr>
          <a:xfrm>
            <a:off x="-82126" y="746649"/>
            <a:ext cx="4371975" cy="56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200" b="1" i="0" u="none" strike="noStrike" cap="none" dirty="0">
                <a:solidFill>
                  <a:srgbClr val="5D534E"/>
                </a:solidFill>
                <a:latin typeface="Abel"/>
                <a:ea typeface="Abel"/>
                <a:cs typeface="Abel"/>
                <a:sym typeface="Abel"/>
              </a:rPr>
              <a:t>Artista 3D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 dirty="0">
              <a:latin typeface="Abel" panose="02000506030000020004" pitchFamily="2" charset="0"/>
            </a:endParaRPr>
          </a:p>
        </p:txBody>
      </p:sp>
      <p:sp>
        <p:nvSpPr>
          <p:cNvPr id="75" name="Google Shape;75;p1"/>
          <p:cNvSpPr txBox="1">
            <a:spLocks noGrp="1"/>
          </p:cNvSpPr>
          <p:nvPr>
            <p:ph type="ctrTitle" idx="4294967295"/>
          </p:nvPr>
        </p:nvSpPr>
        <p:spPr>
          <a:xfrm>
            <a:off x="0" y="-103689"/>
            <a:ext cx="5070764" cy="94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</a:pPr>
            <a:r>
              <a:rPr lang="pt-BR" sz="7000" b="1" i="0" u="none" strike="noStrike" cap="none" dirty="0">
                <a:solidFill>
                  <a:srgbClr val="5D534E"/>
                </a:solidFill>
                <a:latin typeface="Abel"/>
                <a:ea typeface="Abel"/>
                <a:cs typeface="Abel"/>
                <a:sym typeface="Abel"/>
              </a:rPr>
              <a:t>KAROL</a:t>
            </a:r>
            <a:r>
              <a:rPr lang="pt-BR" sz="7200" b="1" i="0" u="none" strike="noStrike" cap="none" dirty="0">
                <a:solidFill>
                  <a:srgbClr val="5D534E"/>
                </a:solidFill>
                <a:latin typeface="Abel"/>
                <a:ea typeface="Abel"/>
                <a:cs typeface="Abel"/>
                <a:sym typeface="Abel"/>
              </a:rPr>
              <a:t> COSTA</a:t>
            </a:r>
            <a:endParaRPr sz="7200" b="1" i="0" u="none" strike="noStrike" cap="none" dirty="0">
              <a:solidFill>
                <a:srgbClr val="5D534E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5" name="Google Shape;74;p1">
            <a:extLst>
              <a:ext uri="{FF2B5EF4-FFF2-40B4-BE49-F238E27FC236}">
                <a16:creationId xmlns:a16="http://schemas.microsoft.com/office/drawing/2014/main" id="{A109E34B-B436-280F-985A-EAB78BAC2914}"/>
              </a:ext>
            </a:extLst>
          </p:cNvPr>
          <p:cNvSpPr txBox="1">
            <a:spLocks/>
          </p:cNvSpPr>
          <p:nvPr/>
        </p:nvSpPr>
        <p:spPr>
          <a:xfrm>
            <a:off x="-82126" y="1227294"/>
            <a:ext cx="6698516" cy="240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  <a:defRPr sz="1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Light"/>
              <a:buChar char="■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>
              <a:buFont typeface="Open Sans Light"/>
              <a:buNone/>
            </a:pPr>
            <a:r>
              <a:rPr lang="pt-BR" sz="2000" b="1" dirty="0">
                <a:solidFill>
                  <a:srgbClr val="5D534E"/>
                </a:solidFill>
                <a:latin typeface="Abel"/>
                <a:ea typeface="Abel"/>
                <a:cs typeface="Abel"/>
                <a:sym typeface="Abel"/>
              </a:rPr>
              <a:t>Eleve o padrão de entrega de seus projetos com a RENDERIZAÇÃO</a:t>
            </a:r>
            <a:endParaRPr lang="pt-BR" sz="1600" b="1" dirty="0">
              <a:solidFill>
                <a:srgbClr val="5D534E"/>
              </a:solidFill>
              <a:latin typeface="Abel"/>
              <a:ea typeface="Abel"/>
              <a:cs typeface="Abel"/>
              <a:sym typeface="Abel"/>
            </a:endParaRPr>
          </a:p>
          <a:p>
            <a:pPr>
              <a:buNone/>
            </a:pPr>
            <a:endParaRPr lang="pt-BR" sz="1600" b="1" dirty="0">
              <a:solidFill>
                <a:srgbClr val="5D534E"/>
              </a:solidFill>
              <a:latin typeface="Abel"/>
              <a:ea typeface="Abel"/>
              <a:cs typeface="Abel"/>
              <a:sym typeface="Abel"/>
            </a:endParaRPr>
          </a:p>
          <a:p>
            <a:pPr>
              <a:buNone/>
            </a:pPr>
            <a:endParaRPr lang="pt-BR" sz="2000" b="1" dirty="0">
              <a:solidFill>
                <a:srgbClr val="5D534E"/>
              </a:solidFill>
              <a:latin typeface="Abel"/>
              <a:ea typeface="Abel"/>
              <a:cs typeface="Abel"/>
              <a:sym typeface="Abel"/>
            </a:endParaRPr>
          </a:p>
          <a:p>
            <a:pPr>
              <a:buFont typeface="Open Sans Light"/>
              <a:buNone/>
            </a:pPr>
            <a:endParaRPr lang="pt-BR" sz="2000" b="1" dirty="0">
              <a:solidFill>
                <a:srgbClr val="5D534E"/>
              </a:solidFill>
              <a:latin typeface="Abel"/>
              <a:ea typeface="Abel"/>
              <a:cs typeface="Abel"/>
              <a:sym typeface="Abel"/>
            </a:endParaRPr>
          </a:p>
          <a:p>
            <a:pPr>
              <a:buFont typeface="Open Sans Light"/>
              <a:buNone/>
            </a:pPr>
            <a:r>
              <a:rPr lang="pt-BR" sz="3200" b="1" dirty="0">
                <a:solidFill>
                  <a:srgbClr val="5D534E"/>
                </a:solidFill>
                <a:latin typeface="Abel"/>
                <a:ea typeface="Abel"/>
                <a:cs typeface="Abel"/>
                <a:sym typeface="Abel"/>
              </a:rPr>
              <a:t> </a:t>
            </a:r>
          </a:p>
          <a:p>
            <a:pPr>
              <a:buFont typeface="Open Sans Light"/>
              <a:buNone/>
            </a:pPr>
            <a:endParaRPr lang="pt-BR" sz="3200" dirty="0">
              <a:latin typeface="Abel" panose="0200050603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>
            <a:spLocks noGrp="1"/>
          </p:cNvSpPr>
          <p:nvPr>
            <p:ph type="ctrTitle" idx="6"/>
          </p:nvPr>
        </p:nvSpPr>
        <p:spPr>
          <a:xfrm>
            <a:off x="610475" y="371748"/>
            <a:ext cx="22380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MINHA FILOSOFIA</a:t>
            </a:r>
            <a:br>
              <a:rPr lang="pt-BR" dirty="0"/>
            </a:br>
            <a:endParaRPr dirty="0"/>
          </a:p>
        </p:txBody>
      </p:sp>
      <p:sp>
        <p:nvSpPr>
          <p:cNvPr id="90" name="Google Shape;90;p3"/>
          <p:cNvSpPr txBox="1">
            <a:spLocks noGrp="1"/>
          </p:cNvSpPr>
          <p:nvPr>
            <p:ph type="ctrTitle" idx="3"/>
          </p:nvPr>
        </p:nvSpPr>
        <p:spPr>
          <a:xfrm>
            <a:off x="326921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dirty="0"/>
              <a:t>VISÃO</a:t>
            </a:r>
            <a:endParaRPr dirty="0"/>
          </a:p>
        </p:txBody>
      </p:sp>
      <p:sp>
        <p:nvSpPr>
          <p:cNvPr id="91" name="Google Shape;91;p3"/>
          <p:cNvSpPr txBox="1">
            <a:spLocks noGrp="1"/>
          </p:cNvSpPr>
          <p:nvPr>
            <p:ph type="subTitle" idx="1"/>
          </p:nvPr>
        </p:nvSpPr>
        <p:spPr>
          <a:xfrm>
            <a:off x="457633" y="2807050"/>
            <a:ext cx="2633134" cy="170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BR" dirty="0"/>
              <a:t>Materializar ideias e projetos com compromisso, ética e criatividade, entregando valor por meio da qualidade técnica e do atendimento personalizado.</a:t>
            </a:r>
            <a:endParaRPr dirty="0"/>
          </a:p>
        </p:txBody>
      </p:sp>
      <p:sp>
        <p:nvSpPr>
          <p:cNvPr id="92" name="Google Shape;92;p3"/>
          <p:cNvSpPr txBox="1">
            <a:spLocks noGrp="1"/>
          </p:cNvSpPr>
          <p:nvPr>
            <p:ph type="subTitle" idx="2"/>
          </p:nvPr>
        </p:nvSpPr>
        <p:spPr>
          <a:xfrm>
            <a:off x="3498284" y="2807050"/>
            <a:ext cx="2161166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BR" dirty="0"/>
              <a:t>Ser reconhecida como referência no mercado de Arquitetura e 3D, pela satisfação dos clientes e pelos resultados gerados.</a:t>
            </a:r>
            <a:endParaRPr dirty="0"/>
          </a:p>
        </p:txBody>
      </p:sp>
      <p:sp>
        <p:nvSpPr>
          <p:cNvPr id="93" name="Google Shape;93;p3"/>
          <p:cNvSpPr txBox="1">
            <a:spLocks noGrp="1"/>
          </p:cNvSpPr>
          <p:nvPr>
            <p:ph type="ctrTitle"/>
          </p:nvPr>
        </p:nvSpPr>
        <p:spPr>
          <a:xfrm>
            <a:off x="47146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dirty="0"/>
              <a:t>MISSÃO</a:t>
            </a:r>
            <a:endParaRPr dirty="0"/>
          </a:p>
        </p:txBody>
      </p:sp>
      <p:sp>
        <p:nvSpPr>
          <p:cNvPr id="94" name="Google Shape;94;p3"/>
          <p:cNvSpPr txBox="1">
            <a:spLocks noGrp="1"/>
          </p:cNvSpPr>
          <p:nvPr>
            <p:ph type="subTitle" idx="4"/>
          </p:nvPr>
        </p:nvSpPr>
        <p:spPr>
          <a:xfrm>
            <a:off x="6053233" y="2807050"/>
            <a:ext cx="2633034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BR" dirty="0"/>
              <a:t>Comprometimento; Responsabilidade; Criatividade; Ética; Transparência; Competência; Disciplina; Proatividade; Criação de Valor; Melhoria Contínua</a:t>
            </a:r>
            <a:endParaRPr dirty="0"/>
          </a:p>
        </p:txBody>
      </p:sp>
      <p:sp>
        <p:nvSpPr>
          <p:cNvPr id="95" name="Google Shape;95;p3"/>
          <p:cNvSpPr txBox="1">
            <a:spLocks noGrp="1"/>
          </p:cNvSpPr>
          <p:nvPr>
            <p:ph type="ctrTitle" idx="5"/>
          </p:nvPr>
        </p:nvSpPr>
        <p:spPr>
          <a:xfrm>
            <a:off x="6066967" y="2544536"/>
            <a:ext cx="261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dirty="0"/>
              <a:t>VALORES</a:t>
            </a:r>
            <a:endParaRPr dirty="0"/>
          </a:p>
        </p:txBody>
      </p:sp>
      <p:cxnSp>
        <p:nvCxnSpPr>
          <p:cNvPr id="96" name="Google Shape;96;p3"/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97" name="Google Shape;97;p3"/>
          <p:cNvGrpSpPr/>
          <p:nvPr/>
        </p:nvGrpSpPr>
        <p:grpSpPr>
          <a:xfrm>
            <a:off x="7139789" y="1964279"/>
            <a:ext cx="473418" cy="359410"/>
            <a:chOff x="3963652" y="1999759"/>
            <a:chExt cx="374155" cy="284051"/>
          </a:xfrm>
        </p:grpSpPr>
        <p:sp>
          <p:nvSpPr>
            <p:cNvPr id="98" name="Google Shape;98;p3"/>
            <p:cNvSpPr/>
            <p:nvPr/>
          </p:nvSpPr>
          <p:spPr>
            <a:xfrm>
              <a:off x="4123441" y="2104652"/>
              <a:ext cx="214366" cy="179158"/>
            </a:xfrm>
            <a:custGeom>
              <a:avLst/>
              <a:gdLst/>
              <a:ahLst/>
              <a:cxnLst/>
              <a:rect l="l" t="t" r="r" b="b"/>
              <a:pathLst>
                <a:path w="6740" h="5633" extrusionOk="0">
                  <a:moveTo>
                    <a:pt x="6573" y="1"/>
                  </a:moveTo>
                  <a:cubicBezTo>
                    <a:pt x="6490" y="1"/>
                    <a:pt x="6395" y="84"/>
                    <a:pt x="6395" y="179"/>
                  </a:cubicBezTo>
                  <a:lnTo>
                    <a:pt x="6395" y="5275"/>
                  </a:lnTo>
                  <a:lnTo>
                    <a:pt x="180" y="5275"/>
                  </a:lnTo>
                  <a:cubicBezTo>
                    <a:pt x="84" y="5275"/>
                    <a:pt x="1" y="5346"/>
                    <a:pt x="1" y="5454"/>
                  </a:cubicBezTo>
                  <a:cubicBezTo>
                    <a:pt x="1" y="5549"/>
                    <a:pt x="72" y="5632"/>
                    <a:pt x="180" y="5632"/>
                  </a:cubicBezTo>
                  <a:lnTo>
                    <a:pt x="6561" y="5632"/>
                  </a:lnTo>
                  <a:cubicBezTo>
                    <a:pt x="6645" y="5632"/>
                    <a:pt x="6740" y="5549"/>
                    <a:pt x="6740" y="5454"/>
                  </a:cubicBezTo>
                  <a:lnTo>
                    <a:pt x="6740" y="179"/>
                  </a:lnTo>
                  <a:cubicBezTo>
                    <a:pt x="6740" y="84"/>
                    <a:pt x="6668" y="1"/>
                    <a:pt x="6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963652" y="1999759"/>
              <a:ext cx="374154" cy="283669"/>
            </a:xfrm>
            <a:custGeom>
              <a:avLst/>
              <a:gdLst/>
              <a:ahLst/>
              <a:cxnLst/>
              <a:rect l="l" t="t" r="r" b="b"/>
              <a:pathLst>
                <a:path w="11764" h="8919" extrusionOk="0">
                  <a:moveTo>
                    <a:pt x="1036" y="1"/>
                  </a:moveTo>
                  <a:cubicBezTo>
                    <a:pt x="465" y="1"/>
                    <a:pt x="0" y="465"/>
                    <a:pt x="0" y="1024"/>
                  </a:cubicBezTo>
                  <a:lnTo>
                    <a:pt x="0" y="7847"/>
                  </a:lnTo>
                  <a:cubicBezTo>
                    <a:pt x="0" y="8418"/>
                    <a:pt x="477" y="8918"/>
                    <a:pt x="1072" y="8918"/>
                  </a:cubicBezTo>
                  <a:lnTo>
                    <a:pt x="4513" y="8918"/>
                  </a:lnTo>
                  <a:cubicBezTo>
                    <a:pt x="4608" y="8918"/>
                    <a:pt x="4692" y="8835"/>
                    <a:pt x="4692" y="8740"/>
                  </a:cubicBezTo>
                  <a:cubicBezTo>
                    <a:pt x="4692" y="8644"/>
                    <a:pt x="4620" y="8561"/>
                    <a:pt x="4513" y="8561"/>
                  </a:cubicBezTo>
                  <a:lnTo>
                    <a:pt x="1072" y="8561"/>
                  </a:lnTo>
                  <a:cubicBezTo>
                    <a:pt x="679" y="8561"/>
                    <a:pt x="358" y="8228"/>
                    <a:pt x="358" y="7847"/>
                  </a:cubicBezTo>
                  <a:lnTo>
                    <a:pt x="358" y="7799"/>
                  </a:lnTo>
                  <a:lnTo>
                    <a:pt x="358" y="7763"/>
                  </a:lnTo>
                  <a:cubicBezTo>
                    <a:pt x="405" y="7430"/>
                    <a:pt x="691" y="7168"/>
                    <a:pt x="1036" y="7168"/>
                  </a:cubicBezTo>
                  <a:lnTo>
                    <a:pt x="1358" y="7168"/>
                  </a:lnTo>
                  <a:cubicBezTo>
                    <a:pt x="1453" y="7168"/>
                    <a:pt x="1536" y="7097"/>
                    <a:pt x="1536" y="6990"/>
                  </a:cubicBezTo>
                  <a:cubicBezTo>
                    <a:pt x="1536" y="6906"/>
                    <a:pt x="1465" y="6811"/>
                    <a:pt x="1358" y="6811"/>
                  </a:cubicBezTo>
                  <a:cubicBezTo>
                    <a:pt x="1335" y="6814"/>
                    <a:pt x="1309" y="6815"/>
                    <a:pt x="1278" y="6815"/>
                  </a:cubicBezTo>
                  <a:cubicBezTo>
                    <a:pt x="1232" y="6815"/>
                    <a:pt x="1177" y="6813"/>
                    <a:pt x="1116" y="6813"/>
                  </a:cubicBezTo>
                  <a:cubicBezTo>
                    <a:pt x="905" y="6813"/>
                    <a:pt x="620" y="6839"/>
                    <a:pt x="346" y="7073"/>
                  </a:cubicBezTo>
                  <a:lnTo>
                    <a:pt x="346" y="1013"/>
                  </a:lnTo>
                  <a:cubicBezTo>
                    <a:pt x="346" y="643"/>
                    <a:pt x="655" y="322"/>
                    <a:pt x="1036" y="322"/>
                  </a:cubicBezTo>
                  <a:lnTo>
                    <a:pt x="2465" y="322"/>
                  </a:lnTo>
                  <a:lnTo>
                    <a:pt x="2465" y="6811"/>
                  </a:lnTo>
                  <a:lnTo>
                    <a:pt x="2048" y="6811"/>
                  </a:lnTo>
                  <a:cubicBezTo>
                    <a:pt x="1953" y="6811"/>
                    <a:pt x="1870" y="6894"/>
                    <a:pt x="1870" y="6990"/>
                  </a:cubicBezTo>
                  <a:cubicBezTo>
                    <a:pt x="1870" y="7085"/>
                    <a:pt x="1941" y="7168"/>
                    <a:pt x="2048" y="7168"/>
                  </a:cubicBezTo>
                  <a:lnTo>
                    <a:pt x="2620" y="7168"/>
                  </a:lnTo>
                  <a:cubicBezTo>
                    <a:pt x="2715" y="7168"/>
                    <a:pt x="2798" y="7097"/>
                    <a:pt x="2798" y="6990"/>
                  </a:cubicBezTo>
                  <a:lnTo>
                    <a:pt x="2798" y="1191"/>
                  </a:lnTo>
                  <a:lnTo>
                    <a:pt x="11407" y="1191"/>
                  </a:lnTo>
                  <a:lnTo>
                    <a:pt x="11407" y="2763"/>
                  </a:lnTo>
                  <a:cubicBezTo>
                    <a:pt x="11407" y="2858"/>
                    <a:pt x="11478" y="2941"/>
                    <a:pt x="11585" y="2941"/>
                  </a:cubicBezTo>
                  <a:cubicBezTo>
                    <a:pt x="11669" y="2941"/>
                    <a:pt x="11764" y="2870"/>
                    <a:pt x="11764" y="2763"/>
                  </a:cubicBezTo>
                  <a:lnTo>
                    <a:pt x="11764" y="1024"/>
                  </a:lnTo>
                  <a:cubicBezTo>
                    <a:pt x="11764" y="941"/>
                    <a:pt x="11692" y="858"/>
                    <a:pt x="11597" y="858"/>
                  </a:cubicBezTo>
                  <a:lnTo>
                    <a:pt x="2822" y="858"/>
                  </a:lnTo>
                  <a:lnTo>
                    <a:pt x="2822" y="179"/>
                  </a:lnTo>
                  <a:cubicBezTo>
                    <a:pt x="2822" y="84"/>
                    <a:pt x="2739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069309" y="2061874"/>
              <a:ext cx="234435" cy="182911"/>
            </a:xfrm>
            <a:custGeom>
              <a:avLst/>
              <a:gdLst/>
              <a:ahLst/>
              <a:cxnLst/>
              <a:rect l="l" t="t" r="r" b="b"/>
              <a:pathLst>
                <a:path w="7371" h="5751" extrusionOk="0">
                  <a:moveTo>
                    <a:pt x="5477" y="357"/>
                  </a:moveTo>
                  <a:lnTo>
                    <a:pt x="5477" y="1631"/>
                  </a:lnTo>
                  <a:lnTo>
                    <a:pt x="3013" y="1631"/>
                  </a:lnTo>
                  <a:lnTo>
                    <a:pt x="3013" y="357"/>
                  </a:lnTo>
                  <a:close/>
                  <a:moveTo>
                    <a:pt x="2667" y="3036"/>
                  </a:moveTo>
                  <a:lnTo>
                    <a:pt x="2667" y="5394"/>
                  </a:lnTo>
                  <a:lnTo>
                    <a:pt x="1643" y="5394"/>
                  </a:lnTo>
                  <a:cubicBezTo>
                    <a:pt x="929" y="5394"/>
                    <a:pt x="358" y="4822"/>
                    <a:pt x="358" y="4120"/>
                  </a:cubicBezTo>
                  <a:lnTo>
                    <a:pt x="358" y="3036"/>
                  </a:lnTo>
                  <a:close/>
                  <a:moveTo>
                    <a:pt x="7013" y="334"/>
                  </a:moveTo>
                  <a:lnTo>
                    <a:pt x="7013" y="5394"/>
                  </a:lnTo>
                  <a:lnTo>
                    <a:pt x="3013" y="5394"/>
                  </a:lnTo>
                  <a:lnTo>
                    <a:pt x="3013" y="1977"/>
                  </a:lnTo>
                  <a:lnTo>
                    <a:pt x="5656" y="1977"/>
                  </a:lnTo>
                  <a:cubicBezTo>
                    <a:pt x="5751" y="1977"/>
                    <a:pt x="5834" y="1905"/>
                    <a:pt x="5834" y="1798"/>
                  </a:cubicBezTo>
                  <a:lnTo>
                    <a:pt x="5834" y="334"/>
                  </a:lnTo>
                  <a:close/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lnTo>
                    <a:pt x="0" y="4120"/>
                  </a:lnTo>
                  <a:cubicBezTo>
                    <a:pt x="0" y="5025"/>
                    <a:pt x="727" y="5751"/>
                    <a:pt x="1643" y="5751"/>
                  </a:cubicBezTo>
                  <a:lnTo>
                    <a:pt x="7192" y="5751"/>
                  </a:lnTo>
                  <a:cubicBezTo>
                    <a:pt x="7275" y="5751"/>
                    <a:pt x="7370" y="5679"/>
                    <a:pt x="7370" y="5572"/>
                  </a:cubicBezTo>
                  <a:lnTo>
                    <a:pt x="7370" y="179"/>
                  </a:lnTo>
                  <a:cubicBezTo>
                    <a:pt x="7358" y="72"/>
                    <a:pt x="7275" y="0"/>
                    <a:pt x="7192" y="0"/>
                  </a:cubicBezTo>
                  <a:lnTo>
                    <a:pt x="2024" y="0"/>
                  </a:lnTo>
                  <a:cubicBezTo>
                    <a:pt x="1941" y="0"/>
                    <a:pt x="1846" y="72"/>
                    <a:pt x="1846" y="179"/>
                  </a:cubicBezTo>
                  <a:cubicBezTo>
                    <a:pt x="1846" y="262"/>
                    <a:pt x="1917" y="357"/>
                    <a:pt x="2024" y="357"/>
                  </a:cubicBezTo>
                  <a:lnTo>
                    <a:pt x="2667" y="357"/>
                  </a:lnTo>
                  <a:lnTo>
                    <a:pt x="2667" y="2691"/>
                  </a:lnTo>
                  <a:lnTo>
                    <a:pt x="358" y="2691"/>
                  </a:lnTo>
                  <a:lnTo>
                    <a:pt x="358" y="357"/>
                  </a:lnTo>
                  <a:lnTo>
                    <a:pt x="1322" y="357"/>
                  </a:lnTo>
                  <a:cubicBezTo>
                    <a:pt x="1417" y="357"/>
                    <a:pt x="1501" y="274"/>
                    <a:pt x="1501" y="179"/>
                  </a:cubicBezTo>
                  <a:cubicBezTo>
                    <a:pt x="1501" y="84"/>
                    <a:pt x="1429" y="0"/>
                    <a:pt x="1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3"/>
          <p:cNvGrpSpPr/>
          <p:nvPr/>
        </p:nvGrpSpPr>
        <p:grpSpPr>
          <a:xfrm>
            <a:off x="4365620" y="1952543"/>
            <a:ext cx="426494" cy="382870"/>
            <a:chOff x="3441065" y="4302505"/>
            <a:chExt cx="337069" cy="302592"/>
          </a:xfrm>
        </p:grpSpPr>
        <p:sp>
          <p:nvSpPr>
            <p:cNvPr id="102" name="Google Shape;102;p3"/>
            <p:cNvSpPr/>
            <p:nvPr/>
          </p:nvSpPr>
          <p:spPr>
            <a:xfrm>
              <a:off x="3441065" y="4366941"/>
              <a:ext cx="337069" cy="173655"/>
            </a:xfrm>
            <a:custGeom>
              <a:avLst/>
              <a:gdLst/>
              <a:ahLst/>
              <a:cxnLst/>
              <a:rect l="l" t="t" r="r" b="b"/>
              <a:pathLst>
                <a:path w="10598" h="5460" extrusionOk="0">
                  <a:moveTo>
                    <a:pt x="5062" y="1"/>
                  </a:moveTo>
                  <a:cubicBezTo>
                    <a:pt x="3977" y="1"/>
                    <a:pt x="2891" y="303"/>
                    <a:pt x="1834" y="951"/>
                  </a:cubicBezTo>
                  <a:cubicBezTo>
                    <a:pt x="1001" y="1463"/>
                    <a:pt x="418" y="2058"/>
                    <a:pt x="156" y="2368"/>
                  </a:cubicBezTo>
                  <a:cubicBezTo>
                    <a:pt x="1" y="2546"/>
                    <a:pt x="1" y="2808"/>
                    <a:pt x="168" y="2987"/>
                  </a:cubicBezTo>
                  <a:cubicBezTo>
                    <a:pt x="1001" y="3844"/>
                    <a:pt x="1870" y="4475"/>
                    <a:pt x="2739" y="4892"/>
                  </a:cubicBezTo>
                  <a:cubicBezTo>
                    <a:pt x="2763" y="4916"/>
                    <a:pt x="2787" y="4916"/>
                    <a:pt x="2823" y="4916"/>
                  </a:cubicBezTo>
                  <a:cubicBezTo>
                    <a:pt x="2977" y="4916"/>
                    <a:pt x="3037" y="4689"/>
                    <a:pt x="2894" y="4618"/>
                  </a:cubicBezTo>
                  <a:cubicBezTo>
                    <a:pt x="2049" y="4213"/>
                    <a:pt x="1215" y="3582"/>
                    <a:pt x="406" y="2773"/>
                  </a:cubicBezTo>
                  <a:cubicBezTo>
                    <a:pt x="346" y="2713"/>
                    <a:pt x="346" y="2630"/>
                    <a:pt x="406" y="2570"/>
                  </a:cubicBezTo>
                  <a:cubicBezTo>
                    <a:pt x="799" y="2130"/>
                    <a:pt x="2061" y="868"/>
                    <a:pt x="3918" y="451"/>
                  </a:cubicBezTo>
                  <a:lnTo>
                    <a:pt x="3918" y="451"/>
                  </a:lnTo>
                  <a:cubicBezTo>
                    <a:pt x="3561" y="665"/>
                    <a:pt x="3263" y="963"/>
                    <a:pt x="3025" y="1320"/>
                  </a:cubicBezTo>
                  <a:cubicBezTo>
                    <a:pt x="2977" y="1403"/>
                    <a:pt x="3001" y="1487"/>
                    <a:pt x="3073" y="1534"/>
                  </a:cubicBezTo>
                  <a:cubicBezTo>
                    <a:pt x="3098" y="1551"/>
                    <a:pt x="3126" y="1559"/>
                    <a:pt x="3154" y="1559"/>
                  </a:cubicBezTo>
                  <a:cubicBezTo>
                    <a:pt x="3204" y="1559"/>
                    <a:pt x="3252" y="1533"/>
                    <a:pt x="3275" y="1487"/>
                  </a:cubicBezTo>
                  <a:cubicBezTo>
                    <a:pt x="3728" y="772"/>
                    <a:pt x="4490" y="367"/>
                    <a:pt x="5299" y="367"/>
                  </a:cubicBezTo>
                  <a:cubicBezTo>
                    <a:pt x="6609" y="367"/>
                    <a:pt x="7680" y="1439"/>
                    <a:pt x="7680" y="2749"/>
                  </a:cubicBezTo>
                  <a:cubicBezTo>
                    <a:pt x="7680" y="3820"/>
                    <a:pt x="6954" y="4773"/>
                    <a:pt x="5930" y="5047"/>
                  </a:cubicBezTo>
                  <a:cubicBezTo>
                    <a:pt x="5720" y="5103"/>
                    <a:pt x="5510" y="5130"/>
                    <a:pt x="5305" y="5130"/>
                  </a:cubicBezTo>
                  <a:cubicBezTo>
                    <a:pt x="4250" y="5130"/>
                    <a:pt x="3302" y="4424"/>
                    <a:pt x="3013" y="3368"/>
                  </a:cubicBezTo>
                  <a:cubicBezTo>
                    <a:pt x="2954" y="3154"/>
                    <a:pt x="2918" y="2951"/>
                    <a:pt x="2918" y="2737"/>
                  </a:cubicBezTo>
                  <a:cubicBezTo>
                    <a:pt x="2918" y="2487"/>
                    <a:pt x="2966" y="2249"/>
                    <a:pt x="3037" y="2011"/>
                  </a:cubicBezTo>
                  <a:cubicBezTo>
                    <a:pt x="3073" y="1915"/>
                    <a:pt x="3025" y="1844"/>
                    <a:pt x="2942" y="1820"/>
                  </a:cubicBezTo>
                  <a:cubicBezTo>
                    <a:pt x="2920" y="1812"/>
                    <a:pt x="2899" y="1808"/>
                    <a:pt x="2880" y="1808"/>
                  </a:cubicBezTo>
                  <a:cubicBezTo>
                    <a:pt x="2816" y="1808"/>
                    <a:pt x="2767" y="1851"/>
                    <a:pt x="2739" y="1915"/>
                  </a:cubicBezTo>
                  <a:cubicBezTo>
                    <a:pt x="2656" y="2189"/>
                    <a:pt x="2608" y="2475"/>
                    <a:pt x="2608" y="2737"/>
                  </a:cubicBezTo>
                  <a:cubicBezTo>
                    <a:pt x="2608" y="2975"/>
                    <a:pt x="2644" y="3213"/>
                    <a:pt x="2704" y="3439"/>
                  </a:cubicBezTo>
                  <a:cubicBezTo>
                    <a:pt x="2858" y="4058"/>
                    <a:pt x="3251" y="4582"/>
                    <a:pt x="3739" y="4928"/>
                  </a:cubicBezTo>
                  <a:cubicBezTo>
                    <a:pt x="3632" y="4892"/>
                    <a:pt x="3549" y="4868"/>
                    <a:pt x="3442" y="4820"/>
                  </a:cubicBezTo>
                  <a:cubicBezTo>
                    <a:pt x="3427" y="4816"/>
                    <a:pt x="3412" y="4813"/>
                    <a:pt x="3396" y="4813"/>
                  </a:cubicBezTo>
                  <a:cubicBezTo>
                    <a:pt x="3334" y="4813"/>
                    <a:pt x="3270" y="4849"/>
                    <a:pt x="3251" y="4916"/>
                  </a:cubicBezTo>
                  <a:cubicBezTo>
                    <a:pt x="3216" y="4987"/>
                    <a:pt x="3263" y="5070"/>
                    <a:pt x="3335" y="5106"/>
                  </a:cubicBezTo>
                  <a:cubicBezTo>
                    <a:pt x="3996" y="5346"/>
                    <a:pt x="4652" y="5460"/>
                    <a:pt x="5299" y="5460"/>
                  </a:cubicBezTo>
                  <a:cubicBezTo>
                    <a:pt x="6446" y="5460"/>
                    <a:pt x="7563" y="5103"/>
                    <a:pt x="8621" y="4463"/>
                  </a:cubicBezTo>
                  <a:cubicBezTo>
                    <a:pt x="9502" y="3927"/>
                    <a:pt x="10145" y="3308"/>
                    <a:pt x="10443" y="2975"/>
                  </a:cubicBezTo>
                  <a:cubicBezTo>
                    <a:pt x="10597" y="2808"/>
                    <a:pt x="10586" y="2511"/>
                    <a:pt x="10395" y="2356"/>
                  </a:cubicBezTo>
                  <a:cubicBezTo>
                    <a:pt x="10062" y="2058"/>
                    <a:pt x="9728" y="1784"/>
                    <a:pt x="9383" y="1546"/>
                  </a:cubicBezTo>
                  <a:cubicBezTo>
                    <a:pt x="9357" y="1529"/>
                    <a:pt x="9327" y="1521"/>
                    <a:pt x="9298" y="1521"/>
                  </a:cubicBezTo>
                  <a:cubicBezTo>
                    <a:pt x="9246" y="1521"/>
                    <a:pt x="9194" y="1544"/>
                    <a:pt x="9157" y="1582"/>
                  </a:cubicBezTo>
                  <a:cubicBezTo>
                    <a:pt x="9109" y="1653"/>
                    <a:pt x="9133" y="1737"/>
                    <a:pt x="9192" y="1796"/>
                  </a:cubicBezTo>
                  <a:cubicBezTo>
                    <a:pt x="9514" y="2034"/>
                    <a:pt x="9847" y="2296"/>
                    <a:pt x="10169" y="2594"/>
                  </a:cubicBezTo>
                  <a:cubicBezTo>
                    <a:pt x="10228" y="2653"/>
                    <a:pt x="10228" y="2737"/>
                    <a:pt x="10181" y="2796"/>
                  </a:cubicBezTo>
                  <a:cubicBezTo>
                    <a:pt x="9788" y="3225"/>
                    <a:pt x="8550" y="4439"/>
                    <a:pt x="6835" y="4939"/>
                  </a:cubicBezTo>
                  <a:cubicBezTo>
                    <a:pt x="8311" y="3904"/>
                    <a:pt x="8359" y="1737"/>
                    <a:pt x="6954" y="629"/>
                  </a:cubicBezTo>
                  <a:lnTo>
                    <a:pt x="6954" y="629"/>
                  </a:lnTo>
                  <a:cubicBezTo>
                    <a:pt x="7538" y="820"/>
                    <a:pt x="8121" y="1106"/>
                    <a:pt x="8692" y="1463"/>
                  </a:cubicBezTo>
                  <a:cubicBezTo>
                    <a:pt x="8722" y="1476"/>
                    <a:pt x="8752" y="1482"/>
                    <a:pt x="8780" y="1482"/>
                  </a:cubicBezTo>
                  <a:cubicBezTo>
                    <a:pt x="8831" y="1482"/>
                    <a:pt x="8876" y="1461"/>
                    <a:pt x="8907" y="1415"/>
                  </a:cubicBezTo>
                  <a:cubicBezTo>
                    <a:pt x="8954" y="1344"/>
                    <a:pt x="8931" y="1249"/>
                    <a:pt x="8859" y="1201"/>
                  </a:cubicBezTo>
                  <a:cubicBezTo>
                    <a:pt x="7632" y="426"/>
                    <a:pt x="6348" y="1"/>
                    <a:pt x="50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572864" y="4423300"/>
              <a:ext cx="76141" cy="61479"/>
            </a:xfrm>
            <a:custGeom>
              <a:avLst/>
              <a:gdLst/>
              <a:ahLst/>
              <a:cxnLst/>
              <a:rect l="l" t="t" r="r" b="b"/>
              <a:pathLst>
                <a:path w="2394" h="1933" extrusionOk="0">
                  <a:moveTo>
                    <a:pt x="1143" y="0"/>
                  </a:moveTo>
                  <a:cubicBezTo>
                    <a:pt x="465" y="0"/>
                    <a:pt x="0" y="679"/>
                    <a:pt x="238" y="1322"/>
                  </a:cubicBezTo>
                  <a:cubicBezTo>
                    <a:pt x="258" y="1381"/>
                    <a:pt x="326" y="1423"/>
                    <a:pt x="396" y="1423"/>
                  </a:cubicBezTo>
                  <a:cubicBezTo>
                    <a:pt x="411" y="1423"/>
                    <a:pt x="426" y="1421"/>
                    <a:pt x="441" y="1417"/>
                  </a:cubicBezTo>
                  <a:cubicBezTo>
                    <a:pt x="524" y="1382"/>
                    <a:pt x="560" y="1298"/>
                    <a:pt x="536" y="1203"/>
                  </a:cubicBezTo>
                  <a:cubicBezTo>
                    <a:pt x="354" y="738"/>
                    <a:pt x="729" y="308"/>
                    <a:pt x="1156" y="308"/>
                  </a:cubicBezTo>
                  <a:cubicBezTo>
                    <a:pt x="1287" y="308"/>
                    <a:pt x="1422" y="349"/>
                    <a:pt x="1548" y="441"/>
                  </a:cubicBezTo>
                  <a:cubicBezTo>
                    <a:pt x="2036" y="822"/>
                    <a:pt x="1774" y="1620"/>
                    <a:pt x="1143" y="1620"/>
                  </a:cubicBezTo>
                  <a:cubicBezTo>
                    <a:pt x="1048" y="1620"/>
                    <a:pt x="953" y="1608"/>
                    <a:pt x="881" y="1560"/>
                  </a:cubicBezTo>
                  <a:cubicBezTo>
                    <a:pt x="860" y="1554"/>
                    <a:pt x="840" y="1551"/>
                    <a:pt x="819" y="1551"/>
                  </a:cubicBezTo>
                  <a:cubicBezTo>
                    <a:pt x="759" y="1551"/>
                    <a:pt x="703" y="1578"/>
                    <a:pt x="667" y="1632"/>
                  </a:cubicBezTo>
                  <a:cubicBezTo>
                    <a:pt x="643" y="1715"/>
                    <a:pt x="667" y="1798"/>
                    <a:pt x="738" y="1846"/>
                  </a:cubicBezTo>
                  <a:cubicBezTo>
                    <a:pt x="869" y="1904"/>
                    <a:pt x="1009" y="1933"/>
                    <a:pt x="1148" y="1933"/>
                  </a:cubicBezTo>
                  <a:cubicBezTo>
                    <a:pt x="1438" y="1933"/>
                    <a:pt x="1724" y="1806"/>
                    <a:pt x="1917" y="1548"/>
                  </a:cubicBezTo>
                  <a:cubicBezTo>
                    <a:pt x="2393" y="917"/>
                    <a:pt x="1965" y="0"/>
                    <a:pt x="1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3619045" y="4394485"/>
              <a:ext cx="46626" cy="39088"/>
            </a:xfrm>
            <a:custGeom>
              <a:avLst/>
              <a:gdLst/>
              <a:ahLst/>
              <a:cxnLst/>
              <a:rect l="l" t="t" r="r" b="b"/>
              <a:pathLst>
                <a:path w="1466" h="1229" extrusionOk="0">
                  <a:moveTo>
                    <a:pt x="782" y="310"/>
                  </a:moveTo>
                  <a:cubicBezTo>
                    <a:pt x="917" y="310"/>
                    <a:pt x="1054" y="400"/>
                    <a:pt x="1096" y="549"/>
                  </a:cubicBezTo>
                  <a:cubicBezTo>
                    <a:pt x="1120" y="716"/>
                    <a:pt x="1013" y="871"/>
                    <a:pt x="858" y="906"/>
                  </a:cubicBezTo>
                  <a:cubicBezTo>
                    <a:pt x="834" y="912"/>
                    <a:pt x="810" y="914"/>
                    <a:pt x="788" y="914"/>
                  </a:cubicBezTo>
                  <a:cubicBezTo>
                    <a:pt x="553" y="914"/>
                    <a:pt x="406" y="648"/>
                    <a:pt x="537" y="442"/>
                  </a:cubicBezTo>
                  <a:cubicBezTo>
                    <a:pt x="599" y="351"/>
                    <a:pt x="690" y="310"/>
                    <a:pt x="782" y="310"/>
                  </a:cubicBezTo>
                  <a:close/>
                  <a:moveTo>
                    <a:pt x="791" y="1"/>
                  </a:moveTo>
                  <a:cubicBezTo>
                    <a:pt x="598" y="1"/>
                    <a:pt x="403" y="88"/>
                    <a:pt x="275" y="275"/>
                  </a:cubicBezTo>
                  <a:cubicBezTo>
                    <a:pt x="1" y="692"/>
                    <a:pt x="321" y="1229"/>
                    <a:pt x="792" y="1229"/>
                  </a:cubicBezTo>
                  <a:cubicBezTo>
                    <a:pt x="833" y="1229"/>
                    <a:pt x="875" y="1225"/>
                    <a:pt x="918" y="1216"/>
                  </a:cubicBezTo>
                  <a:cubicBezTo>
                    <a:pt x="1251" y="1145"/>
                    <a:pt x="1465" y="811"/>
                    <a:pt x="1394" y="490"/>
                  </a:cubicBezTo>
                  <a:cubicBezTo>
                    <a:pt x="1331" y="176"/>
                    <a:pt x="1064" y="1"/>
                    <a:pt x="7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604669" y="4302505"/>
              <a:ext cx="9860" cy="42046"/>
            </a:xfrm>
            <a:custGeom>
              <a:avLst/>
              <a:gdLst/>
              <a:ahLst/>
              <a:cxnLst/>
              <a:rect l="l" t="t" r="r" b="b"/>
              <a:pathLst>
                <a:path w="310" h="1322" extrusionOk="0">
                  <a:moveTo>
                    <a:pt x="143" y="0"/>
                  </a:moveTo>
                  <a:cubicBezTo>
                    <a:pt x="60" y="0"/>
                    <a:pt x="0" y="72"/>
                    <a:pt x="0" y="155"/>
                  </a:cubicBezTo>
                  <a:lnTo>
                    <a:pt x="0" y="1179"/>
                  </a:lnTo>
                  <a:cubicBezTo>
                    <a:pt x="0" y="1262"/>
                    <a:pt x="72" y="1322"/>
                    <a:pt x="143" y="1322"/>
                  </a:cubicBezTo>
                  <a:cubicBezTo>
                    <a:pt x="238" y="1322"/>
                    <a:pt x="298" y="1250"/>
                    <a:pt x="298" y="1179"/>
                  </a:cubicBezTo>
                  <a:lnTo>
                    <a:pt x="298" y="155"/>
                  </a:lnTo>
                  <a:cubicBezTo>
                    <a:pt x="310" y="72"/>
                    <a:pt x="238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3528178" y="4315926"/>
              <a:ext cx="22359" cy="40742"/>
            </a:xfrm>
            <a:custGeom>
              <a:avLst/>
              <a:gdLst/>
              <a:ahLst/>
              <a:cxnLst/>
              <a:rect l="l" t="t" r="r" b="b"/>
              <a:pathLst>
                <a:path w="703" h="1281" extrusionOk="0">
                  <a:moveTo>
                    <a:pt x="163" y="1"/>
                  </a:moveTo>
                  <a:cubicBezTo>
                    <a:pt x="149" y="1"/>
                    <a:pt x="134" y="3"/>
                    <a:pt x="119" y="7"/>
                  </a:cubicBezTo>
                  <a:cubicBezTo>
                    <a:pt x="48" y="43"/>
                    <a:pt x="0" y="126"/>
                    <a:pt x="36" y="209"/>
                  </a:cubicBezTo>
                  <a:lnTo>
                    <a:pt x="393" y="1174"/>
                  </a:lnTo>
                  <a:cubicBezTo>
                    <a:pt x="417" y="1233"/>
                    <a:pt x="477" y="1281"/>
                    <a:pt x="536" y="1281"/>
                  </a:cubicBezTo>
                  <a:cubicBezTo>
                    <a:pt x="631" y="1281"/>
                    <a:pt x="703" y="1174"/>
                    <a:pt x="679" y="1067"/>
                  </a:cubicBezTo>
                  <a:lnTo>
                    <a:pt x="322" y="102"/>
                  </a:lnTo>
                  <a:cubicBezTo>
                    <a:pt x="292" y="43"/>
                    <a:pt x="231" y="1"/>
                    <a:pt x="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457730" y="4348590"/>
              <a:ext cx="32600" cy="35367"/>
            </a:xfrm>
            <a:custGeom>
              <a:avLst/>
              <a:gdLst/>
              <a:ahLst/>
              <a:cxnLst/>
              <a:rect l="l" t="t" r="r" b="b"/>
              <a:pathLst>
                <a:path w="1025" h="1112" extrusionOk="0">
                  <a:moveTo>
                    <a:pt x="183" y="0"/>
                  </a:moveTo>
                  <a:cubicBezTo>
                    <a:pt x="147" y="0"/>
                    <a:pt x="110" y="13"/>
                    <a:pt x="72" y="40"/>
                  </a:cubicBezTo>
                  <a:cubicBezTo>
                    <a:pt x="13" y="99"/>
                    <a:pt x="1" y="194"/>
                    <a:pt x="60" y="266"/>
                  </a:cubicBezTo>
                  <a:lnTo>
                    <a:pt x="715" y="1052"/>
                  </a:lnTo>
                  <a:cubicBezTo>
                    <a:pt x="751" y="1087"/>
                    <a:pt x="787" y="1111"/>
                    <a:pt x="834" y="1111"/>
                  </a:cubicBezTo>
                  <a:cubicBezTo>
                    <a:pt x="953" y="1099"/>
                    <a:pt x="1025" y="944"/>
                    <a:pt x="953" y="849"/>
                  </a:cubicBezTo>
                  <a:lnTo>
                    <a:pt x="298" y="51"/>
                  </a:lnTo>
                  <a:cubicBezTo>
                    <a:pt x="266" y="19"/>
                    <a:pt x="226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727723" y="4351611"/>
              <a:ext cx="32218" cy="34954"/>
            </a:xfrm>
            <a:custGeom>
              <a:avLst/>
              <a:gdLst/>
              <a:ahLst/>
              <a:cxnLst/>
              <a:rect l="l" t="t" r="r" b="b"/>
              <a:pathLst>
                <a:path w="1013" h="1099" extrusionOk="0">
                  <a:moveTo>
                    <a:pt x="834" y="1"/>
                  </a:moveTo>
                  <a:cubicBezTo>
                    <a:pt x="791" y="1"/>
                    <a:pt x="748" y="19"/>
                    <a:pt x="715" y="52"/>
                  </a:cubicBezTo>
                  <a:lnTo>
                    <a:pt x="60" y="838"/>
                  </a:lnTo>
                  <a:cubicBezTo>
                    <a:pt x="1" y="897"/>
                    <a:pt x="13" y="1004"/>
                    <a:pt x="72" y="1064"/>
                  </a:cubicBezTo>
                  <a:cubicBezTo>
                    <a:pt x="96" y="1088"/>
                    <a:pt x="128" y="1098"/>
                    <a:pt x="161" y="1098"/>
                  </a:cubicBezTo>
                  <a:cubicBezTo>
                    <a:pt x="211" y="1098"/>
                    <a:pt x="263" y="1075"/>
                    <a:pt x="299" y="1040"/>
                  </a:cubicBezTo>
                  <a:lnTo>
                    <a:pt x="953" y="254"/>
                  </a:lnTo>
                  <a:cubicBezTo>
                    <a:pt x="1013" y="183"/>
                    <a:pt x="1013" y="76"/>
                    <a:pt x="930" y="40"/>
                  </a:cubicBezTo>
                  <a:cubicBezTo>
                    <a:pt x="903" y="13"/>
                    <a:pt x="869" y="1"/>
                    <a:pt x="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668279" y="4315926"/>
              <a:ext cx="22391" cy="40742"/>
            </a:xfrm>
            <a:custGeom>
              <a:avLst/>
              <a:gdLst/>
              <a:ahLst/>
              <a:cxnLst/>
              <a:rect l="l" t="t" r="r" b="b"/>
              <a:pathLst>
                <a:path w="704" h="1281" extrusionOk="0">
                  <a:moveTo>
                    <a:pt x="544" y="1"/>
                  </a:moveTo>
                  <a:cubicBezTo>
                    <a:pt x="481" y="1"/>
                    <a:pt x="413" y="43"/>
                    <a:pt x="394" y="102"/>
                  </a:cubicBezTo>
                  <a:lnTo>
                    <a:pt x="36" y="1067"/>
                  </a:lnTo>
                  <a:cubicBezTo>
                    <a:pt x="1" y="1174"/>
                    <a:pt x="84" y="1281"/>
                    <a:pt x="179" y="1281"/>
                  </a:cubicBezTo>
                  <a:cubicBezTo>
                    <a:pt x="239" y="1281"/>
                    <a:pt x="298" y="1233"/>
                    <a:pt x="334" y="1174"/>
                  </a:cubicBezTo>
                  <a:lnTo>
                    <a:pt x="691" y="209"/>
                  </a:lnTo>
                  <a:cubicBezTo>
                    <a:pt x="703" y="126"/>
                    <a:pt x="655" y="43"/>
                    <a:pt x="584" y="7"/>
                  </a:cubicBezTo>
                  <a:cubicBezTo>
                    <a:pt x="571" y="3"/>
                    <a:pt x="558" y="1"/>
                    <a:pt x="5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603143" y="4563019"/>
              <a:ext cx="9891" cy="42078"/>
            </a:xfrm>
            <a:custGeom>
              <a:avLst/>
              <a:gdLst/>
              <a:ahLst/>
              <a:cxnLst/>
              <a:rect l="l" t="t" r="r" b="b"/>
              <a:pathLst>
                <a:path w="311" h="1323" extrusionOk="0">
                  <a:moveTo>
                    <a:pt x="144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1168"/>
                  </a:lnTo>
                  <a:cubicBezTo>
                    <a:pt x="1" y="1263"/>
                    <a:pt x="72" y="1322"/>
                    <a:pt x="144" y="1322"/>
                  </a:cubicBezTo>
                  <a:cubicBezTo>
                    <a:pt x="239" y="1322"/>
                    <a:pt x="298" y="1251"/>
                    <a:pt x="298" y="1168"/>
                  </a:cubicBezTo>
                  <a:lnTo>
                    <a:pt x="298" y="144"/>
                  </a:lnTo>
                  <a:cubicBezTo>
                    <a:pt x="310" y="72"/>
                    <a:pt x="239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3667134" y="4552206"/>
              <a:ext cx="22009" cy="40233"/>
            </a:xfrm>
            <a:custGeom>
              <a:avLst/>
              <a:gdLst/>
              <a:ahLst/>
              <a:cxnLst/>
              <a:rect l="l" t="t" r="r" b="b"/>
              <a:pathLst>
                <a:path w="692" h="1265" extrusionOk="0">
                  <a:moveTo>
                    <a:pt x="165" y="0"/>
                  </a:moveTo>
                  <a:cubicBezTo>
                    <a:pt x="150" y="0"/>
                    <a:pt x="135" y="3"/>
                    <a:pt x="120" y="7"/>
                  </a:cubicBezTo>
                  <a:cubicBezTo>
                    <a:pt x="37" y="43"/>
                    <a:pt x="1" y="126"/>
                    <a:pt x="25" y="198"/>
                  </a:cubicBezTo>
                  <a:lnTo>
                    <a:pt x="382" y="1174"/>
                  </a:lnTo>
                  <a:cubicBezTo>
                    <a:pt x="410" y="1231"/>
                    <a:pt x="468" y="1265"/>
                    <a:pt x="527" y="1265"/>
                  </a:cubicBezTo>
                  <a:cubicBezTo>
                    <a:pt x="542" y="1265"/>
                    <a:pt x="557" y="1263"/>
                    <a:pt x="572" y="1258"/>
                  </a:cubicBezTo>
                  <a:cubicBezTo>
                    <a:pt x="656" y="1234"/>
                    <a:pt x="691" y="1139"/>
                    <a:pt x="668" y="1067"/>
                  </a:cubicBezTo>
                  <a:lnTo>
                    <a:pt x="310" y="103"/>
                  </a:lnTo>
                  <a:cubicBezTo>
                    <a:pt x="282" y="36"/>
                    <a:pt x="223" y="0"/>
                    <a:pt x="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727723" y="4524662"/>
              <a:ext cx="32982" cy="35367"/>
            </a:xfrm>
            <a:custGeom>
              <a:avLst/>
              <a:gdLst/>
              <a:ahLst/>
              <a:cxnLst/>
              <a:rect l="l" t="t" r="r" b="b"/>
              <a:pathLst>
                <a:path w="1037" h="1112" extrusionOk="0">
                  <a:moveTo>
                    <a:pt x="178" y="1"/>
                  </a:moveTo>
                  <a:cubicBezTo>
                    <a:pt x="142" y="1"/>
                    <a:pt x="104" y="13"/>
                    <a:pt x="72" y="40"/>
                  </a:cubicBezTo>
                  <a:cubicBezTo>
                    <a:pt x="13" y="100"/>
                    <a:pt x="1" y="195"/>
                    <a:pt x="60" y="266"/>
                  </a:cubicBezTo>
                  <a:lnTo>
                    <a:pt x="715" y="1052"/>
                  </a:lnTo>
                  <a:cubicBezTo>
                    <a:pt x="739" y="1088"/>
                    <a:pt x="787" y="1112"/>
                    <a:pt x="834" y="1112"/>
                  </a:cubicBezTo>
                  <a:cubicBezTo>
                    <a:pt x="965" y="1100"/>
                    <a:pt x="1037" y="945"/>
                    <a:pt x="953" y="850"/>
                  </a:cubicBezTo>
                  <a:lnTo>
                    <a:pt x="299" y="52"/>
                  </a:lnTo>
                  <a:cubicBezTo>
                    <a:pt x="266" y="19"/>
                    <a:pt x="222" y="1"/>
                    <a:pt x="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3457349" y="4522023"/>
              <a:ext cx="32218" cy="34954"/>
            </a:xfrm>
            <a:custGeom>
              <a:avLst/>
              <a:gdLst/>
              <a:ahLst/>
              <a:cxnLst/>
              <a:rect l="l" t="t" r="r" b="b"/>
              <a:pathLst>
                <a:path w="1013" h="1099" extrusionOk="0">
                  <a:moveTo>
                    <a:pt x="841" y="0"/>
                  </a:moveTo>
                  <a:cubicBezTo>
                    <a:pt x="795" y="0"/>
                    <a:pt x="748" y="19"/>
                    <a:pt x="715" y="52"/>
                  </a:cubicBezTo>
                  <a:lnTo>
                    <a:pt x="60" y="837"/>
                  </a:lnTo>
                  <a:cubicBezTo>
                    <a:pt x="1" y="897"/>
                    <a:pt x="13" y="1004"/>
                    <a:pt x="72" y="1064"/>
                  </a:cubicBezTo>
                  <a:cubicBezTo>
                    <a:pt x="96" y="1088"/>
                    <a:pt x="128" y="1098"/>
                    <a:pt x="161" y="1098"/>
                  </a:cubicBezTo>
                  <a:cubicBezTo>
                    <a:pt x="211" y="1098"/>
                    <a:pt x="263" y="1075"/>
                    <a:pt x="298" y="1040"/>
                  </a:cubicBezTo>
                  <a:lnTo>
                    <a:pt x="953" y="254"/>
                  </a:lnTo>
                  <a:cubicBezTo>
                    <a:pt x="1013" y="183"/>
                    <a:pt x="1013" y="99"/>
                    <a:pt x="941" y="40"/>
                  </a:cubicBezTo>
                  <a:cubicBezTo>
                    <a:pt x="915" y="13"/>
                    <a:pt x="878" y="0"/>
                    <a:pt x="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526270" y="4551665"/>
              <a:ext cx="22772" cy="40392"/>
            </a:xfrm>
            <a:custGeom>
              <a:avLst/>
              <a:gdLst/>
              <a:ahLst/>
              <a:cxnLst/>
              <a:rect l="l" t="t" r="r" b="b"/>
              <a:pathLst>
                <a:path w="716" h="1270" extrusionOk="0">
                  <a:moveTo>
                    <a:pt x="531" y="0"/>
                  </a:moveTo>
                  <a:cubicBezTo>
                    <a:pt x="472" y="0"/>
                    <a:pt x="412" y="41"/>
                    <a:pt x="394" y="96"/>
                  </a:cubicBezTo>
                  <a:lnTo>
                    <a:pt x="36" y="1072"/>
                  </a:lnTo>
                  <a:cubicBezTo>
                    <a:pt x="1" y="1144"/>
                    <a:pt x="48" y="1227"/>
                    <a:pt x="120" y="1263"/>
                  </a:cubicBezTo>
                  <a:cubicBezTo>
                    <a:pt x="137" y="1268"/>
                    <a:pt x="154" y="1270"/>
                    <a:pt x="170" y="1270"/>
                  </a:cubicBezTo>
                  <a:cubicBezTo>
                    <a:pt x="235" y="1270"/>
                    <a:pt x="294" y="1234"/>
                    <a:pt x="322" y="1167"/>
                  </a:cubicBezTo>
                  <a:lnTo>
                    <a:pt x="679" y="203"/>
                  </a:lnTo>
                  <a:cubicBezTo>
                    <a:pt x="715" y="132"/>
                    <a:pt x="679" y="36"/>
                    <a:pt x="584" y="13"/>
                  </a:cubicBezTo>
                  <a:cubicBezTo>
                    <a:pt x="567" y="4"/>
                    <a:pt x="549" y="0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1604786" y="1929471"/>
            <a:ext cx="352688" cy="429030"/>
            <a:chOff x="1768821" y="3361108"/>
            <a:chExt cx="278739" cy="339074"/>
          </a:xfrm>
        </p:grpSpPr>
        <p:sp>
          <p:nvSpPr>
            <p:cNvPr id="116" name="Google Shape;116;p3"/>
            <p:cNvSpPr/>
            <p:nvPr/>
          </p:nvSpPr>
          <p:spPr>
            <a:xfrm>
              <a:off x="1784374" y="3549744"/>
              <a:ext cx="32218" cy="21564"/>
            </a:xfrm>
            <a:custGeom>
              <a:avLst/>
              <a:gdLst/>
              <a:ahLst/>
              <a:cxnLst/>
              <a:rect l="l" t="t" r="r" b="b"/>
              <a:pathLst>
                <a:path w="1013" h="678" extrusionOk="0">
                  <a:moveTo>
                    <a:pt x="830" y="1"/>
                  </a:moveTo>
                  <a:cubicBezTo>
                    <a:pt x="804" y="1"/>
                    <a:pt x="776" y="8"/>
                    <a:pt x="750" y="23"/>
                  </a:cubicBezTo>
                  <a:lnTo>
                    <a:pt x="143" y="380"/>
                  </a:lnTo>
                  <a:cubicBezTo>
                    <a:pt x="0" y="451"/>
                    <a:pt x="48" y="677"/>
                    <a:pt x="214" y="677"/>
                  </a:cubicBezTo>
                  <a:cubicBezTo>
                    <a:pt x="238" y="677"/>
                    <a:pt x="274" y="677"/>
                    <a:pt x="286" y="665"/>
                  </a:cubicBezTo>
                  <a:lnTo>
                    <a:pt x="893" y="308"/>
                  </a:lnTo>
                  <a:cubicBezTo>
                    <a:pt x="1000" y="261"/>
                    <a:pt x="1012" y="154"/>
                    <a:pt x="976" y="82"/>
                  </a:cubicBezTo>
                  <a:cubicBezTo>
                    <a:pt x="944" y="33"/>
                    <a:pt x="889" y="1"/>
                    <a:pt x="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1998326" y="3551652"/>
              <a:ext cx="32218" cy="21532"/>
            </a:xfrm>
            <a:custGeom>
              <a:avLst/>
              <a:gdLst/>
              <a:ahLst/>
              <a:cxnLst/>
              <a:rect l="l" t="t" r="r" b="b"/>
              <a:pathLst>
                <a:path w="1013" h="677" extrusionOk="0">
                  <a:moveTo>
                    <a:pt x="199" y="0"/>
                  </a:moveTo>
                  <a:cubicBezTo>
                    <a:pt x="141" y="0"/>
                    <a:pt x="80" y="33"/>
                    <a:pt x="48" y="82"/>
                  </a:cubicBezTo>
                  <a:cubicBezTo>
                    <a:pt x="0" y="153"/>
                    <a:pt x="36" y="260"/>
                    <a:pt x="107" y="308"/>
                  </a:cubicBezTo>
                  <a:cubicBezTo>
                    <a:pt x="726" y="665"/>
                    <a:pt x="714" y="677"/>
                    <a:pt x="810" y="677"/>
                  </a:cubicBezTo>
                  <a:cubicBezTo>
                    <a:pt x="953" y="677"/>
                    <a:pt x="1012" y="451"/>
                    <a:pt x="881" y="379"/>
                  </a:cubicBezTo>
                  <a:lnTo>
                    <a:pt x="274" y="22"/>
                  </a:lnTo>
                  <a:cubicBezTo>
                    <a:pt x="251" y="7"/>
                    <a:pt x="226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826007" y="3466383"/>
              <a:ext cx="142041" cy="233799"/>
            </a:xfrm>
            <a:custGeom>
              <a:avLst/>
              <a:gdLst/>
              <a:ahLst/>
              <a:cxnLst/>
              <a:rect l="l" t="t" r="r" b="b"/>
              <a:pathLst>
                <a:path w="4466" h="7351" extrusionOk="0">
                  <a:moveTo>
                    <a:pt x="1715" y="346"/>
                  </a:moveTo>
                  <a:cubicBezTo>
                    <a:pt x="1882" y="346"/>
                    <a:pt x="2013" y="489"/>
                    <a:pt x="2013" y="643"/>
                  </a:cubicBezTo>
                  <a:lnTo>
                    <a:pt x="2013" y="941"/>
                  </a:lnTo>
                  <a:lnTo>
                    <a:pt x="1668" y="941"/>
                  </a:lnTo>
                  <a:cubicBezTo>
                    <a:pt x="1501" y="941"/>
                    <a:pt x="1370" y="810"/>
                    <a:pt x="1370" y="643"/>
                  </a:cubicBezTo>
                  <a:cubicBezTo>
                    <a:pt x="1370" y="489"/>
                    <a:pt x="1501" y="346"/>
                    <a:pt x="1668" y="346"/>
                  </a:cubicBezTo>
                  <a:close/>
                  <a:moveTo>
                    <a:pt x="3573" y="346"/>
                  </a:moveTo>
                  <a:cubicBezTo>
                    <a:pt x="3739" y="346"/>
                    <a:pt x="3870" y="489"/>
                    <a:pt x="3870" y="643"/>
                  </a:cubicBezTo>
                  <a:cubicBezTo>
                    <a:pt x="3870" y="810"/>
                    <a:pt x="3739" y="941"/>
                    <a:pt x="3573" y="941"/>
                  </a:cubicBezTo>
                  <a:lnTo>
                    <a:pt x="3239" y="941"/>
                  </a:lnTo>
                  <a:lnTo>
                    <a:pt x="3239" y="643"/>
                  </a:lnTo>
                  <a:cubicBezTo>
                    <a:pt x="3239" y="489"/>
                    <a:pt x="3370" y="346"/>
                    <a:pt x="3537" y="346"/>
                  </a:cubicBezTo>
                  <a:close/>
                  <a:moveTo>
                    <a:pt x="3727" y="4370"/>
                  </a:moveTo>
                  <a:lnTo>
                    <a:pt x="3727" y="5049"/>
                  </a:lnTo>
                  <a:lnTo>
                    <a:pt x="1513" y="5049"/>
                  </a:lnTo>
                  <a:lnTo>
                    <a:pt x="1513" y="4370"/>
                  </a:lnTo>
                  <a:close/>
                  <a:moveTo>
                    <a:pt x="3739" y="5370"/>
                  </a:moveTo>
                  <a:lnTo>
                    <a:pt x="3739" y="5799"/>
                  </a:lnTo>
                  <a:lnTo>
                    <a:pt x="3727" y="5799"/>
                  </a:lnTo>
                  <a:cubicBezTo>
                    <a:pt x="3727" y="5930"/>
                    <a:pt x="3620" y="6037"/>
                    <a:pt x="3489" y="6037"/>
                  </a:cubicBezTo>
                  <a:lnTo>
                    <a:pt x="1763" y="6037"/>
                  </a:lnTo>
                  <a:cubicBezTo>
                    <a:pt x="1620" y="6037"/>
                    <a:pt x="1525" y="5930"/>
                    <a:pt x="1525" y="5799"/>
                  </a:cubicBezTo>
                  <a:lnTo>
                    <a:pt x="1525" y="5370"/>
                  </a:lnTo>
                  <a:close/>
                  <a:moveTo>
                    <a:pt x="1656" y="0"/>
                  </a:moveTo>
                  <a:cubicBezTo>
                    <a:pt x="1310" y="0"/>
                    <a:pt x="1037" y="286"/>
                    <a:pt x="1037" y="631"/>
                  </a:cubicBezTo>
                  <a:cubicBezTo>
                    <a:pt x="1037" y="977"/>
                    <a:pt x="1310" y="1262"/>
                    <a:pt x="1656" y="1262"/>
                  </a:cubicBezTo>
                  <a:lnTo>
                    <a:pt x="2001" y="1262"/>
                  </a:lnTo>
                  <a:lnTo>
                    <a:pt x="2001" y="2548"/>
                  </a:lnTo>
                  <a:cubicBezTo>
                    <a:pt x="2001" y="2644"/>
                    <a:pt x="2072" y="2715"/>
                    <a:pt x="2168" y="2715"/>
                  </a:cubicBezTo>
                  <a:cubicBezTo>
                    <a:pt x="2251" y="2715"/>
                    <a:pt x="2322" y="2644"/>
                    <a:pt x="2322" y="2548"/>
                  </a:cubicBezTo>
                  <a:lnTo>
                    <a:pt x="2322" y="1262"/>
                  </a:lnTo>
                  <a:lnTo>
                    <a:pt x="2906" y="1262"/>
                  </a:lnTo>
                  <a:lnTo>
                    <a:pt x="2906" y="4037"/>
                  </a:lnTo>
                  <a:lnTo>
                    <a:pt x="2322" y="4037"/>
                  </a:lnTo>
                  <a:lnTo>
                    <a:pt x="2322" y="3191"/>
                  </a:lnTo>
                  <a:cubicBezTo>
                    <a:pt x="2322" y="3108"/>
                    <a:pt x="2251" y="3025"/>
                    <a:pt x="2168" y="3025"/>
                  </a:cubicBezTo>
                  <a:cubicBezTo>
                    <a:pt x="2072" y="3025"/>
                    <a:pt x="2001" y="3108"/>
                    <a:pt x="2001" y="3191"/>
                  </a:cubicBezTo>
                  <a:lnTo>
                    <a:pt x="2001" y="4060"/>
                  </a:lnTo>
                  <a:lnTo>
                    <a:pt x="1513" y="4060"/>
                  </a:lnTo>
                  <a:cubicBezTo>
                    <a:pt x="1489" y="3596"/>
                    <a:pt x="1298" y="3167"/>
                    <a:pt x="941" y="2846"/>
                  </a:cubicBezTo>
                  <a:cubicBezTo>
                    <a:pt x="679" y="2608"/>
                    <a:pt x="465" y="2310"/>
                    <a:pt x="334" y="1989"/>
                  </a:cubicBezTo>
                  <a:cubicBezTo>
                    <a:pt x="305" y="1930"/>
                    <a:pt x="235" y="1887"/>
                    <a:pt x="165" y="1887"/>
                  </a:cubicBezTo>
                  <a:cubicBezTo>
                    <a:pt x="150" y="1887"/>
                    <a:pt x="135" y="1889"/>
                    <a:pt x="120" y="1893"/>
                  </a:cubicBezTo>
                  <a:cubicBezTo>
                    <a:pt x="48" y="1929"/>
                    <a:pt x="1" y="2036"/>
                    <a:pt x="36" y="2108"/>
                  </a:cubicBezTo>
                  <a:cubicBezTo>
                    <a:pt x="179" y="2477"/>
                    <a:pt x="417" y="2810"/>
                    <a:pt x="715" y="3084"/>
                  </a:cubicBezTo>
                  <a:cubicBezTo>
                    <a:pt x="1001" y="3358"/>
                    <a:pt x="1179" y="3727"/>
                    <a:pt x="1179" y="4120"/>
                  </a:cubicBezTo>
                  <a:lnTo>
                    <a:pt x="1179" y="5823"/>
                  </a:lnTo>
                  <a:cubicBezTo>
                    <a:pt x="1179" y="6096"/>
                    <a:pt x="1358" y="6311"/>
                    <a:pt x="1608" y="6382"/>
                  </a:cubicBezTo>
                  <a:cubicBezTo>
                    <a:pt x="1608" y="6513"/>
                    <a:pt x="1644" y="6644"/>
                    <a:pt x="1703" y="6775"/>
                  </a:cubicBezTo>
                  <a:cubicBezTo>
                    <a:pt x="1738" y="6837"/>
                    <a:pt x="1793" y="6872"/>
                    <a:pt x="1848" y="6872"/>
                  </a:cubicBezTo>
                  <a:cubicBezTo>
                    <a:pt x="1868" y="6872"/>
                    <a:pt x="1887" y="6868"/>
                    <a:pt x="1906" y="6858"/>
                  </a:cubicBezTo>
                  <a:cubicBezTo>
                    <a:pt x="1989" y="6811"/>
                    <a:pt x="2025" y="6715"/>
                    <a:pt x="1989" y="6644"/>
                  </a:cubicBezTo>
                  <a:cubicBezTo>
                    <a:pt x="1953" y="6573"/>
                    <a:pt x="1930" y="6477"/>
                    <a:pt x="1930" y="6394"/>
                  </a:cubicBezTo>
                  <a:lnTo>
                    <a:pt x="3263" y="6394"/>
                  </a:lnTo>
                  <a:cubicBezTo>
                    <a:pt x="3243" y="6759"/>
                    <a:pt x="2922" y="7025"/>
                    <a:pt x="2575" y="7025"/>
                  </a:cubicBezTo>
                  <a:cubicBezTo>
                    <a:pt x="2503" y="7025"/>
                    <a:pt x="2430" y="7014"/>
                    <a:pt x="2358" y="6989"/>
                  </a:cubicBezTo>
                  <a:cubicBezTo>
                    <a:pt x="2336" y="6981"/>
                    <a:pt x="2314" y="6977"/>
                    <a:pt x="2294" y="6977"/>
                  </a:cubicBezTo>
                  <a:cubicBezTo>
                    <a:pt x="2227" y="6977"/>
                    <a:pt x="2171" y="7018"/>
                    <a:pt x="2144" y="7073"/>
                  </a:cubicBezTo>
                  <a:cubicBezTo>
                    <a:pt x="2120" y="7168"/>
                    <a:pt x="2168" y="7251"/>
                    <a:pt x="2239" y="7287"/>
                  </a:cubicBezTo>
                  <a:cubicBezTo>
                    <a:pt x="2356" y="7330"/>
                    <a:pt x="2473" y="7350"/>
                    <a:pt x="2588" y="7350"/>
                  </a:cubicBezTo>
                  <a:cubicBezTo>
                    <a:pt x="3106" y="7350"/>
                    <a:pt x="3563" y="6940"/>
                    <a:pt x="3573" y="6394"/>
                  </a:cubicBezTo>
                  <a:cubicBezTo>
                    <a:pt x="3835" y="6334"/>
                    <a:pt x="4013" y="6108"/>
                    <a:pt x="4013" y="5846"/>
                  </a:cubicBezTo>
                  <a:lnTo>
                    <a:pt x="4013" y="4156"/>
                  </a:lnTo>
                  <a:cubicBezTo>
                    <a:pt x="4013" y="3798"/>
                    <a:pt x="4144" y="3465"/>
                    <a:pt x="4370" y="3203"/>
                  </a:cubicBezTo>
                  <a:cubicBezTo>
                    <a:pt x="4466" y="3108"/>
                    <a:pt x="4454" y="3001"/>
                    <a:pt x="4394" y="2941"/>
                  </a:cubicBezTo>
                  <a:cubicBezTo>
                    <a:pt x="4366" y="2913"/>
                    <a:pt x="4326" y="2898"/>
                    <a:pt x="4287" y="2898"/>
                  </a:cubicBezTo>
                  <a:cubicBezTo>
                    <a:pt x="4243" y="2898"/>
                    <a:pt x="4199" y="2916"/>
                    <a:pt x="4168" y="2953"/>
                  </a:cubicBezTo>
                  <a:cubicBezTo>
                    <a:pt x="3906" y="3251"/>
                    <a:pt x="3739" y="3644"/>
                    <a:pt x="3727" y="4060"/>
                  </a:cubicBezTo>
                  <a:lnTo>
                    <a:pt x="3239" y="4060"/>
                  </a:lnTo>
                  <a:lnTo>
                    <a:pt x="3239" y="1262"/>
                  </a:lnTo>
                  <a:lnTo>
                    <a:pt x="3573" y="1262"/>
                  </a:lnTo>
                  <a:cubicBezTo>
                    <a:pt x="3918" y="1262"/>
                    <a:pt x="4204" y="977"/>
                    <a:pt x="4204" y="631"/>
                  </a:cubicBezTo>
                  <a:cubicBezTo>
                    <a:pt x="4204" y="286"/>
                    <a:pt x="3918" y="0"/>
                    <a:pt x="3573" y="0"/>
                  </a:cubicBezTo>
                  <a:lnTo>
                    <a:pt x="3537" y="0"/>
                  </a:lnTo>
                  <a:cubicBezTo>
                    <a:pt x="3192" y="0"/>
                    <a:pt x="2906" y="286"/>
                    <a:pt x="2906" y="631"/>
                  </a:cubicBezTo>
                  <a:lnTo>
                    <a:pt x="2906" y="929"/>
                  </a:lnTo>
                  <a:lnTo>
                    <a:pt x="2322" y="929"/>
                  </a:lnTo>
                  <a:lnTo>
                    <a:pt x="2322" y="631"/>
                  </a:lnTo>
                  <a:cubicBezTo>
                    <a:pt x="2322" y="286"/>
                    <a:pt x="2049" y="0"/>
                    <a:pt x="17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1820345" y="3409706"/>
              <a:ext cx="177631" cy="144236"/>
            </a:xfrm>
            <a:custGeom>
              <a:avLst/>
              <a:gdLst/>
              <a:ahLst/>
              <a:cxnLst/>
              <a:rect l="l" t="t" r="r" b="b"/>
              <a:pathLst>
                <a:path w="5585" h="4535" extrusionOk="0">
                  <a:moveTo>
                    <a:pt x="2818" y="1"/>
                  </a:moveTo>
                  <a:cubicBezTo>
                    <a:pt x="1382" y="1"/>
                    <a:pt x="0" y="1113"/>
                    <a:pt x="0" y="2782"/>
                  </a:cubicBezTo>
                  <a:cubicBezTo>
                    <a:pt x="0" y="2937"/>
                    <a:pt x="24" y="3080"/>
                    <a:pt x="36" y="3223"/>
                  </a:cubicBezTo>
                  <a:cubicBezTo>
                    <a:pt x="47" y="3299"/>
                    <a:pt x="107" y="3355"/>
                    <a:pt x="190" y="3355"/>
                  </a:cubicBezTo>
                  <a:cubicBezTo>
                    <a:pt x="198" y="3355"/>
                    <a:pt x="206" y="3355"/>
                    <a:pt x="214" y="3354"/>
                  </a:cubicBezTo>
                  <a:cubicBezTo>
                    <a:pt x="298" y="3342"/>
                    <a:pt x="357" y="3259"/>
                    <a:pt x="345" y="3175"/>
                  </a:cubicBezTo>
                  <a:cubicBezTo>
                    <a:pt x="333" y="3044"/>
                    <a:pt x="310" y="2925"/>
                    <a:pt x="310" y="2782"/>
                  </a:cubicBezTo>
                  <a:cubicBezTo>
                    <a:pt x="310" y="1416"/>
                    <a:pt x="1429" y="318"/>
                    <a:pt x="2779" y="318"/>
                  </a:cubicBezTo>
                  <a:cubicBezTo>
                    <a:pt x="2793" y="318"/>
                    <a:pt x="2807" y="318"/>
                    <a:pt x="2822" y="318"/>
                  </a:cubicBezTo>
                  <a:cubicBezTo>
                    <a:pt x="4143" y="330"/>
                    <a:pt x="5227" y="1437"/>
                    <a:pt x="5239" y="2759"/>
                  </a:cubicBezTo>
                  <a:lnTo>
                    <a:pt x="5239" y="2782"/>
                  </a:lnTo>
                  <a:cubicBezTo>
                    <a:pt x="5239" y="3318"/>
                    <a:pt x="5060" y="3842"/>
                    <a:pt x="4751" y="4271"/>
                  </a:cubicBezTo>
                  <a:cubicBezTo>
                    <a:pt x="4691" y="4354"/>
                    <a:pt x="4703" y="4437"/>
                    <a:pt x="4775" y="4497"/>
                  </a:cubicBezTo>
                  <a:cubicBezTo>
                    <a:pt x="4809" y="4522"/>
                    <a:pt x="4844" y="4534"/>
                    <a:pt x="4877" y="4534"/>
                  </a:cubicBezTo>
                  <a:cubicBezTo>
                    <a:pt x="4923" y="4534"/>
                    <a:pt x="4966" y="4510"/>
                    <a:pt x="5001" y="4461"/>
                  </a:cubicBezTo>
                  <a:cubicBezTo>
                    <a:pt x="5370" y="3973"/>
                    <a:pt x="5572" y="3390"/>
                    <a:pt x="5572" y="2782"/>
                  </a:cubicBezTo>
                  <a:cubicBezTo>
                    <a:pt x="5584" y="2782"/>
                    <a:pt x="5584" y="2771"/>
                    <a:pt x="5584" y="2759"/>
                  </a:cubicBezTo>
                  <a:cubicBezTo>
                    <a:pt x="5572" y="2032"/>
                    <a:pt x="5286" y="1342"/>
                    <a:pt x="4763" y="818"/>
                  </a:cubicBezTo>
                  <a:cubicBezTo>
                    <a:pt x="4198" y="253"/>
                    <a:pt x="3502" y="1"/>
                    <a:pt x="2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1904406" y="3361108"/>
              <a:ext cx="10241" cy="32982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70"/>
                  </a:lnTo>
                  <a:cubicBezTo>
                    <a:pt x="0" y="965"/>
                    <a:pt x="72" y="1036"/>
                    <a:pt x="155" y="1036"/>
                  </a:cubicBezTo>
                  <a:cubicBezTo>
                    <a:pt x="250" y="1036"/>
                    <a:pt x="322" y="965"/>
                    <a:pt x="322" y="870"/>
                  </a:cubicBezTo>
                  <a:lnTo>
                    <a:pt x="322" y="167"/>
                  </a:lnTo>
                  <a:cubicBezTo>
                    <a:pt x="310" y="60"/>
                    <a:pt x="250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836248" y="3378219"/>
              <a:ext cx="23504" cy="29865"/>
            </a:xfrm>
            <a:custGeom>
              <a:avLst/>
              <a:gdLst/>
              <a:ahLst/>
              <a:cxnLst/>
              <a:rect l="l" t="t" r="r" b="b"/>
              <a:pathLst>
                <a:path w="739" h="939" extrusionOk="0">
                  <a:moveTo>
                    <a:pt x="181" y="0"/>
                  </a:moveTo>
                  <a:cubicBezTo>
                    <a:pt x="154" y="0"/>
                    <a:pt x="125" y="7"/>
                    <a:pt x="95" y="22"/>
                  </a:cubicBezTo>
                  <a:cubicBezTo>
                    <a:pt x="24" y="70"/>
                    <a:pt x="0" y="165"/>
                    <a:pt x="36" y="248"/>
                  </a:cubicBezTo>
                  <a:lnTo>
                    <a:pt x="393" y="855"/>
                  </a:lnTo>
                  <a:cubicBezTo>
                    <a:pt x="429" y="903"/>
                    <a:pt x="488" y="939"/>
                    <a:pt x="536" y="939"/>
                  </a:cubicBezTo>
                  <a:cubicBezTo>
                    <a:pt x="667" y="939"/>
                    <a:pt x="738" y="796"/>
                    <a:pt x="679" y="701"/>
                  </a:cubicBezTo>
                  <a:lnTo>
                    <a:pt x="322" y="82"/>
                  </a:lnTo>
                  <a:cubicBezTo>
                    <a:pt x="289" y="33"/>
                    <a:pt x="239" y="0"/>
                    <a:pt x="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787014" y="3427072"/>
              <a:ext cx="31073" cy="21691"/>
            </a:xfrm>
            <a:custGeom>
              <a:avLst/>
              <a:gdLst/>
              <a:ahLst/>
              <a:cxnLst/>
              <a:rect l="l" t="t" r="r" b="b"/>
              <a:pathLst>
                <a:path w="977" h="682" extrusionOk="0">
                  <a:moveTo>
                    <a:pt x="187" y="0"/>
                  </a:moveTo>
                  <a:cubicBezTo>
                    <a:pt x="129" y="0"/>
                    <a:pt x="69" y="32"/>
                    <a:pt x="36" y="81"/>
                  </a:cubicBezTo>
                  <a:cubicBezTo>
                    <a:pt x="0" y="153"/>
                    <a:pt x="24" y="260"/>
                    <a:pt x="96" y="308"/>
                  </a:cubicBezTo>
                  <a:lnTo>
                    <a:pt x="715" y="665"/>
                  </a:lnTo>
                  <a:cubicBezTo>
                    <a:pt x="737" y="676"/>
                    <a:pt x="762" y="681"/>
                    <a:pt x="788" y="681"/>
                  </a:cubicBezTo>
                  <a:cubicBezTo>
                    <a:pt x="846" y="681"/>
                    <a:pt x="904" y="655"/>
                    <a:pt x="929" y="605"/>
                  </a:cubicBezTo>
                  <a:cubicBezTo>
                    <a:pt x="977" y="510"/>
                    <a:pt x="953" y="427"/>
                    <a:pt x="870" y="379"/>
                  </a:cubicBezTo>
                  <a:lnTo>
                    <a:pt x="262" y="22"/>
                  </a:lnTo>
                  <a:cubicBezTo>
                    <a:pt x="240" y="7"/>
                    <a:pt x="214" y="0"/>
                    <a:pt x="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768821" y="3494021"/>
              <a:ext cx="33363" cy="10623"/>
            </a:xfrm>
            <a:custGeom>
              <a:avLst/>
              <a:gdLst/>
              <a:ahLst/>
              <a:cxnLst/>
              <a:rect l="l" t="t" r="r" b="b"/>
              <a:pathLst>
                <a:path w="1049" h="334" extrusionOk="0"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8" y="334"/>
                  </a:cubicBezTo>
                  <a:lnTo>
                    <a:pt x="882" y="334"/>
                  </a:lnTo>
                  <a:cubicBezTo>
                    <a:pt x="965" y="334"/>
                    <a:pt x="1049" y="251"/>
                    <a:pt x="1049" y="167"/>
                  </a:cubicBezTo>
                  <a:cubicBezTo>
                    <a:pt x="1049" y="72"/>
                    <a:pt x="965" y="1"/>
                    <a:pt x="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014610" y="3495930"/>
              <a:ext cx="32950" cy="10623"/>
            </a:xfrm>
            <a:custGeom>
              <a:avLst/>
              <a:gdLst/>
              <a:ahLst/>
              <a:cxnLst/>
              <a:rect l="l" t="t" r="r" b="b"/>
              <a:pathLst>
                <a:path w="1036" h="334" extrusionOk="0">
                  <a:moveTo>
                    <a:pt x="167" y="0"/>
                  </a:moveTo>
                  <a:cubicBezTo>
                    <a:pt x="71" y="0"/>
                    <a:pt x="0" y="71"/>
                    <a:pt x="0" y="167"/>
                  </a:cubicBezTo>
                  <a:cubicBezTo>
                    <a:pt x="0" y="250"/>
                    <a:pt x="71" y="333"/>
                    <a:pt x="167" y="333"/>
                  </a:cubicBezTo>
                  <a:lnTo>
                    <a:pt x="881" y="333"/>
                  </a:lnTo>
                  <a:cubicBezTo>
                    <a:pt x="964" y="333"/>
                    <a:pt x="1036" y="250"/>
                    <a:pt x="1036" y="167"/>
                  </a:cubicBezTo>
                  <a:cubicBezTo>
                    <a:pt x="1024" y="71"/>
                    <a:pt x="953" y="0"/>
                    <a:pt x="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99439" y="3428948"/>
              <a:ext cx="31105" cy="21882"/>
            </a:xfrm>
            <a:custGeom>
              <a:avLst/>
              <a:gdLst/>
              <a:ahLst/>
              <a:cxnLst/>
              <a:rect l="l" t="t" r="r" b="b"/>
              <a:pathLst>
                <a:path w="978" h="688" extrusionOk="0">
                  <a:moveTo>
                    <a:pt x="795" y="1"/>
                  </a:moveTo>
                  <a:cubicBezTo>
                    <a:pt x="769" y="1"/>
                    <a:pt x="741" y="8"/>
                    <a:pt x="715" y="22"/>
                  </a:cubicBezTo>
                  <a:lnTo>
                    <a:pt x="108" y="380"/>
                  </a:lnTo>
                  <a:cubicBezTo>
                    <a:pt x="25" y="427"/>
                    <a:pt x="1" y="511"/>
                    <a:pt x="48" y="606"/>
                  </a:cubicBezTo>
                  <a:cubicBezTo>
                    <a:pt x="73" y="655"/>
                    <a:pt x="125" y="687"/>
                    <a:pt x="183" y="687"/>
                  </a:cubicBezTo>
                  <a:cubicBezTo>
                    <a:pt x="209" y="687"/>
                    <a:pt x="237" y="680"/>
                    <a:pt x="263" y="665"/>
                  </a:cubicBezTo>
                  <a:lnTo>
                    <a:pt x="882" y="308"/>
                  </a:lnTo>
                  <a:cubicBezTo>
                    <a:pt x="953" y="249"/>
                    <a:pt x="977" y="153"/>
                    <a:pt x="941" y="82"/>
                  </a:cubicBezTo>
                  <a:cubicBezTo>
                    <a:pt x="909" y="33"/>
                    <a:pt x="854" y="1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958156" y="3379269"/>
              <a:ext cx="23917" cy="29579"/>
            </a:xfrm>
            <a:custGeom>
              <a:avLst/>
              <a:gdLst/>
              <a:ahLst/>
              <a:cxnLst/>
              <a:rect l="l" t="t" r="r" b="b"/>
              <a:pathLst>
                <a:path w="752" h="930" extrusionOk="0">
                  <a:moveTo>
                    <a:pt x="562" y="0"/>
                  </a:moveTo>
                  <a:cubicBezTo>
                    <a:pt x="506" y="0"/>
                    <a:pt x="449" y="30"/>
                    <a:pt x="418" y="84"/>
                  </a:cubicBezTo>
                  <a:lnTo>
                    <a:pt x="61" y="691"/>
                  </a:lnTo>
                  <a:cubicBezTo>
                    <a:pt x="1" y="799"/>
                    <a:pt x="72" y="930"/>
                    <a:pt x="191" y="930"/>
                  </a:cubicBezTo>
                  <a:cubicBezTo>
                    <a:pt x="251" y="930"/>
                    <a:pt x="299" y="894"/>
                    <a:pt x="334" y="858"/>
                  </a:cubicBezTo>
                  <a:lnTo>
                    <a:pt x="692" y="239"/>
                  </a:lnTo>
                  <a:cubicBezTo>
                    <a:pt x="751" y="168"/>
                    <a:pt x="715" y="72"/>
                    <a:pt x="644" y="25"/>
                  </a:cubicBezTo>
                  <a:cubicBezTo>
                    <a:pt x="619" y="8"/>
                    <a:pt x="591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91;p3">
            <a:extLst>
              <a:ext uri="{FF2B5EF4-FFF2-40B4-BE49-F238E27FC236}">
                <a16:creationId xmlns:a16="http://schemas.microsoft.com/office/drawing/2014/main" id="{FA66505A-25ED-98EC-D4AB-8D9997DB479C}"/>
              </a:ext>
            </a:extLst>
          </p:cNvPr>
          <p:cNvSpPr txBox="1">
            <a:spLocks/>
          </p:cNvSpPr>
          <p:nvPr/>
        </p:nvSpPr>
        <p:spPr>
          <a:xfrm>
            <a:off x="610475" y="770526"/>
            <a:ext cx="5996868" cy="76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2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 Light"/>
              <a:buNone/>
              <a:defRPr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indent="0" algn="l"/>
            <a:r>
              <a:rPr lang="pt-BR" dirty="0"/>
              <a:t>Oferecer soluções originais, criativas e personalizadas em arquitetura e design, com agilidade, funcionalidade e excelência estética. Busco superar expectativas, proporcionando experiências únicas e transformando sonhos em realidade.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9" name="Google Shape;16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00" y="1387500"/>
            <a:ext cx="450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/>
          <p:cNvPicPr preferRelativeResize="0"/>
          <p:nvPr/>
        </p:nvPicPr>
        <p:blipFill rotWithShape="1">
          <a:blip r:embed="rId4">
            <a:alphaModFix/>
          </a:blip>
          <a:srcRect r="5587"/>
          <a:stretch/>
        </p:blipFill>
        <p:spPr>
          <a:xfrm>
            <a:off x="4572000" y="1387500"/>
            <a:ext cx="4500000" cy="25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3;p7">
            <a:extLst>
              <a:ext uri="{FF2B5EF4-FFF2-40B4-BE49-F238E27FC236}">
                <a16:creationId xmlns:a16="http://schemas.microsoft.com/office/drawing/2014/main" id="{4AF97F85-C0E6-497E-EB3C-4D0000D247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190" b="5817"/>
          <a:stretch/>
        </p:blipFill>
        <p:spPr>
          <a:xfrm>
            <a:off x="72000" y="1398307"/>
            <a:ext cx="450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4;p7">
            <a:extLst>
              <a:ext uri="{FF2B5EF4-FFF2-40B4-BE49-F238E27FC236}">
                <a16:creationId xmlns:a16="http://schemas.microsoft.com/office/drawing/2014/main" id="{A82AB201-1B98-9402-CED8-BD859E5259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1387500"/>
            <a:ext cx="4500000" cy="253080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42316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25;p10">
            <a:extLst>
              <a:ext uri="{FF2B5EF4-FFF2-40B4-BE49-F238E27FC236}">
                <a16:creationId xmlns:a16="http://schemas.microsoft.com/office/drawing/2014/main" id="{7F8F5304-453E-EDAE-3062-38A133BCB1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06" y="1387500"/>
            <a:ext cx="450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6;p10">
            <a:extLst>
              <a:ext uri="{FF2B5EF4-FFF2-40B4-BE49-F238E27FC236}">
                <a16:creationId xmlns:a16="http://schemas.microsoft.com/office/drawing/2014/main" id="{D0D815E2-0D9B-D307-4ACE-61B8A742489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1387500"/>
            <a:ext cx="450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4490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39;p11">
            <a:extLst>
              <a:ext uri="{FF2B5EF4-FFF2-40B4-BE49-F238E27FC236}">
                <a16:creationId xmlns:a16="http://schemas.microsoft.com/office/drawing/2014/main" id="{EC2C9488-ED12-DF26-2219-673FB9F1F9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5973"/>
          <a:stretch/>
        </p:blipFill>
        <p:spPr>
          <a:xfrm>
            <a:off x="112160" y="1387500"/>
            <a:ext cx="2988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0;p11">
            <a:extLst>
              <a:ext uri="{FF2B5EF4-FFF2-40B4-BE49-F238E27FC236}">
                <a16:creationId xmlns:a16="http://schemas.microsoft.com/office/drawing/2014/main" id="{DA8E0893-5DEC-17AF-91F9-8A9C232CE7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17" r="5965"/>
          <a:stretch/>
        </p:blipFill>
        <p:spPr>
          <a:xfrm>
            <a:off x="3100160" y="1387500"/>
            <a:ext cx="2988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41;p11">
            <a:extLst>
              <a:ext uri="{FF2B5EF4-FFF2-40B4-BE49-F238E27FC236}">
                <a16:creationId xmlns:a16="http://schemas.microsoft.com/office/drawing/2014/main" id="{0668DA78-B925-55EB-9373-9947D1FE9A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8160" y="1387500"/>
            <a:ext cx="2988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6987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50;p22">
            <a:extLst>
              <a:ext uri="{FF2B5EF4-FFF2-40B4-BE49-F238E27FC236}">
                <a16:creationId xmlns:a16="http://schemas.microsoft.com/office/drawing/2014/main" id="{9E388034-A373-9BDA-9F74-AEBA5F8E77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00" y="946200"/>
            <a:ext cx="4500000" cy="35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1;p22">
            <a:extLst>
              <a:ext uri="{FF2B5EF4-FFF2-40B4-BE49-F238E27FC236}">
                <a16:creationId xmlns:a16="http://schemas.microsoft.com/office/drawing/2014/main" id="{546B9CBC-C1C3-6184-4033-0A4650651D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4159" y="946200"/>
            <a:ext cx="4500000" cy="35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71595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Google Shape;358;p23">
            <a:extLst>
              <a:ext uri="{FF2B5EF4-FFF2-40B4-BE49-F238E27FC236}">
                <a16:creationId xmlns:a16="http://schemas.microsoft.com/office/drawing/2014/main" id="{19AF452F-4F9C-96D6-B442-4CF85CF80A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00" y="946200"/>
            <a:ext cx="7560000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83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ogle Shape;359;p23">
            <a:extLst>
              <a:ext uri="{FF2B5EF4-FFF2-40B4-BE49-F238E27FC236}">
                <a16:creationId xmlns:a16="http://schemas.microsoft.com/office/drawing/2014/main" id="{BAB21452-C5B4-87FD-6D18-AAA6E76A2A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6926" y="946200"/>
            <a:ext cx="4710147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295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ogle Shape;359;p23">
            <a:extLst>
              <a:ext uri="{FF2B5EF4-FFF2-40B4-BE49-F238E27FC236}">
                <a16:creationId xmlns:a16="http://schemas.microsoft.com/office/drawing/2014/main" id="{BAB21452-C5B4-87FD-6D18-AAA6E76A2A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6926" y="946200"/>
            <a:ext cx="4710147" cy="36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492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66;p24">
            <a:extLst>
              <a:ext uri="{FF2B5EF4-FFF2-40B4-BE49-F238E27FC236}">
                <a16:creationId xmlns:a16="http://schemas.microsoft.com/office/drawing/2014/main" id="{E906B098-F48A-C38C-7D97-2B821E6583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9842" y="946199"/>
            <a:ext cx="4320000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67;p24">
            <a:extLst>
              <a:ext uri="{FF2B5EF4-FFF2-40B4-BE49-F238E27FC236}">
                <a16:creationId xmlns:a16="http://schemas.microsoft.com/office/drawing/2014/main" id="{70186DC9-A3D2-3901-5AA2-24B77BC8BC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842" y="946199"/>
            <a:ext cx="4320000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25066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5837973F-7A8C-CE37-870D-6F84A0029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12" b="26865"/>
          <a:stretch/>
        </p:blipFill>
        <p:spPr>
          <a:xfrm>
            <a:off x="1884176" y="946199"/>
            <a:ext cx="537133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30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1C84C4-D0DC-7B16-4975-2A7A3D543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858" y="946200"/>
            <a:ext cx="3600000" cy="360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B5EF49B-04DF-F338-40CB-C58C2E117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58" y="946200"/>
            <a:ext cx="3600000" cy="3600000"/>
          </a:xfrm>
          <a:prstGeom prst="rect">
            <a:avLst/>
          </a:prstGeom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98036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40D769B9-10B4-EA1E-9B0C-6CBF06C6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21" y="946199"/>
            <a:ext cx="6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7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82FD9499-2B41-9911-CA63-300320FF1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226" y="946198"/>
            <a:ext cx="6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11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383CB2A7-D3B6-72A9-5221-32DEF411C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887" y="946200"/>
            <a:ext cx="561622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88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ED73F531-C7FD-B469-267F-9AC84A9C5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10" y="946200"/>
            <a:ext cx="4784053" cy="360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A93EBD1-F45D-C939-7E9D-85B101BC4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763" y="946200"/>
            <a:ext cx="399777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85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A252C0A4-5C50-7ED9-9E42-BFC35187B3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13"/>
          <a:stretch/>
        </p:blipFill>
        <p:spPr>
          <a:xfrm>
            <a:off x="4572000" y="946200"/>
            <a:ext cx="3727226" cy="36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04ECDEF-8872-0D77-7384-C723FE340D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1968"/>
          <a:stretch/>
        </p:blipFill>
        <p:spPr>
          <a:xfrm>
            <a:off x="899734" y="946200"/>
            <a:ext cx="3672266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58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A94DDE-3CFB-C0AA-747C-FC1832D97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49" y="946200"/>
            <a:ext cx="2275200" cy="360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DA22931-4D39-532E-9AA1-8C750DA082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91" r="19486"/>
          <a:stretch/>
        </p:blipFill>
        <p:spPr>
          <a:xfrm>
            <a:off x="2349296" y="946200"/>
            <a:ext cx="3047512" cy="360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EB2C589-52D5-DD5B-DEF9-96BD0B0464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37" r="5256"/>
          <a:stretch/>
        </p:blipFill>
        <p:spPr>
          <a:xfrm>
            <a:off x="5396808" y="946200"/>
            <a:ext cx="3612995" cy="3600000"/>
          </a:xfrm>
          <a:prstGeom prst="rect">
            <a:avLst/>
          </a:prstGeom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83961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285385D-4D1D-551A-E206-F82EC2799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097" y="946200"/>
            <a:ext cx="2020803" cy="36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8CFAED3-4431-CFE7-4BB9-9A5FDBA39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097" y="946200"/>
            <a:ext cx="3600000" cy="360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5428B2E-8BE2-6270-DFB8-CC5BD4F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97" y="946200"/>
            <a:ext cx="2341800" cy="3600000"/>
          </a:xfrm>
          <a:prstGeom prst="rect">
            <a:avLst/>
          </a:prstGeom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7989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2DCD30-10D1-1C41-793F-8A9FFBAED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323" y="941199"/>
            <a:ext cx="2973429" cy="360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8189F76-1158-203C-B8AC-D34DDBB8C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706" y="936198"/>
            <a:ext cx="2997617" cy="3600000"/>
          </a:xfrm>
          <a:prstGeom prst="rect">
            <a:avLst/>
          </a:prstGeom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80613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1BEF1CA0-4AD9-4D8B-86C7-4BD584825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6" y="946200"/>
            <a:ext cx="823104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8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BDD7456E-BD02-A60C-2417-8CD63D274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91" y="946200"/>
            <a:ext cx="3600000" cy="360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27F9042-3271-EF8E-4C38-D242B3EA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91" y="9462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97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4B826D04-C35C-1D6F-0D61-3AC021079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226" y="946200"/>
            <a:ext cx="2676000" cy="360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0F2AA3-31E9-2F59-B429-142702374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226" y="9462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18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FA2AC6-D8B8-E242-D040-3E4B62DE4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92" y="959196"/>
            <a:ext cx="3600000" cy="360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D08719D-EF31-5FCF-B989-C60F47E47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192" y="959196"/>
            <a:ext cx="3181307" cy="3600000"/>
          </a:xfrm>
          <a:prstGeom prst="rect">
            <a:avLst/>
          </a:prstGeom>
        </p:spPr>
      </p:pic>
      <p:sp>
        <p:nvSpPr>
          <p:cNvPr id="161" name="Google Shape;161;p6"/>
          <p:cNvSpPr txBox="1">
            <a:spLocks noGrp="1"/>
          </p:cNvSpPr>
          <p:nvPr>
            <p:ph type="ctrTitle"/>
          </p:nvPr>
        </p:nvSpPr>
        <p:spPr>
          <a:xfrm>
            <a:off x="230458" y="0"/>
            <a:ext cx="2869702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dirty="0"/>
              <a:t>PROJETOS REALIZADOS</a:t>
            </a:r>
            <a:endParaRPr dirty="0"/>
          </a:p>
        </p:txBody>
      </p:sp>
      <p:cxnSp>
        <p:nvCxnSpPr>
          <p:cNvPr id="166" name="Google Shape;166;p6"/>
          <p:cNvCxnSpPr/>
          <p:nvPr/>
        </p:nvCxnSpPr>
        <p:spPr>
          <a:xfrm>
            <a:off x="230459" y="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025049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5"/>
          <p:cNvSpPr/>
          <p:nvPr/>
        </p:nvSpPr>
        <p:spPr>
          <a:xfrm>
            <a:off x="4114217" y="-1387022"/>
            <a:ext cx="7314875" cy="41986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25"/>
          <p:cNvPicPr preferRelativeResize="0"/>
          <p:nvPr/>
        </p:nvPicPr>
        <p:blipFill rotWithShape="1">
          <a:blip r:embed="rId3">
            <a:alphaModFix/>
          </a:blip>
          <a:srcRect l="28994" r="12288"/>
          <a:stretch/>
        </p:blipFill>
        <p:spPr>
          <a:xfrm flipH="1">
            <a:off x="-1" y="111525"/>
            <a:ext cx="4431802" cy="5031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4" name="Google Shape;374;p25"/>
          <p:cNvCxnSpPr/>
          <p:nvPr/>
        </p:nvCxnSpPr>
        <p:spPr>
          <a:xfrm>
            <a:off x="755125" y="-77125"/>
            <a:ext cx="17100" cy="1125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5" name="Google Shape;375;p25"/>
          <p:cNvSpPr txBox="1"/>
          <p:nvPr/>
        </p:nvSpPr>
        <p:spPr>
          <a:xfrm>
            <a:off x="4770120" y="547498"/>
            <a:ext cx="4035950" cy="17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Entre em Contato</a:t>
            </a:r>
          </a:p>
          <a:p>
            <a:pPr lvl="0" algn="r"/>
            <a:r>
              <a:rPr lang="pt-BR" sz="1800" dirty="0">
                <a:solidFill>
                  <a:schemeClr val="dk1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karolrcosta.arq@gmail.com.br </a:t>
            </a:r>
            <a:endParaRPr lang="pt-BR" sz="1800" dirty="0">
              <a:latin typeface="Abel" panose="02000506030000020004" pitchFamily="2" charset="0"/>
            </a:endParaRPr>
          </a:p>
          <a:p>
            <a:pPr lvl="0" algn="r">
              <a:buSzPts val="1200"/>
            </a:pPr>
            <a:r>
              <a:rPr lang="pt-BR" sz="1800" dirty="0">
                <a:solidFill>
                  <a:schemeClr val="dk1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11 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9 1197-3774 </a:t>
            </a:r>
            <a:endParaRPr sz="1800" b="0" i="0" u="none" strike="noStrike" cap="none" dirty="0">
              <a:solidFill>
                <a:schemeClr val="dk1"/>
              </a:solidFill>
              <a:latin typeface="Abel" panose="02000506030000020004" pitchFamily="2" charset="0"/>
              <a:ea typeface="Open Sans Light"/>
              <a:cs typeface="Open Sans Light"/>
              <a:sym typeface="Open Sans Ligh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38 9 8805-2820</a:t>
            </a:r>
            <a:endParaRPr sz="1800" dirty="0">
              <a:latin typeface="Abel" panose="02000506030000020004" pitchFamily="2" charset="0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Abel" panose="02000506030000020004" pitchFamily="2" charset="0"/>
                <a:ea typeface="Open Sans Light"/>
                <a:cs typeface="Open Sans Light"/>
                <a:sym typeface="Open Sans Light"/>
              </a:rPr>
              <a:t>Instagram: @karolcosta.arq</a:t>
            </a:r>
            <a:endParaRPr sz="1800" b="0" i="0" u="none" strike="noStrike" cap="none" dirty="0">
              <a:solidFill>
                <a:schemeClr val="dk1"/>
              </a:solidFill>
              <a:latin typeface="Abel" panose="02000506030000020004" pitchFamily="2" charset="0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87" name="Google Shape;38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213" y="3024"/>
            <a:ext cx="4145639" cy="232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rchitecture Studio by Slidesgo">
  <a:themeElements>
    <a:clrScheme name="Simple Light">
      <a:dk1>
        <a:srgbClr val="2E1B11"/>
      </a:dk1>
      <a:lt1>
        <a:srgbClr val="F4F4F4"/>
      </a:lt1>
      <a:dk2>
        <a:srgbClr val="595959"/>
      </a:dk2>
      <a:lt2>
        <a:srgbClr val="EEEEEE"/>
      </a:lt2>
      <a:accent1>
        <a:srgbClr val="AEC4D5"/>
      </a:accent1>
      <a:accent2>
        <a:srgbClr val="D2E2EE"/>
      </a:accent2>
      <a:accent3>
        <a:srgbClr val="C5D6E2"/>
      </a:accent3>
      <a:accent4>
        <a:srgbClr val="B8D4E7"/>
      </a:accent4>
      <a:accent5>
        <a:srgbClr val="9DB2C0"/>
      </a:accent5>
      <a:accent6>
        <a:srgbClr val="8C9CA7"/>
      </a:accent6>
      <a:hlink>
        <a:srgbClr val="90A0A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2763</TotalTime>
  <Words>190</Words>
  <Application>Microsoft Office PowerPoint</Application>
  <PresentationFormat>Apresentação na tela (16:9)</PresentationFormat>
  <Paragraphs>43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Open Sans Light</vt:lpstr>
      <vt:lpstr>Arial</vt:lpstr>
      <vt:lpstr>Abel</vt:lpstr>
      <vt:lpstr>Architecture Studio by Slidesgo</vt:lpstr>
      <vt:lpstr>KAROL COSTA</vt:lpstr>
      <vt:lpstr>MINHA FILOSOFIA 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PROJETOS REALIZADOS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KAROL COSTA</dc:title>
  <dc:creator>User</dc:creator>
  <cp:lastModifiedBy>Karoline Rodrigues Costa</cp:lastModifiedBy>
  <cp:revision>7</cp:revision>
  <dcterms:modified xsi:type="dcterms:W3CDTF">2025-05-30T18:52:02Z</dcterms:modified>
</cp:coreProperties>
</file>