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1460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Filipe Siqueira Moreno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 err="1"/>
              <a:t>Engenheiro</a:t>
            </a:r>
            <a:r>
              <a:rPr dirty="0"/>
              <a:t> de Dados</a:t>
            </a:r>
          </a:p>
          <a:p>
            <a:r>
              <a:rPr dirty="0"/>
              <a:t>FILIPE SIQUEIRA MORENO SUPORTE TÉCNICO DE INFORMÁTICA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Quem sou eu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417288"/>
          </a:xfrm>
        </p:spPr>
        <p:txBody>
          <a:bodyPr>
            <a:normAutofit lnSpcReduction="10000"/>
          </a:bodyPr>
          <a:lstStyle/>
          <a:p>
            <a:r>
              <a:rPr dirty="0" err="1"/>
              <a:t>Profissional</a:t>
            </a:r>
            <a:r>
              <a:rPr dirty="0"/>
              <a:t> com </a:t>
            </a:r>
            <a:r>
              <a:rPr dirty="0" err="1"/>
              <a:t>sólida</a:t>
            </a:r>
            <a:r>
              <a:rPr dirty="0"/>
              <a:t> </a:t>
            </a:r>
            <a:r>
              <a:rPr dirty="0" err="1"/>
              <a:t>experiência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engenharia</a:t>
            </a:r>
            <a:r>
              <a:rPr dirty="0"/>
              <a:t> de dados, </a:t>
            </a:r>
            <a:r>
              <a:rPr dirty="0" err="1"/>
              <a:t>especializado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:</a:t>
            </a:r>
          </a:p>
          <a:p>
            <a:r>
              <a:rPr dirty="0"/>
              <a:t>- LGPD e </a:t>
            </a:r>
            <a:r>
              <a:rPr dirty="0" err="1"/>
              <a:t>privacidade</a:t>
            </a:r>
            <a:r>
              <a:rPr dirty="0"/>
              <a:t> de dados</a:t>
            </a:r>
          </a:p>
          <a:p>
            <a:r>
              <a:rPr dirty="0"/>
              <a:t>- </a:t>
            </a:r>
            <a:r>
              <a:rPr dirty="0" err="1"/>
              <a:t>Mascaramento</a:t>
            </a:r>
            <a:r>
              <a:rPr dirty="0"/>
              <a:t> de dados</a:t>
            </a:r>
          </a:p>
          <a:p>
            <a:r>
              <a:rPr dirty="0"/>
              <a:t>- </a:t>
            </a:r>
            <a:r>
              <a:rPr dirty="0" err="1"/>
              <a:t>Geração</a:t>
            </a:r>
            <a:r>
              <a:rPr dirty="0"/>
              <a:t> de dados </a:t>
            </a:r>
            <a:r>
              <a:rPr dirty="0" err="1"/>
              <a:t>sintéticos</a:t>
            </a:r>
            <a:endParaRPr dirty="0"/>
          </a:p>
          <a:p>
            <a:r>
              <a:rPr dirty="0"/>
              <a:t>- </a:t>
            </a:r>
            <a:r>
              <a:rPr dirty="0" err="1"/>
              <a:t>Integrações</a:t>
            </a:r>
            <a:r>
              <a:rPr dirty="0"/>
              <a:t> e pipelines com Talend Open Studio</a:t>
            </a:r>
          </a:p>
          <a:p>
            <a:endParaRPr dirty="0"/>
          </a:p>
          <a:p>
            <a:r>
              <a:rPr dirty="0" err="1"/>
              <a:t>Comprometido</a:t>
            </a:r>
            <a:r>
              <a:rPr dirty="0"/>
              <a:t> com </a:t>
            </a:r>
            <a:r>
              <a:rPr dirty="0" err="1"/>
              <a:t>segurança</a:t>
            </a:r>
            <a:r>
              <a:rPr dirty="0"/>
              <a:t>, </a:t>
            </a:r>
            <a:r>
              <a:rPr dirty="0" err="1"/>
              <a:t>conformidade</a:t>
            </a:r>
            <a:r>
              <a:rPr dirty="0"/>
              <a:t> e </a:t>
            </a:r>
            <a:r>
              <a:rPr dirty="0" err="1"/>
              <a:t>inovação</a:t>
            </a:r>
            <a:r>
              <a:rPr dirty="0"/>
              <a:t> </a:t>
            </a:r>
            <a:r>
              <a:rPr dirty="0" err="1"/>
              <a:t>tecnológica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Serviços Oferecidos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Adequação à LGPD</a:t>
            </a:r>
          </a:p>
          <a:p>
            <a:r>
              <a:t>- Mascaramento e anonimização de dados</a:t>
            </a:r>
          </a:p>
          <a:p>
            <a:r>
              <a:t>- Geração de dados sintéticos</a:t>
            </a:r>
          </a:p>
          <a:p>
            <a:r>
              <a:t>- Test Data Management (TDM)</a:t>
            </a:r>
          </a:p>
          <a:p>
            <a:r>
              <a:t>- Criação de fluxos de integração via Talend Open Studio</a:t>
            </a:r>
          </a:p>
          <a:p>
            <a:r>
              <a:t>- Consultoria e suporte técnico especializado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Por que contratar?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✔ Atendimento personalizado</a:t>
            </a:r>
          </a:p>
          <a:p>
            <a:r>
              <a:t>✔ Foco em segurança da informação</a:t>
            </a:r>
          </a:p>
          <a:p>
            <a:r>
              <a:t>✔ Redução de riscos com LGPD</a:t>
            </a:r>
          </a:p>
          <a:p>
            <a:r>
              <a:t>✔ Soluções escaláveis e eficientes</a:t>
            </a:r>
          </a:p>
          <a:p>
            <a:r>
              <a:t>✔ Experiência prática com ferramentas líderes de mercado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Tecnologias e Ferramentas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- Talend Open Studio</a:t>
            </a:r>
          </a:p>
          <a:p>
            <a:r>
              <a:t>- SQL Server / Banco de dados</a:t>
            </a:r>
          </a:p>
          <a:p>
            <a:r>
              <a:t>- Ferramentas de mascaramento de dados</a:t>
            </a:r>
          </a:p>
          <a:p>
            <a:r>
              <a:t>- Geradores de dados sintéticos</a:t>
            </a:r>
          </a:p>
          <a:p>
            <a:r>
              <a:t>- Automatização de fluxos de dados</a:t>
            </a:r>
          </a:p>
          <a:p>
            <a:r>
              <a:t>- Power BI (se aplicável)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Vamos conversar?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374758"/>
          </a:xfrm>
        </p:spPr>
        <p:txBody>
          <a:bodyPr>
            <a:normAutofit lnSpcReduction="10000"/>
          </a:bodyPr>
          <a:lstStyle/>
          <a:p>
            <a:r>
              <a:rPr dirty="0"/>
              <a:t>📧 Email: filipesmoreno@live.com</a:t>
            </a:r>
          </a:p>
          <a:p>
            <a:r>
              <a:rPr dirty="0"/>
              <a:t>📱 </a:t>
            </a:r>
            <a:r>
              <a:rPr dirty="0" err="1"/>
              <a:t>Telefone</a:t>
            </a:r>
            <a:r>
              <a:rPr dirty="0"/>
              <a:t>: (11) 96353-1701</a:t>
            </a:r>
          </a:p>
          <a:p>
            <a:r>
              <a:rPr dirty="0"/>
              <a:t>🔗 LinkedIn: linkedin.com/in/filipe-siqueira-b183b763</a:t>
            </a:r>
          </a:p>
          <a:p>
            <a:endParaRPr dirty="0"/>
          </a:p>
          <a:p>
            <a:r>
              <a:rPr dirty="0" err="1"/>
              <a:t>Garanta</a:t>
            </a:r>
            <a:r>
              <a:rPr dirty="0"/>
              <a:t> a </a:t>
            </a:r>
            <a:r>
              <a:rPr dirty="0" err="1"/>
              <a:t>segurança</a:t>
            </a:r>
            <a:r>
              <a:rPr dirty="0"/>
              <a:t> dos dados de </a:t>
            </a:r>
            <a:r>
              <a:rPr dirty="0" err="1"/>
              <a:t>seus</a:t>
            </a:r>
            <a:r>
              <a:rPr dirty="0"/>
              <a:t> </a:t>
            </a:r>
            <a:r>
              <a:rPr dirty="0" err="1"/>
              <a:t>clientes</a:t>
            </a:r>
            <a:r>
              <a:rPr dirty="0"/>
              <a:t>, </a:t>
            </a:r>
            <a:r>
              <a:rPr dirty="0" err="1"/>
              <a:t>proteja</a:t>
            </a:r>
            <a:r>
              <a:rPr dirty="0"/>
              <a:t>-se da </a:t>
            </a:r>
            <a:r>
              <a:rPr dirty="0" err="1"/>
              <a:t>multa</a:t>
            </a:r>
            <a:r>
              <a:rPr dirty="0"/>
              <a:t> da LGPD e </a:t>
            </a:r>
            <a:r>
              <a:rPr dirty="0" err="1"/>
              <a:t>tenha</a:t>
            </a:r>
            <a:r>
              <a:rPr dirty="0"/>
              <a:t> </a:t>
            </a:r>
            <a:r>
              <a:rPr dirty="0" err="1"/>
              <a:t>mais</a:t>
            </a:r>
            <a:r>
              <a:rPr dirty="0"/>
              <a:t> </a:t>
            </a:r>
            <a:r>
              <a:rPr dirty="0" err="1"/>
              <a:t>segurança</a:t>
            </a:r>
            <a:endParaRPr dirty="0"/>
          </a:p>
          <a:p>
            <a:r>
              <a:rPr dirty="0" err="1"/>
              <a:t>em</a:t>
            </a:r>
            <a:r>
              <a:rPr dirty="0"/>
              <a:t> </a:t>
            </a:r>
            <a:r>
              <a:rPr dirty="0" err="1"/>
              <a:t>relação</a:t>
            </a:r>
            <a:r>
              <a:rPr dirty="0"/>
              <a:t> </a:t>
            </a:r>
            <a:r>
              <a:rPr dirty="0" err="1"/>
              <a:t>às</a:t>
            </a:r>
            <a:r>
              <a:rPr dirty="0"/>
              <a:t> </a:t>
            </a:r>
            <a:r>
              <a:rPr dirty="0" err="1"/>
              <a:t>informações</a:t>
            </a:r>
            <a:r>
              <a:rPr dirty="0"/>
              <a:t> </a:t>
            </a:r>
            <a:r>
              <a:rPr dirty="0" err="1"/>
              <a:t>sigilosas</a:t>
            </a:r>
            <a:r>
              <a:rPr dirty="0"/>
              <a:t> da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empresa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225</Words>
  <Application>Microsoft Office PowerPoint</Application>
  <PresentationFormat>Apresentação na tela (4:3)</PresentationFormat>
  <Paragraphs>38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Filipe Siqueira Moreno</vt:lpstr>
      <vt:lpstr>Quem sou eu</vt:lpstr>
      <vt:lpstr>Serviços Oferecidos</vt:lpstr>
      <vt:lpstr>Por que contratar?</vt:lpstr>
      <vt:lpstr>Tecnologias e Ferramentas</vt:lpstr>
      <vt:lpstr>Vamos conversar?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Filipe Siqueira Moreno</cp:lastModifiedBy>
  <cp:revision>3</cp:revision>
  <dcterms:created xsi:type="dcterms:W3CDTF">2013-01-27T09:14:16Z</dcterms:created>
  <dcterms:modified xsi:type="dcterms:W3CDTF">2025-07-04T00:43:50Z</dcterms:modified>
  <cp:category/>
</cp:coreProperties>
</file>