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7" r:id="rId4"/>
    <p:sldId id="265" r:id="rId5"/>
    <p:sldId id="264" r:id="rId6"/>
    <p:sldId id="266" r:id="rId7"/>
    <p:sldId id="262" r:id="rId8"/>
    <p:sldId id="263" r:id="rId9"/>
    <p:sldId id="261" r:id="rId10"/>
    <p:sldId id="268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6185D6-F280-4D22-9DB4-2528C90F19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10417CF-B913-1C8D-DAB3-DC47D96BC5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17E8D0D-CE1B-020D-7452-34FADC7E4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4FC78-2BC5-488A-85C4-06C99500DAF9}" type="datetimeFigureOut">
              <a:rPr lang="pt-BR" smtClean="0"/>
              <a:t>19/07/2026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0266BC3-88B9-F427-9815-4EB1395E7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C9F2024-5E55-83A1-3724-59E561E84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FDEA-334B-4772-8013-BC506C093C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59157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" advTm="5000">
        <p159:morph option="byObject"/>
      </p:transition>
    </mc:Choice>
    <mc:Fallback xmlns="">
      <p:transition advTm="5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331B30-514D-127D-6085-6FCC4A67B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33D13A7-D446-5F4F-4258-95C21D12D9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206E952-7753-1F94-991A-15035B6D8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4FC78-2BC5-488A-85C4-06C99500DAF9}" type="datetimeFigureOut">
              <a:rPr lang="pt-BR" smtClean="0"/>
              <a:t>19/07/2026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781DB80-EDAC-67A8-FBA4-C8739A495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16C1D08-5F5A-7584-1864-F8FB992EA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FDEA-334B-4772-8013-BC506C093C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50515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" advTm="5000">
        <p159:morph option="byObject"/>
      </p:transition>
    </mc:Choice>
    <mc:Fallback xmlns="">
      <p:transition advTm="5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D442690-1960-2658-5F5D-704E63228B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5C0FB55-8B64-8756-6F4A-E1840566B7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C6C2FD2-E24C-C24C-B2A8-4CE5F4BEA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4FC78-2BC5-488A-85C4-06C99500DAF9}" type="datetimeFigureOut">
              <a:rPr lang="pt-BR" smtClean="0"/>
              <a:t>19/07/2026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0805F0C-9CFA-CCA3-79DB-3C3E68E28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D66A6BA-8B6F-AF7E-5B13-53C8F0942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FDEA-334B-4772-8013-BC506C093C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03130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" advTm="5000">
        <p159:morph option="byObject"/>
      </p:transition>
    </mc:Choice>
    <mc:Fallback xmlns="">
      <p:transition advTm="5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A33C05-A924-792D-F2B3-DDAB51A81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C67CD6B-04C3-FE57-85BC-86F811FC8E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3BF4723-420B-5207-E94C-57273A300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4FC78-2BC5-488A-85C4-06C99500DAF9}" type="datetimeFigureOut">
              <a:rPr lang="pt-BR" smtClean="0"/>
              <a:t>19/07/2026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130CDE9-BF48-985C-6861-670349762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185A548-902C-D999-F016-314E3057E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FDEA-334B-4772-8013-BC506C093C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81631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" advTm="5000">
        <p159:morph option="byObject"/>
      </p:transition>
    </mc:Choice>
    <mc:Fallback xmlns="">
      <p:transition advTm="5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9C6952-5A22-C926-7C25-E1B826CF1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CBAE118-038B-7943-F0E6-BC379C496F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9FC0FFC-F35D-0E07-89EB-F96578DC3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4FC78-2BC5-488A-85C4-06C99500DAF9}" type="datetimeFigureOut">
              <a:rPr lang="pt-BR" smtClean="0"/>
              <a:t>19/07/2026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3BC2788-9747-A9E7-9D6A-C39F266B3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37264F7-F928-6CF5-2706-2212A5D69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FDEA-334B-4772-8013-BC506C093C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48278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" advTm="5000">
        <p159:morph option="byObject"/>
      </p:transition>
    </mc:Choice>
    <mc:Fallback xmlns="">
      <p:transition advTm="5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D62B53-52A2-FD25-CEDE-A638F3F9D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BDACDDC-89A1-4446-397C-115FABD052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1BFDF47-A254-E667-7B7D-0AB2A7188A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8214CFA-1BEA-1A7C-B4D3-14C220DE2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4FC78-2BC5-488A-85C4-06C99500DAF9}" type="datetimeFigureOut">
              <a:rPr lang="pt-BR" smtClean="0"/>
              <a:t>19/07/2026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B7A32AF-F1A7-EC55-FD15-D7C20F154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C0C55CB-52F3-2F9B-B716-E27A859FB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FDEA-334B-4772-8013-BC506C093C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83517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" advTm="5000">
        <p159:morph option="byObject"/>
      </p:transition>
    </mc:Choice>
    <mc:Fallback xmlns="">
      <p:transition advTm="5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767AA2-1387-EFE9-5AB6-3C2C41B29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A1A49F5-DC3C-ABCA-AB74-F1AD706DF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02394F6-60FE-8F0F-A521-DF31751E77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7A9D6B4-EF73-9CEE-E691-C7742E2D65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49C83F5-0607-B5AA-CD7C-780A3DD497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BBEC59C2-2473-E86E-D930-3B222F038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4FC78-2BC5-488A-85C4-06C99500DAF9}" type="datetimeFigureOut">
              <a:rPr lang="pt-BR" smtClean="0"/>
              <a:t>19/07/2026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CD62D3B8-0C61-A487-559F-7D3B83F81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82C6124-3E33-8D68-A153-9C957C7A4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FDEA-334B-4772-8013-BC506C093C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54869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" advTm="5000">
        <p159:morph option="byObject"/>
      </p:transition>
    </mc:Choice>
    <mc:Fallback xmlns="">
      <p:transition advTm="5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243E88-9875-719B-AAA5-FDE12AD79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0B32BC8-39BD-2EDD-A31C-861C5CA74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4FC78-2BC5-488A-85C4-06C99500DAF9}" type="datetimeFigureOut">
              <a:rPr lang="pt-BR" smtClean="0"/>
              <a:t>19/07/2026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226879A-37EE-6868-93A6-2E05A37D8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0629C29-FCCD-68D6-720E-E920DFC8F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FDEA-334B-4772-8013-BC506C093C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32005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" advTm="5000">
        <p159:morph option="byObject"/>
      </p:transition>
    </mc:Choice>
    <mc:Fallback xmlns="">
      <p:transition advTm="5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4E39D1AD-62FD-64EF-624B-CE9D4393A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4FC78-2BC5-488A-85C4-06C99500DAF9}" type="datetimeFigureOut">
              <a:rPr lang="pt-BR" smtClean="0"/>
              <a:t>19/07/2026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F7CDA2F0-12C4-ECC7-BA19-AE6D4C1F9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70AF001-F0BC-23DF-7E67-6369AA08E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FDEA-334B-4772-8013-BC506C093C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82657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" advTm="5000">
        <p159:morph option="byObject"/>
      </p:transition>
    </mc:Choice>
    <mc:Fallback xmlns="">
      <p:transition advTm="5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7EC34C-1C3F-2BEF-9AB8-04F19D4FC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DADC998-C478-302F-55ED-C336094B40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D8ECA72-29BC-0997-5CD6-817116F167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27EC705-4BF5-92EF-C365-F7CF792A4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4FC78-2BC5-488A-85C4-06C99500DAF9}" type="datetimeFigureOut">
              <a:rPr lang="pt-BR" smtClean="0"/>
              <a:t>19/07/2026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FF24FE9-F4A7-DEA6-7C6B-0183031E0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8BE6D93-F1BD-0148-D3EF-C0BA709C3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FDEA-334B-4772-8013-BC506C093C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42794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" advTm="5000">
        <p159:morph option="byObject"/>
      </p:transition>
    </mc:Choice>
    <mc:Fallback xmlns="">
      <p:transition advTm="5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B3A620-50F7-9CDD-033E-B290D1E02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6B6A2F7F-0C4B-44DF-F738-77F50F1E7A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899A42B-E71E-F1E3-E61F-86AFAF0711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373D192-223D-D05C-41B6-EA8B8BC70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4FC78-2BC5-488A-85C4-06C99500DAF9}" type="datetimeFigureOut">
              <a:rPr lang="pt-BR" smtClean="0"/>
              <a:t>19/07/2026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41BAE2C-0B4B-6733-5908-A3F18FEC0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A1800EE-14E6-113E-8F6C-211F0570A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FDEA-334B-4772-8013-BC506C093C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54791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" advTm="5000">
        <p159:morph option="byObject"/>
      </p:transition>
    </mc:Choice>
    <mc:Fallback xmlns="">
      <p:transition advTm="5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EFEFA1E7-AE03-7472-BE1F-8A4E13D01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F706A3C-F3E3-95F5-3FDD-5137A537A1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D70CB85-6765-350C-DB87-AAB3C17F2E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54FC78-2BC5-488A-85C4-06C99500DAF9}" type="datetimeFigureOut">
              <a:rPr lang="pt-BR" smtClean="0"/>
              <a:t>19/07/2026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339668-8095-7E2A-E2B3-072B9E8FDB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6244178-8BE6-665C-10C5-7AAD0E76F2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71BFDEA-334B-4772-8013-BC506C093C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9209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" advTm="5000">
        <p159:morph option="byObject"/>
      </p:transition>
    </mc:Choice>
    <mc:Fallback xmlns="">
      <p:transition advTm="5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heartbrazil.com/things-to-do-in-rio-de-janeiro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red.it/lifestyle/viaggi/2019/07/09/nuovi-siti-patrimonio-umanita-unesco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ransferilha.com/top-10-things-to-do-in-ilha-grande.html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6EE53B9-5548-1076-2409-E8E1D1DA72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15730"/>
          <a:stretch>
            <a:fillRect/>
          </a:stretch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B06F9FF-0E30-7A6F-5FEB-A64A4F8B4B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pt-BR" sz="5200">
                <a:solidFill>
                  <a:srgbClr val="FFFFFF"/>
                </a:solidFill>
              </a:rPr>
              <a:t>Passeio turístico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07C30C8-FD3C-9118-BE51-DA201ADAB7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pt-BR">
                <a:solidFill>
                  <a:srgbClr val="FFFFFF"/>
                </a:solidFill>
              </a:rPr>
              <a:t>Belezas do Rio de janeiro</a:t>
            </a:r>
          </a:p>
        </p:txBody>
      </p:sp>
    </p:spTree>
    <p:extLst>
      <p:ext uri="{BB962C8B-B14F-4D97-AF65-F5344CB8AC3E}">
        <p14:creationId xmlns:p14="http://schemas.microsoft.com/office/powerpoint/2010/main" val="21415814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" advTm="5000">
        <p159:morph option="byObject"/>
      </p:transition>
    </mc:Choice>
    <mc:Fallback xmlns="">
      <p:transition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Rectangle 200">
            <a:extLst>
              <a:ext uri="{FF2B5EF4-FFF2-40B4-BE49-F238E27FC236}">
                <a16:creationId xmlns:a16="http://schemas.microsoft.com/office/drawing/2014/main" id="{3677BAFB-3BD3-41BB-9107-FAE224AE2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3" name="Oval 202">
            <a:extLst>
              <a:ext uri="{FF2B5EF4-FFF2-40B4-BE49-F238E27FC236}">
                <a16:creationId xmlns:a16="http://schemas.microsoft.com/office/drawing/2014/main" id="{E6823A9B-C188-42D4-847C-3AD928DB1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42784" y="253140"/>
            <a:ext cx="6184555" cy="6184555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5" name="Oval 204">
            <a:extLst>
              <a:ext uri="{FF2B5EF4-FFF2-40B4-BE49-F238E27FC236}">
                <a16:creationId xmlns:a16="http://schemas.microsoft.com/office/drawing/2014/main" id="{34B557F3-1A0C-4749-A6DB-EAC082DF3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24848" y="253140"/>
            <a:ext cx="6184555" cy="6184555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207" name="Oval 206">
            <a:extLst>
              <a:ext uri="{FF2B5EF4-FFF2-40B4-BE49-F238E27FC236}">
                <a16:creationId xmlns:a16="http://schemas.microsoft.com/office/drawing/2014/main" id="{55D55AA6-3751-494F-868A-DCEDC5CE82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03723" y="136525"/>
            <a:ext cx="6184555" cy="6184555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5763DAF-AB0D-EF6E-D969-7523CCF69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4880" y="1505076"/>
            <a:ext cx="5204489" cy="316059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22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Próximos</a:t>
            </a:r>
            <a:r>
              <a:rPr lang="en-US" sz="22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Passos?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Venha</a:t>
            </a:r>
            <a:r>
              <a:rPr lang="en-US" sz="22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visitar</a:t>
            </a:r>
            <a:r>
              <a:rPr lang="en-US" sz="22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!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Construa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uma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experiência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visual </a:t>
            </a:r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inesquecível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! O design </a:t>
            </a:r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estratégico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é a ferramenta </a:t>
            </a:r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definitiva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para </a:t>
            </a:r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dominar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a </a:t>
            </a:r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atenção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do </a:t>
            </a:r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público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valorizar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o </a:t>
            </a:r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seu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produto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e converter simples </a:t>
            </a:r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espectadores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em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clientes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altamente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engajados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. ericazeredo498@gmail.com</a:t>
            </a:r>
            <a:b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endParaRPr lang="en-US" sz="22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09" name="Graphic 212">
            <a:extLst>
              <a:ext uri="{FF2B5EF4-FFF2-40B4-BE49-F238E27FC236}">
                <a16:creationId xmlns:a16="http://schemas.microsoft.com/office/drawing/2014/main" id="{4D4C00DC-4DC6-4CD2-9E31-F17E6CEBC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56275" y="975977"/>
            <a:ext cx="413564" cy="413564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211" name="Graphic 212">
            <a:extLst>
              <a:ext uri="{FF2B5EF4-FFF2-40B4-BE49-F238E27FC236}">
                <a16:creationId xmlns:a16="http://schemas.microsoft.com/office/drawing/2014/main" id="{D82AB1B2-7970-42CF-8BF5-567C69E9F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56275" y="975977"/>
            <a:ext cx="413564" cy="413564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grpSp>
        <p:nvGrpSpPr>
          <p:cNvPr id="213" name="Graphic 190">
            <a:extLst>
              <a:ext uri="{FF2B5EF4-FFF2-40B4-BE49-F238E27FC236}">
                <a16:creationId xmlns:a16="http://schemas.microsoft.com/office/drawing/2014/main" id="{66FB5A75-BDE2-4F12-A95B-C48788A76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80947" y="1755501"/>
            <a:ext cx="1598829" cy="531293"/>
            <a:chOff x="2504802" y="1755501"/>
            <a:chExt cx="1598829" cy="531293"/>
          </a:xfrm>
          <a:solidFill>
            <a:schemeClr val="bg1"/>
          </a:solidFill>
        </p:grpSpPr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DC86CBC8-A814-4C0C-A287-7C549693D2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2113855"/>
              <a:ext cx="1598614" cy="172939"/>
            </a:xfrm>
            <a:custGeom>
              <a:avLst/>
              <a:gdLst>
                <a:gd name="connsiteX0" fmla="*/ 1248648 w 1598614"/>
                <a:gd name="connsiteY0" fmla="*/ 172939 h 172939"/>
                <a:gd name="connsiteX1" fmla="*/ 1123031 w 1598614"/>
                <a:gd name="connsiteY1" fmla="*/ 92708 h 172939"/>
                <a:gd name="connsiteX2" fmla="*/ 1024085 w 1598614"/>
                <a:gd name="connsiteY2" fmla="*/ 29469 h 172939"/>
                <a:gd name="connsiteX3" fmla="*/ 925140 w 1598614"/>
                <a:gd name="connsiteY3" fmla="*/ 92708 h 172939"/>
                <a:gd name="connsiteX4" fmla="*/ 799522 w 1598614"/>
                <a:gd name="connsiteY4" fmla="*/ 172939 h 172939"/>
                <a:gd name="connsiteX5" fmla="*/ 799522 w 1598614"/>
                <a:gd name="connsiteY5" fmla="*/ 172939 h 172939"/>
                <a:gd name="connsiteX6" fmla="*/ 673905 w 1598614"/>
                <a:gd name="connsiteY6" fmla="*/ 92708 h 172939"/>
                <a:gd name="connsiteX7" fmla="*/ 574959 w 1598614"/>
                <a:gd name="connsiteY7" fmla="*/ 29469 h 172939"/>
                <a:gd name="connsiteX8" fmla="*/ 476014 w 1598614"/>
                <a:gd name="connsiteY8" fmla="*/ 92708 h 172939"/>
                <a:gd name="connsiteX9" fmla="*/ 350396 w 1598614"/>
                <a:gd name="connsiteY9" fmla="*/ 172939 h 172939"/>
                <a:gd name="connsiteX10" fmla="*/ 224778 w 1598614"/>
                <a:gd name="connsiteY10" fmla="*/ 92708 h 172939"/>
                <a:gd name="connsiteX11" fmla="*/ 125833 w 1598614"/>
                <a:gd name="connsiteY11" fmla="*/ 29469 h 172939"/>
                <a:gd name="connsiteX12" fmla="*/ 26887 w 1598614"/>
                <a:gd name="connsiteY12" fmla="*/ 92708 h 172939"/>
                <a:gd name="connsiteX13" fmla="*/ 0 w 1598614"/>
                <a:gd name="connsiteY13" fmla="*/ 80232 h 172939"/>
                <a:gd name="connsiteX14" fmla="*/ 125618 w 1598614"/>
                <a:gd name="connsiteY14" fmla="*/ 0 h 172939"/>
                <a:gd name="connsiteX15" fmla="*/ 251235 w 1598614"/>
                <a:gd name="connsiteY15" fmla="*/ 80232 h 172939"/>
                <a:gd name="connsiteX16" fmla="*/ 350181 w 1598614"/>
                <a:gd name="connsiteY16" fmla="*/ 143471 h 172939"/>
                <a:gd name="connsiteX17" fmla="*/ 449126 w 1598614"/>
                <a:gd name="connsiteY17" fmla="*/ 80232 h 172939"/>
                <a:gd name="connsiteX18" fmla="*/ 574744 w 1598614"/>
                <a:gd name="connsiteY18" fmla="*/ 0 h 172939"/>
                <a:gd name="connsiteX19" fmla="*/ 700362 w 1598614"/>
                <a:gd name="connsiteY19" fmla="*/ 80232 h 172939"/>
                <a:gd name="connsiteX20" fmla="*/ 799307 w 1598614"/>
                <a:gd name="connsiteY20" fmla="*/ 143471 h 172939"/>
                <a:gd name="connsiteX21" fmla="*/ 799307 w 1598614"/>
                <a:gd name="connsiteY21" fmla="*/ 143471 h 172939"/>
                <a:gd name="connsiteX22" fmla="*/ 898253 w 1598614"/>
                <a:gd name="connsiteY22" fmla="*/ 80232 h 172939"/>
                <a:gd name="connsiteX23" fmla="*/ 1023870 w 1598614"/>
                <a:gd name="connsiteY23" fmla="*/ 0 h 172939"/>
                <a:gd name="connsiteX24" fmla="*/ 1149488 w 1598614"/>
                <a:gd name="connsiteY24" fmla="*/ 80232 h 172939"/>
                <a:gd name="connsiteX25" fmla="*/ 1248433 w 1598614"/>
                <a:gd name="connsiteY25" fmla="*/ 143471 h 172939"/>
                <a:gd name="connsiteX26" fmla="*/ 1347379 w 1598614"/>
                <a:gd name="connsiteY26" fmla="*/ 80232 h 172939"/>
                <a:gd name="connsiteX27" fmla="*/ 1472997 w 1598614"/>
                <a:gd name="connsiteY27" fmla="*/ 0 h 172939"/>
                <a:gd name="connsiteX28" fmla="*/ 1598614 w 1598614"/>
                <a:gd name="connsiteY28" fmla="*/ 80232 h 172939"/>
                <a:gd name="connsiteX29" fmla="*/ 1571942 w 1598614"/>
                <a:gd name="connsiteY29" fmla="*/ 92708 h 172939"/>
                <a:gd name="connsiteX30" fmla="*/ 1472997 w 1598614"/>
                <a:gd name="connsiteY30" fmla="*/ 29469 h 172939"/>
                <a:gd name="connsiteX31" fmla="*/ 1374051 w 1598614"/>
                <a:gd name="connsiteY31" fmla="*/ 92708 h 172939"/>
                <a:gd name="connsiteX32" fmla="*/ 1248648 w 1598614"/>
                <a:gd name="connsiteY32" fmla="*/ 172939 h 172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614" h="172939">
                  <a:moveTo>
                    <a:pt x="1248648" y="172939"/>
                  </a:moveTo>
                  <a:cubicBezTo>
                    <a:pt x="1194229" y="172939"/>
                    <a:pt x="1146046" y="142180"/>
                    <a:pt x="1123031" y="92708"/>
                  </a:cubicBezTo>
                  <a:cubicBezTo>
                    <a:pt x="1104962" y="53775"/>
                    <a:pt x="1067105" y="29469"/>
                    <a:pt x="1024085" y="29469"/>
                  </a:cubicBezTo>
                  <a:cubicBezTo>
                    <a:pt x="981066" y="29469"/>
                    <a:pt x="943208" y="53775"/>
                    <a:pt x="925140" y="92708"/>
                  </a:cubicBezTo>
                  <a:cubicBezTo>
                    <a:pt x="902124" y="142180"/>
                    <a:pt x="853942" y="172939"/>
                    <a:pt x="799522" y="172939"/>
                  </a:cubicBezTo>
                  <a:cubicBezTo>
                    <a:pt x="799522" y="172939"/>
                    <a:pt x="799522" y="172939"/>
                    <a:pt x="799522" y="172939"/>
                  </a:cubicBezTo>
                  <a:cubicBezTo>
                    <a:pt x="744887" y="172939"/>
                    <a:pt x="696920" y="142180"/>
                    <a:pt x="673905" y="92708"/>
                  </a:cubicBezTo>
                  <a:cubicBezTo>
                    <a:pt x="655836" y="53775"/>
                    <a:pt x="617979" y="29469"/>
                    <a:pt x="574959" y="29469"/>
                  </a:cubicBezTo>
                  <a:cubicBezTo>
                    <a:pt x="531939" y="29469"/>
                    <a:pt x="494082" y="53775"/>
                    <a:pt x="476014" y="92708"/>
                  </a:cubicBezTo>
                  <a:cubicBezTo>
                    <a:pt x="452998" y="142180"/>
                    <a:pt x="405031" y="172939"/>
                    <a:pt x="350396" y="172939"/>
                  </a:cubicBezTo>
                  <a:cubicBezTo>
                    <a:pt x="295976" y="172939"/>
                    <a:pt x="247794" y="142180"/>
                    <a:pt x="224778" y="92708"/>
                  </a:cubicBezTo>
                  <a:cubicBezTo>
                    <a:pt x="206710" y="53775"/>
                    <a:pt x="168853" y="29469"/>
                    <a:pt x="125833" y="29469"/>
                  </a:cubicBezTo>
                  <a:cubicBezTo>
                    <a:pt x="82813" y="29469"/>
                    <a:pt x="44956" y="53775"/>
                    <a:pt x="26887" y="92708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268" y="30759"/>
                    <a:pt x="969235" y="0"/>
                    <a:pt x="1023870" y="0"/>
                  </a:cubicBezTo>
                  <a:cubicBezTo>
                    <a:pt x="1078505" y="0"/>
                    <a:pt x="1126472" y="30759"/>
                    <a:pt x="1149488" y="80232"/>
                  </a:cubicBezTo>
                  <a:cubicBezTo>
                    <a:pt x="1167556" y="119165"/>
                    <a:pt x="1205414" y="143471"/>
                    <a:pt x="1248433" y="143471"/>
                  </a:cubicBezTo>
                  <a:cubicBezTo>
                    <a:pt x="1291453" y="143471"/>
                    <a:pt x="1329311" y="119165"/>
                    <a:pt x="1347379" y="80232"/>
                  </a:cubicBezTo>
                  <a:cubicBezTo>
                    <a:pt x="1370394" y="30759"/>
                    <a:pt x="1418361" y="0"/>
                    <a:pt x="1472997" y="0"/>
                  </a:cubicBezTo>
                  <a:cubicBezTo>
                    <a:pt x="1527632" y="0"/>
                    <a:pt x="1575814" y="30759"/>
                    <a:pt x="1598614" y="80232"/>
                  </a:cubicBezTo>
                  <a:lnTo>
                    <a:pt x="1571942" y="92708"/>
                  </a:lnTo>
                  <a:cubicBezTo>
                    <a:pt x="1553874" y="53775"/>
                    <a:pt x="1515801" y="29469"/>
                    <a:pt x="1472997" y="29469"/>
                  </a:cubicBezTo>
                  <a:cubicBezTo>
                    <a:pt x="1429977" y="29469"/>
                    <a:pt x="1392119" y="53775"/>
                    <a:pt x="1374051" y="92708"/>
                  </a:cubicBezTo>
                  <a:cubicBezTo>
                    <a:pt x="1351251" y="142180"/>
                    <a:pt x="1303069" y="172939"/>
                    <a:pt x="1248648" y="172939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6AA52F4F-14E6-402F-A196-668B9CA9BC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1755501"/>
              <a:ext cx="1598829" cy="172724"/>
            </a:xfrm>
            <a:custGeom>
              <a:avLst/>
              <a:gdLst>
                <a:gd name="connsiteX0" fmla="*/ 1248648 w 1598829"/>
                <a:gd name="connsiteY0" fmla="*/ 172724 h 172724"/>
                <a:gd name="connsiteX1" fmla="*/ 1123031 w 1598829"/>
                <a:gd name="connsiteY1" fmla="*/ 92492 h 172724"/>
                <a:gd name="connsiteX2" fmla="*/ 1024085 w 1598829"/>
                <a:gd name="connsiteY2" fmla="*/ 29253 h 172724"/>
                <a:gd name="connsiteX3" fmla="*/ 925140 w 1598829"/>
                <a:gd name="connsiteY3" fmla="*/ 92492 h 172724"/>
                <a:gd name="connsiteX4" fmla="*/ 799522 w 1598829"/>
                <a:gd name="connsiteY4" fmla="*/ 172724 h 172724"/>
                <a:gd name="connsiteX5" fmla="*/ 799522 w 1598829"/>
                <a:gd name="connsiteY5" fmla="*/ 172724 h 172724"/>
                <a:gd name="connsiteX6" fmla="*/ 673905 w 1598829"/>
                <a:gd name="connsiteY6" fmla="*/ 92492 h 172724"/>
                <a:gd name="connsiteX7" fmla="*/ 574959 w 1598829"/>
                <a:gd name="connsiteY7" fmla="*/ 29253 h 172724"/>
                <a:gd name="connsiteX8" fmla="*/ 476014 w 1598829"/>
                <a:gd name="connsiteY8" fmla="*/ 92492 h 172724"/>
                <a:gd name="connsiteX9" fmla="*/ 350396 w 1598829"/>
                <a:gd name="connsiteY9" fmla="*/ 172724 h 172724"/>
                <a:gd name="connsiteX10" fmla="*/ 224778 w 1598829"/>
                <a:gd name="connsiteY10" fmla="*/ 92492 h 172724"/>
                <a:gd name="connsiteX11" fmla="*/ 125833 w 1598829"/>
                <a:gd name="connsiteY11" fmla="*/ 29253 h 172724"/>
                <a:gd name="connsiteX12" fmla="*/ 26887 w 1598829"/>
                <a:gd name="connsiteY12" fmla="*/ 92492 h 172724"/>
                <a:gd name="connsiteX13" fmla="*/ 0 w 1598829"/>
                <a:gd name="connsiteY13" fmla="*/ 80232 h 172724"/>
                <a:gd name="connsiteX14" fmla="*/ 125618 w 1598829"/>
                <a:gd name="connsiteY14" fmla="*/ 0 h 172724"/>
                <a:gd name="connsiteX15" fmla="*/ 251235 w 1598829"/>
                <a:gd name="connsiteY15" fmla="*/ 80232 h 172724"/>
                <a:gd name="connsiteX16" fmla="*/ 350181 w 1598829"/>
                <a:gd name="connsiteY16" fmla="*/ 143471 h 172724"/>
                <a:gd name="connsiteX17" fmla="*/ 449126 w 1598829"/>
                <a:gd name="connsiteY17" fmla="*/ 80232 h 172724"/>
                <a:gd name="connsiteX18" fmla="*/ 574744 w 1598829"/>
                <a:gd name="connsiteY18" fmla="*/ 0 h 172724"/>
                <a:gd name="connsiteX19" fmla="*/ 700362 w 1598829"/>
                <a:gd name="connsiteY19" fmla="*/ 80232 h 172724"/>
                <a:gd name="connsiteX20" fmla="*/ 799307 w 1598829"/>
                <a:gd name="connsiteY20" fmla="*/ 143471 h 172724"/>
                <a:gd name="connsiteX21" fmla="*/ 799307 w 1598829"/>
                <a:gd name="connsiteY21" fmla="*/ 143471 h 172724"/>
                <a:gd name="connsiteX22" fmla="*/ 898253 w 1598829"/>
                <a:gd name="connsiteY22" fmla="*/ 80232 h 172724"/>
                <a:gd name="connsiteX23" fmla="*/ 1024085 w 1598829"/>
                <a:gd name="connsiteY23" fmla="*/ 0 h 172724"/>
                <a:gd name="connsiteX24" fmla="*/ 1149703 w 1598829"/>
                <a:gd name="connsiteY24" fmla="*/ 80232 h 172724"/>
                <a:gd name="connsiteX25" fmla="*/ 1248648 w 1598829"/>
                <a:gd name="connsiteY25" fmla="*/ 143471 h 172724"/>
                <a:gd name="connsiteX26" fmla="*/ 1347594 w 1598829"/>
                <a:gd name="connsiteY26" fmla="*/ 80232 h 172724"/>
                <a:gd name="connsiteX27" fmla="*/ 1473212 w 1598829"/>
                <a:gd name="connsiteY27" fmla="*/ 0 h 172724"/>
                <a:gd name="connsiteX28" fmla="*/ 1598829 w 1598829"/>
                <a:gd name="connsiteY28" fmla="*/ 80232 h 172724"/>
                <a:gd name="connsiteX29" fmla="*/ 1572157 w 1598829"/>
                <a:gd name="connsiteY29" fmla="*/ 92492 h 172724"/>
                <a:gd name="connsiteX30" fmla="*/ 1473212 w 1598829"/>
                <a:gd name="connsiteY30" fmla="*/ 29253 h 172724"/>
                <a:gd name="connsiteX31" fmla="*/ 1374266 w 1598829"/>
                <a:gd name="connsiteY31" fmla="*/ 92492 h 172724"/>
                <a:gd name="connsiteX32" fmla="*/ 1248648 w 1598829"/>
                <a:gd name="connsiteY32" fmla="*/ 172724 h 172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829" h="172724">
                  <a:moveTo>
                    <a:pt x="1248648" y="172724"/>
                  </a:moveTo>
                  <a:cubicBezTo>
                    <a:pt x="1194229" y="172724"/>
                    <a:pt x="1146046" y="141965"/>
                    <a:pt x="1123031" y="92492"/>
                  </a:cubicBezTo>
                  <a:cubicBezTo>
                    <a:pt x="1104962" y="53560"/>
                    <a:pt x="1067105" y="29253"/>
                    <a:pt x="1024085" y="29253"/>
                  </a:cubicBezTo>
                  <a:cubicBezTo>
                    <a:pt x="981066" y="29253"/>
                    <a:pt x="943208" y="53560"/>
                    <a:pt x="925140" y="92492"/>
                  </a:cubicBezTo>
                  <a:cubicBezTo>
                    <a:pt x="902124" y="141965"/>
                    <a:pt x="853942" y="172724"/>
                    <a:pt x="799522" y="172724"/>
                  </a:cubicBezTo>
                  <a:cubicBezTo>
                    <a:pt x="799522" y="172724"/>
                    <a:pt x="799522" y="172724"/>
                    <a:pt x="799522" y="172724"/>
                  </a:cubicBezTo>
                  <a:cubicBezTo>
                    <a:pt x="744887" y="172724"/>
                    <a:pt x="696920" y="141965"/>
                    <a:pt x="673905" y="92492"/>
                  </a:cubicBezTo>
                  <a:cubicBezTo>
                    <a:pt x="655836" y="53560"/>
                    <a:pt x="617979" y="29253"/>
                    <a:pt x="574959" y="29253"/>
                  </a:cubicBezTo>
                  <a:cubicBezTo>
                    <a:pt x="531939" y="29253"/>
                    <a:pt x="494082" y="53560"/>
                    <a:pt x="476014" y="92492"/>
                  </a:cubicBezTo>
                  <a:cubicBezTo>
                    <a:pt x="452998" y="141965"/>
                    <a:pt x="405031" y="172724"/>
                    <a:pt x="350396" y="172724"/>
                  </a:cubicBezTo>
                  <a:cubicBezTo>
                    <a:pt x="295976" y="172724"/>
                    <a:pt x="247794" y="141965"/>
                    <a:pt x="224778" y="92492"/>
                  </a:cubicBezTo>
                  <a:cubicBezTo>
                    <a:pt x="206710" y="53560"/>
                    <a:pt x="168853" y="29253"/>
                    <a:pt x="125833" y="29253"/>
                  </a:cubicBezTo>
                  <a:cubicBezTo>
                    <a:pt x="82813" y="29253"/>
                    <a:pt x="44956" y="53560"/>
                    <a:pt x="26887" y="92492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483" y="30759"/>
                    <a:pt x="969450" y="0"/>
                    <a:pt x="1024085" y="0"/>
                  </a:cubicBezTo>
                  <a:cubicBezTo>
                    <a:pt x="1078720" y="0"/>
                    <a:pt x="1126688" y="30759"/>
                    <a:pt x="1149703" y="80232"/>
                  </a:cubicBezTo>
                  <a:cubicBezTo>
                    <a:pt x="1167771" y="119165"/>
                    <a:pt x="1205629" y="143471"/>
                    <a:pt x="1248648" y="143471"/>
                  </a:cubicBezTo>
                  <a:cubicBezTo>
                    <a:pt x="1291668" y="143471"/>
                    <a:pt x="1329526" y="119165"/>
                    <a:pt x="1347594" y="80232"/>
                  </a:cubicBezTo>
                  <a:cubicBezTo>
                    <a:pt x="1370610" y="30759"/>
                    <a:pt x="1418792" y="0"/>
                    <a:pt x="1473212" y="0"/>
                  </a:cubicBezTo>
                  <a:cubicBezTo>
                    <a:pt x="1527847" y="0"/>
                    <a:pt x="1576029" y="30759"/>
                    <a:pt x="1598829" y="80232"/>
                  </a:cubicBezTo>
                  <a:lnTo>
                    <a:pt x="1572157" y="92492"/>
                  </a:lnTo>
                  <a:cubicBezTo>
                    <a:pt x="1554089" y="53560"/>
                    <a:pt x="1516016" y="29253"/>
                    <a:pt x="1473212" y="29253"/>
                  </a:cubicBezTo>
                  <a:cubicBezTo>
                    <a:pt x="1430192" y="29253"/>
                    <a:pt x="1392335" y="53560"/>
                    <a:pt x="1374266" y="92492"/>
                  </a:cubicBezTo>
                  <a:cubicBezTo>
                    <a:pt x="1351251" y="141965"/>
                    <a:pt x="1303069" y="172724"/>
                    <a:pt x="1248648" y="172724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17" name="Oval 216">
            <a:extLst>
              <a:ext uri="{FF2B5EF4-FFF2-40B4-BE49-F238E27FC236}">
                <a16:creationId xmlns:a16="http://schemas.microsoft.com/office/drawing/2014/main" id="{C10FB9CA-E7FA-462C-B537-F1224ED1AC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19820" y="4236107"/>
            <a:ext cx="510988" cy="510988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D8469AE7-A75B-4F37-850B-EF5974ABE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19820" y="4236107"/>
            <a:ext cx="510988" cy="510988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221" name="Graphic 4">
            <a:extLst>
              <a:ext uri="{FF2B5EF4-FFF2-40B4-BE49-F238E27FC236}">
                <a16:creationId xmlns:a16="http://schemas.microsoft.com/office/drawing/2014/main" id="{63301095-70B2-49AA-8DA9-A35629AD6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597506" y="4175798"/>
            <a:ext cx="1861486" cy="1861665"/>
            <a:chOff x="5734053" y="3067000"/>
            <a:chExt cx="724484" cy="724549"/>
          </a:xfrm>
          <a:solidFill>
            <a:schemeClr val="bg1"/>
          </a:solidFill>
        </p:grpSpPr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D218E08C-0BEA-45C2-8C09-4141DDDA0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067000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232F6090-14E0-44C6-B9FC-C91047BCDC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06700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FDB9402B-335C-4892-9E7C-C400E95BE0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E7A4371D-4448-409A-93F3-0C92E3EBD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780149CB-4B8F-4FD1-AC5E-25670C9EA0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92D49A1A-35B0-4620-9D1E-A782A0E978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2" y="306700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AFF46F08-B1E4-44C1-BD4A-4191D6EAD9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8DB16610-3D81-4E5C-850D-5D1245C0DC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126244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E05501B2-83AC-4299-BE5A-8CA16B4089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12624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07CF1B90-3B3A-403E-A94F-8B82945D07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12624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56A1CBA9-4AC1-4C42-9429-3FF31DF282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12624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21318D9B-FD39-402A-ADFA-0E6CC789A7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12624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333FB08F-B346-47C0-A7CD-1DE53E6C0D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12624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8 w 14097"/>
                <a:gd name="connsiteY1" fmla="*/ 14097 h 14097"/>
                <a:gd name="connsiteX2" fmla="*/ 0 w 14097"/>
                <a:gd name="connsiteY2" fmla="*/ 7049 h 14097"/>
                <a:gd name="connsiteX3" fmla="*/ 7048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893AD6F2-6408-4A8E-9749-CB7388EF3D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12624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715D9D2F-1568-4BE3-A54A-69F52492B0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185393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9AB547A7-0D80-491F-98B4-C6B7CC4FC4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185393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7E2693CD-DAF5-4B26-9A2F-17673BF318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18539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A96EEE12-952A-4693-B161-D7071D6010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18539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F4228DCC-1611-4BDC-90AA-231F67EB1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18539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DA163C3C-D3DF-461F-B6A8-90C7C227D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2" y="3185393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4D021D29-2980-41C3-AB83-DA93C105BC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18539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AC09C1FA-1A9D-49A7-9D73-8B777140A3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244637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0B8D8CD4-7B9B-48A5-BC59-0CB859354F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244635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224D0A27-A8B0-4020-9399-24127726E6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24463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168E8EBA-9F8C-4650-B9BE-38A0A56BCF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24463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6A460BB3-2605-4AA2-AE1D-B9FB61EBF2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24463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1E2E38EE-DBBE-4CC1-9498-E7193E1B28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244637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BF191D5C-7D2A-4408-A8F2-389D2360F9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24463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08F7193B-B379-4921-9F17-1841D50611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303786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B4C5E53C-6003-4F74-B1CA-C7EA1E4993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30378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CB97B2B1-1CF5-46A5-940D-AB8F57F59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0783F4F1-D8CE-4453-B79B-AD976E272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06A7A4C9-F24F-4F00-A2FA-29E788A091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EB694A32-59D6-46E3-8CE4-E4C485C2CB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30378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983EBB4C-28FF-41C6-90D6-5F30FC0868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0707659D-8AE9-49B5-AB29-ECC099F495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363031"/>
              <a:ext cx="14192" cy="14097"/>
            </a:xfrm>
            <a:custGeom>
              <a:avLst/>
              <a:gdLst>
                <a:gd name="connsiteX0" fmla="*/ 14192 w 14192"/>
                <a:gd name="connsiteY0" fmla="*/ 7048 h 14097"/>
                <a:gd name="connsiteX1" fmla="*/ 7144 w 14192"/>
                <a:gd name="connsiteY1" fmla="*/ 14097 h 14097"/>
                <a:gd name="connsiteX2" fmla="*/ 0 w 14192"/>
                <a:gd name="connsiteY2" fmla="*/ 7048 h 14097"/>
                <a:gd name="connsiteX3" fmla="*/ 7049 w 14192"/>
                <a:gd name="connsiteY3" fmla="*/ 0 h 14097"/>
                <a:gd name="connsiteX4" fmla="*/ 14192 w 14192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5C987ECC-9573-46EA-9C4A-7C3CAE3938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363029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4DAF6708-18C2-4082-B024-6CEA32AE0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3630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72CBB5AE-39E2-4D9B-A834-64D31B0032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3630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4592DE98-77BF-4E8E-AEB4-1934207BAE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3630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5AF5D9A0-BA94-4D2B-8479-26C55355B6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363031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8 w 14097"/>
                <a:gd name="connsiteY1" fmla="*/ 14097 h 14097"/>
                <a:gd name="connsiteX2" fmla="*/ 0 w 14097"/>
                <a:gd name="connsiteY2" fmla="*/ 7048 h 14097"/>
                <a:gd name="connsiteX3" fmla="*/ 7048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2CAA6A8E-7ACF-4EF7-AAD6-734A009DCF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3630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D3DD3695-F212-4BAD-BBB3-EC1F624740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422181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AB1B3ECB-7594-4C5C-B62B-E686C0A89E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4221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5EE54C3C-D9E5-4782-B8F6-058EB2D63E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EAE78EEE-DC43-44E1-AB47-ACB80F94B1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847D67EF-1141-4582-866E-FE02FB2360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99ECC931-60A1-4628-A34B-4B68DA3CC2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4221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A587D2BE-3417-44AE-BEEF-57F88CECB4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FCEB2ED3-A08D-4286-B75D-893289F3F3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06700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6953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7C7DB7BB-8173-4377-85B0-032B7BDAB6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93EF69B4-3F48-4509-8BF8-926E23BC1D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9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C1A86650-1EF5-46E3-885D-96985105A8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47EBBDE2-BD90-481F-A671-34E2186FB0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87DAF1CB-838D-4C5C-8FB7-76BF677FEB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64573DA8-D2F3-4644-AC79-83843615C4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126241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41AB53B8-0D5C-44BD-A2A9-ABBF659E1F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12624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29B7FA60-B453-4877-8D47-CA1209DF91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12624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7A6D2414-BCCC-40E8-B990-47642EFE96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12624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B0F37C2B-B7E6-420D-AD39-3AE4A2FBE9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12624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F6417E45-D7FC-40B8-AD49-941B28D18C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126242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2A8D1963-0C59-476C-AAFA-A7AF4FF508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18539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6BE777A9-EC29-46FC-AD21-AC7FD89B13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18539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C63BA1CE-93FB-42C7-8381-765E500232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18539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7F30F275-ADC8-4FD1-8B4B-673B37517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18539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DB20529C-F2DD-4607-8DEE-19A9329686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18539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B8029A9A-DFF9-49CE-8CEE-95A6695F39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185391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6822C2EC-B05D-4CE6-9D59-164769D0ED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244634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53A0760F-F576-4A97-94AF-8BBE590844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24463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CA76721C-646A-4910-AD1A-BE6B67767C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24463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065D4766-CAEC-4074-A9E2-6110A12389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24463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4F1A0AC6-319D-49D8-A4FB-17A70E8E89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24463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79502B48-2B92-45BF-B9AC-1102B38078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24463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6363AFA7-321F-431C-B2FD-ADCB4D24BD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30378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33EDDE1B-7379-4973-8CFD-F3C737104D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1F20B58A-2DB8-46B2-9E93-9C8C817DC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A5A3EF12-3DA1-4505-A44B-1B96348873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5B08812B-9264-47E7-8EC8-1233869F6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2A29F226-A243-410B-BEE4-EBA9DD76F8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30378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9DF57348-F837-475C-A7AA-3C7210041E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363028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1E41B89A-9A45-4947-ADB0-9400400498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36302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6C1F1525-32BC-46E1-84E6-C2BB88730B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36302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C73A8972-BA44-40C6-B045-83E78C4D4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36302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C196E956-03D1-4F79-826A-A2F5E3DEF1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36302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ADA7B07B-EAC8-4FA5-B14F-3ABF8BA7A2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363029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93C28672-FF9E-4FE0-AC47-2FDD26CD75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42217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E347BAB3-EA9C-4ADD-AE5E-28F2E3C538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4221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321920C4-EE31-4F03-A0D5-A280D3F4B1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4221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6EBB3D05-4C78-4F10-8D03-8909DBCFB3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42217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FC65F531-84E4-463F-8791-EB6EDFA639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42218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A63BB6A3-D482-43F2-9F5F-20E163CC44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ABDCCD34-EB5D-4194-8A28-1424E98AE4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481330"/>
              <a:ext cx="14192" cy="14096"/>
            </a:xfrm>
            <a:custGeom>
              <a:avLst/>
              <a:gdLst>
                <a:gd name="connsiteX0" fmla="*/ 14192 w 14192"/>
                <a:gd name="connsiteY0" fmla="*/ 7049 h 14096"/>
                <a:gd name="connsiteX1" fmla="*/ 7144 w 14192"/>
                <a:gd name="connsiteY1" fmla="*/ 14097 h 14096"/>
                <a:gd name="connsiteX2" fmla="*/ 0 w 14192"/>
                <a:gd name="connsiteY2" fmla="*/ 7049 h 14096"/>
                <a:gd name="connsiteX3" fmla="*/ 7049 w 14192"/>
                <a:gd name="connsiteY3" fmla="*/ 0 h 14096"/>
                <a:gd name="connsiteX4" fmla="*/ 14192 w 14192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1049"/>
                    <a:pt x="0" y="7049"/>
                  </a:cubicBezTo>
                  <a:cubicBezTo>
                    <a:pt x="0" y="3048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F058544E-163D-4FFF-9A69-0B3A3F2D66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48133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11041486-0577-4F0E-8DD5-5E20E26729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71D11099-C84E-43AC-9F20-92460E1708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E598FB87-8AFF-4C56-9E2C-776F4641E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7701E761-16DE-4350-9718-DD81B37FB9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2" y="348133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552E747F-E415-4348-A11A-4CABCB64B5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C6472F13-E6DE-4469-9563-F478261B6E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54057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5C72FE15-910B-4622-A14C-AFA2DFCC02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540575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BAB8F759-DEFA-4D35-B76E-6D3034FB77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54057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A1BBCEBD-DCE2-4354-B878-49ABEC3679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54057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2CBB3A18-0021-403F-8E24-8805829B42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54057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8FDF7AAC-1EC6-4409-90AB-DBB984883D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2" y="3540575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5B9999E8-7D25-4049-8328-685B556DC6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54057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E77FC8A9-DEAE-424D-B460-12E0F3268D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59972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54F9C69A-0DCF-444A-B970-32B4120483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5997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8BD94DDA-54FF-48EE-9DAC-C0EA6F91D4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5997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E18A6989-0132-4CB7-BB68-EEBC4E0806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5997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A1357332-D19F-4C2B-B474-21D5539B90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5997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295C7590-8B80-428C-95A9-638B265425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5997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CA0E8A31-7520-4726-9D96-43BA87407E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5997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9407EEE0-5D8E-4CCC-A91B-0CB523227C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3" y="3658968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3799DFCC-868B-4257-B530-8E8D616CC5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99" y="365896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F7F5EEB5-FE82-45A8-97C4-88460ABAFB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49" y="365896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CD76E4C7-EB07-499D-9BC3-FF39C8B613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65896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86EFDF8D-E5F7-4EB8-B8DA-3CC7E21D88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5" y="365896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2CA6506B-EACA-4FB2-81AB-E028F44786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0" y="365896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193E4771-2787-4901-93D8-7E90F3F47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65896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0EA31773-15F1-4605-8787-6891ABB21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718118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1302C213-2CD5-4168-9534-111E6E81A8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71811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B9B36C24-2336-41FD-BAC4-6CD69DFD55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71811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CA3AFAFE-D376-4A7B-928B-833531472D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6" y="371811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7C685A00-A4F7-4250-BAAA-70978DADE4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71811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E52682F3-EDD5-4BDC-BB19-A4540873A8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71811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2C5E1880-CFBA-4547-9C23-6D2C433048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71811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439AAF4F-2AAD-4A02-A7FA-FE28D52869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7" y="3777362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05614144-9309-41ED-8E05-839A6EEFF8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1" y="3777362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24324D6F-A81D-45F2-BA36-C53F1AB0C6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3" y="377736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6B00668D-07BC-47CF-9D1E-F94EC7C56F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701" y="377736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BCF78A89-29F2-4973-8463-DF3C57EFB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54" y="377736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F5BCB645-FB02-40FC-99A4-06CA3F1B2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102" y="3777362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F6115A3A-2FBE-4633-A426-37D05BC071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50" y="377736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AEFD8D2F-B95A-4C0A-AE85-53171B29F5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481330"/>
              <a:ext cx="14097" cy="14096"/>
            </a:xfrm>
            <a:custGeom>
              <a:avLst/>
              <a:gdLst>
                <a:gd name="connsiteX0" fmla="*/ 14097 w 14097"/>
                <a:gd name="connsiteY0" fmla="*/ 7049 h 14096"/>
                <a:gd name="connsiteX1" fmla="*/ 7049 w 14097"/>
                <a:gd name="connsiteY1" fmla="*/ 14097 h 14096"/>
                <a:gd name="connsiteX2" fmla="*/ 0 w 14097"/>
                <a:gd name="connsiteY2" fmla="*/ 7049 h 14096"/>
                <a:gd name="connsiteX3" fmla="*/ 7049 w 14097"/>
                <a:gd name="connsiteY3" fmla="*/ 0 h 14096"/>
                <a:gd name="connsiteX4" fmla="*/ 14097 w 14097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4DD4F397-1F35-4E06-8EC1-8F58C51912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46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B031E5E0-C77D-49F7-ADF2-258D23052D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1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9 w 14096"/>
                <a:gd name="connsiteY1" fmla="*/ 14097 h 14096"/>
                <a:gd name="connsiteX2" fmla="*/ 0 w 14096"/>
                <a:gd name="connsiteY2" fmla="*/ 7049 h 14096"/>
                <a:gd name="connsiteX3" fmla="*/ 7049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3F044DE9-FE64-4C30-8191-7E1547880C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2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9B18BCEB-85ED-4077-ACB7-FEB2F6443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8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00C0927E-2CCF-4F8E-8A54-22B8A93C97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37" y="348132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D0C3350E-04F5-4FED-9991-4DD964E099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54057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F43D0338-A6C9-4866-8D0C-072664518E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46" y="35405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40EA171B-27E2-4100-9D5F-123CF6E7F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1" y="354058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22FD540C-F3DF-40F5-B2BE-BBD113EF43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2" y="354058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57768D93-FAD4-4236-969B-B8EE8E88F3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8" y="35405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0F5E0490-21C2-4EF6-950D-38814F32C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37" y="3540588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8E981C9B-710F-4034-AE82-28B1B07245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599737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CC62C2CC-DBAE-4877-8F55-02FE00AE81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46" y="359973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D8F57D8B-1988-441F-9DAE-A525DA5E9D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1" y="359973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6715F028-3A13-4D5F-86C4-74C0AD81D6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2" y="359973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DC6C9B50-47B3-44E7-B897-43D010A189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8" y="359973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F3F602F0-702E-4D5F-A4FC-0E602C02B9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37" y="359973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9F379870-B34C-4DFC-9F0A-BDAB8C89F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6589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641092AC-FED1-4D1D-B57C-0AC883CA95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46" y="36589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EA8A0B5E-5BB1-46AF-AC31-7D3756F354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1" y="36589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1C519384-2192-432B-B768-64B4BC2DA9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2" y="36589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13C77A9D-44F0-4289-A611-D8AF813570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8" y="36589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0A54AEDC-E418-4E02-A713-6CE30C0CDD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41" y="36589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24FECFE3-9F31-47B0-B17F-CF2A1CEE85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9" y="371813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68167DF4-8B16-419B-B7BA-2FD5FF6CC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50" y="37181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A543D24F-44C0-4DDF-A30E-8C8407548F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5" y="37181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63DEAE3C-3931-41EE-B4A1-F9385602BE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5" y="37181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B11945CD-32F6-4C09-82AF-551051231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92" y="371812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9109F44F-512F-4792-AED2-ECA80DDE16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40" y="37181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29B9E19B-BC56-46F2-BFFF-1688CEA55A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777375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F573BDDE-4AED-43FB-B8D1-B5F3708931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50" y="377737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EFFDA684-6DFF-4629-830E-6F2ACAB8C3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6" y="377737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92E23250-6349-4726-AF61-08A57B3A2E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55" y="377735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8536AAE6-5497-4B0A-9C9F-4EAA1BB322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314" y="377745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52B72898-B9DE-4574-BB20-0C317954D4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4" y="37774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196245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" advTm="5000">
        <p159:morph option="byObject"/>
      </p:transition>
    </mc:Choice>
    <mc:Fallback xmlns="">
      <p:transition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15D23066-47B8-D2F8-FAEC-A2E2D8C63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ILHA GRANDE</a:t>
            </a:r>
          </a:p>
        </p:txBody>
      </p:sp>
      <p:sp>
        <p:nvSpPr>
          <p:cNvPr id="19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id="{EE386D6A-BD90-82D4-4EA5-0D2B6D4AD7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 dirty="0"/>
              <a:t>ILHA DO ABRAÃO</a:t>
            </a:r>
          </a:p>
          <a:p>
            <a:r>
              <a:rPr lang="en-US" sz="2200" dirty="0"/>
              <a:t>BOTINAS </a:t>
            </a:r>
          </a:p>
          <a:p>
            <a:r>
              <a:rPr lang="en-US" sz="2200" dirty="0"/>
              <a:t>GRUTA </a:t>
            </a:r>
          </a:p>
          <a:p>
            <a:r>
              <a:rPr lang="en-US" sz="2200" dirty="0"/>
              <a:t>PRAIA DO DENTISTA </a:t>
            </a:r>
          </a:p>
          <a:p>
            <a:r>
              <a:rPr lang="en-US" sz="2200" dirty="0"/>
              <a:t>LAGOA AZUL</a:t>
            </a:r>
          </a:p>
          <a:p>
            <a:r>
              <a:rPr lang="en-US" sz="2200" dirty="0"/>
              <a:t>LAGOA VERDE</a:t>
            </a:r>
          </a:p>
          <a:p>
            <a:r>
              <a:rPr lang="en-US" sz="2200" dirty="0"/>
              <a:t>IGREJA</a:t>
            </a:r>
          </a:p>
        </p:txBody>
      </p:sp>
      <p:pic>
        <p:nvPicPr>
          <p:cNvPr id="12" name="Espaço Reservado para Conteúdo 11">
            <a:extLst>
              <a:ext uri="{FF2B5EF4-FFF2-40B4-BE49-F238E27FC236}">
                <a16:creationId xmlns:a16="http://schemas.microsoft.com/office/drawing/2014/main" id="{B9A885A0-1A13-B8FD-129F-94227DF769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1352" r="11695" b="-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0430615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" advTm="5000">
        <p159:morph option="byObject"/>
      </p:transition>
    </mc:Choice>
    <mc:Fallback xmlns="">
      <p:transition advTm="5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643379EB-2A5E-F959-CFF5-2F74CFD29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4865" y="568517"/>
            <a:ext cx="5248221" cy="106720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>
                <a:solidFill>
                  <a:schemeClr val="bg1"/>
                </a:solidFill>
              </a:rPr>
              <a:t>Abraão</a:t>
            </a:r>
          </a:p>
        </p:txBody>
      </p:sp>
      <p:pic>
        <p:nvPicPr>
          <p:cNvPr id="24" name="Espaço Reservado para Conteúdo 23">
            <a:extLst>
              <a:ext uri="{FF2B5EF4-FFF2-40B4-BE49-F238E27FC236}">
                <a16:creationId xmlns:a16="http://schemas.microsoft.com/office/drawing/2014/main" id="{87539420-4F7E-03C3-A6DE-FC81E7ADDB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6625" r="16626" b="1"/>
          <a:stretch>
            <a:fillRect/>
          </a:stretch>
        </p:blipFill>
        <p:spPr bwMode="auto">
          <a:xfrm>
            <a:off x="739959" y="1095407"/>
            <a:ext cx="4754947" cy="4754947"/>
          </a:xfrm>
          <a:custGeom>
            <a:avLst/>
            <a:gdLst/>
            <a:ahLst/>
            <a:cxnLst/>
            <a:rect l="l" t="t" r="r" b="b"/>
            <a:pathLst>
              <a:path w="2388070" h="2388070">
                <a:moveTo>
                  <a:pt x="1194035" y="0"/>
                </a:moveTo>
                <a:cubicBezTo>
                  <a:pt x="1853482" y="0"/>
                  <a:pt x="2388070" y="534588"/>
                  <a:pt x="2388070" y="1194035"/>
                </a:cubicBezTo>
                <a:cubicBezTo>
                  <a:pt x="2388070" y="1853482"/>
                  <a:pt x="1853482" y="2388070"/>
                  <a:pt x="1194035" y="2388070"/>
                </a:cubicBezTo>
                <a:cubicBezTo>
                  <a:pt x="534588" y="2388070"/>
                  <a:pt x="0" y="1853482"/>
                  <a:pt x="0" y="1194035"/>
                </a:cubicBezTo>
                <a:cubicBezTo>
                  <a:pt x="0" y="534588"/>
                  <a:pt x="534588" y="0"/>
                  <a:pt x="1194035" y="0"/>
                </a:cubicBezTo>
                <a:close/>
              </a:path>
            </a:pathLst>
          </a:custGeom>
          <a:noFill/>
          <a:ln w="285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B894EFA8-F425-4D19-A94B-445388B31E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77893"/>
            <a:ext cx="1861854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5A741B9-65EC-4C5B-9FE0-4A18575771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0BB4301-41FA-4453-956F-A11CC664B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BA1090D-2784-26E1-CB8C-1CEA52EAB7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34868" y="1820369"/>
            <a:ext cx="5217173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bg1"/>
                </a:solidFill>
              </a:rPr>
              <a:t>O Coração de Ilha Grande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bg1"/>
                </a:solidFill>
              </a:rPr>
              <a:t>História: </a:t>
            </a:r>
            <a:r>
              <a:rPr lang="en-US">
                <a:solidFill>
                  <a:schemeClr val="bg1"/>
                </a:solidFill>
              </a:rPr>
              <a:t>A Vila do Abraão, principal ponto de entrada da Ilha Grande, tem uma trajetória fascinante. Originalmente habitada pelos índios Tamoios, a área tornou-se uma fazenda no século XIX, mas ficou conhecida por abrigar o Lazareto (centro de quarentena de imigrantes). Transformada em presídio no século XX, foi reestruturada para o turismo após sua desativação.</a:t>
            </a:r>
            <a:endParaRPr lang="en-US" b="1">
              <a:solidFill>
                <a:schemeClr val="bg1"/>
              </a:solidFill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42" name="Graphic 185">
            <a:extLst>
              <a:ext uri="{FF2B5EF4-FFF2-40B4-BE49-F238E27FC236}">
                <a16:creationId xmlns:a16="http://schemas.microsoft.com/office/drawing/2014/main" id="{582A903B-6B78-4F0A-B7C9-3D80499020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428634" y="59870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510EA93-8F64-42C8-A630-D449506E95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06CB53FC-E4DA-4001-928B-9998A85EA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210B969-4FDF-4AAC-9397-63D5434958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570B3EF0-84EA-4F47-86A3-1EA1F644A4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59369A8-EF57-42A1-8EC8-F6A9F92A3A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61717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" advTm="5000">
        <p159:morph option="byObject"/>
      </p:transition>
    </mc:Choice>
    <mc:Fallback xmlns="">
      <p:transition advTm="5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8" name="Rectangle 4107">
            <a:extLst>
              <a:ext uri="{FF2B5EF4-FFF2-40B4-BE49-F238E27FC236}">
                <a16:creationId xmlns:a16="http://schemas.microsoft.com/office/drawing/2014/main" id="{489B7BFD-8F45-4093-AD9C-91B15B050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10" name="Freeform: Shape 4109">
            <a:extLst>
              <a:ext uri="{FF2B5EF4-FFF2-40B4-BE49-F238E27FC236}">
                <a16:creationId xmlns:a16="http://schemas.microsoft.com/office/drawing/2014/main" id="{498F8FF6-43B4-494A-AF8F-123A4983ED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08103" y="-29673"/>
            <a:ext cx="4902679" cy="4616801"/>
          </a:xfrm>
          <a:custGeom>
            <a:avLst/>
            <a:gdLst>
              <a:gd name="connsiteX0" fmla="*/ 1825048 w 6355652"/>
              <a:gd name="connsiteY0" fmla="*/ 0 h 6050127"/>
              <a:gd name="connsiteX1" fmla="*/ 4530604 w 6355652"/>
              <a:gd name="connsiteY1" fmla="*/ 0 h 6050127"/>
              <a:gd name="connsiteX2" fmla="*/ 4692567 w 6355652"/>
              <a:gd name="connsiteY2" fmla="*/ 78022 h 6050127"/>
              <a:gd name="connsiteX3" fmla="*/ 6355652 w 6355652"/>
              <a:gd name="connsiteY3" fmla="*/ 2872301 h 6050127"/>
              <a:gd name="connsiteX4" fmla="*/ 3177826 w 6355652"/>
              <a:gd name="connsiteY4" fmla="*/ 6050127 h 6050127"/>
              <a:gd name="connsiteX5" fmla="*/ 0 w 6355652"/>
              <a:gd name="connsiteY5" fmla="*/ 2872301 h 6050127"/>
              <a:gd name="connsiteX6" fmla="*/ 1663086 w 6355652"/>
              <a:gd name="connsiteY6" fmla="*/ 78022 h 6050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55652" h="6050127">
                <a:moveTo>
                  <a:pt x="1825048" y="0"/>
                </a:moveTo>
                <a:lnTo>
                  <a:pt x="4530604" y="0"/>
                </a:lnTo>
                <a:lnTo>
                  <a:pt x="4692567" y="78022"/>
                </a:lnTo>
                <a:cubicBezTo>
                  <a:pt x="5683175" y="616152"/>
                  <a:pt x="6355652" y="1665694"/>
                  <a:pt x="6355652" y="2872301"/>
                </a:cubicBezTo>
                <a:cubicBezTo>
                  <a:pt x="6355652" y="4627366"/>
                  <a:pt x="4932891" y="6050127"/>
                  <a:pt x="3177826" y="6050127"/>
                </a:cubicBezTo>
                <a:cubicBezTo>
                  <a:pt x="1422761" y="6050127"/>
                  <a:pt x="0" y="4627366"/>
                  <a:pt x="0" y="2872301"/>
                </a:cubicBezTo>
                <a:cubicBezTo>
                  <a:pt x="0" y="1665694"/>
                  <a:pt x="672477" y="616152"/>
                  <a:pt x="1663086" y="78022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12" name="Group 4111">
            <a:extLst>
              <a:ext uri="{FF2B5EF4-FFF2-40B4-BE49-F238E27FC236}">
                <a16:creationId xmlns:a16="http://schemas.microsoft.com/office/drawing/2014/main" id="{33574554-84CF-4FF0-B1BF-553245CC6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479558"/>
            <a:ext cx="1861854" cy="717514"/>
            <a:chOff x="0" y="1479558"/>
            <a:chExt cx="1861854" cy="717514"/>
          </a:xfrm>
          <a:solidFill>
            <a:schemeClr val="bg1"/>
          </a:solidFill>
        </p:grpSpPr>
        <p:sp>
          <p:nvSpPr>
            <p:cNvPr id="4113" name="Freeform: Shape 4112">
              <a:extLst>
                <a:ext uri="{FF2B5EF4-FFF2-40B4-BE49-F238E27FC236}">
                  <a16:creationId xmlns:a16="http://schemas.microsoft.com/office/drawing/2014/main" id="{E16C8D8F-10E9-4498-ABDB-0F923F8B68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147955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114" name="Freeform: Shape 4113">
              <a:extLst>
                <a:ext uri="{FF2B5EF4-FFF2-40B4-BE49-F238E27FC236}">
                  <a16:creationId xmlns:a16="http://schemas.microsoft.com/office/drawing/2014/main" id="{1E5A83E3-8A11-4492-BB6E-F5F2240316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19192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4116" name="Freeform: Shape 4115">
            <a:extLst>
              <a:ext uri="{FF2B5EF4-FFF2-40B4-BE49-F238E27FC236}">
                <a16:creationId xmlns:a16="http://schemas.microsoft.com/office/drawing/2014/main" id="{76C5E6D3-976B-41A7-B008-5BB4ADF444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17246" y="-26707"/>
            <a:ext cx="4902679" cy="4616801"/>
          </a:xfrm>
          <a:custGeom>
            <a:avLst/>
            <a:gdLst>
              <a:gd name="connsiteX0" fmla="*/ 1825048 w 6355652"/>
              <a:gd name="connsiteY0" fmla="*/ 0 h 6050127"/>
              <a:gd name="connsiteX1" fmla="*/ 4530604 w 6355652"/>
              <a:gd name="connsiteY1" fmla="*/ 0 h 6050127"/>
              <a:gd name="connsiteX2" fmla="*/ 4692567 w 6355652"/>
              <a:gd name="connsiteY2" fmla="*/ 78022 h 6050127"/>
              <a:gd name="connsiteX3" fmla="*/ 6355652 w 6355652"/>
              <a:gd name="connsiteY3" fmla="*/ 2872301 h 6050127"/>
              <a:gd name="connsiteX4" fmla="*/ 3177826 w 6355652"/>
              <a:gd name="connsiteY4" fmla="*/ 6050127 h 6050127"/>
              <a:gd name="connsiteX5" fmla="*/ 0 w 6355652"/>
              <a:gd name="connsiteY5" fmla="*/ 2872301 h 6050127"/>
              <a:gd name="connsiteX6" fmla="*/ 1663086 w 6355652"/>
              <a:gd name="connsiteY6" fmla="*/ 78022 h 6050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55652" h="6050127">
                <a:moveTo>
                  <a:pt x="1825048" y="0"/>
                </a:moveTo>
                <a:lnTo>
                  <a:pt x="4530604" y="0"/>
                </a:lnTo>
                <a:lnTo>
                  <a:pt x="4692567" y="78022"/>
                </a:lnTo>
                <a:cubicBezTo>
                  <a:pt x="5683175" y="616152"/>
                  <a:pt x="6355652" y="1665694"/>
                  <a:pt x="6355652" y="2872301"/>
                </a:cubicBezTo>
                <a:cubicBezTo>
                  <a:pt x="6355652" y="4627366"/>
                  <a:pt x="4932891" y="6050127"/>
                  <a:pt x="3177826" y="6050127"/>
                </a:cubicBezTo>
                <a:cubicBezTo>
                  <a:pt x="1422761" y="6050127"/>
                  <a:pt x="0" y="4627366"/>
                  <a:pt x="0" y="2872301"/>
                </a:cubicBezTo>
                <a:cubicBezTo>
                  <a:pt x="0" y="1665694"/>
                  <a:pt x="672477" y="616152"/>
                  <a:pt x="1663086" y="78022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8" name="Freeform: Shape 4117">
            <a:extLst>
              <a:ext uri="{FF2B5EF4-FFF2-40B4-BE49-F238E27FC236}">
                <a16:creationId xmlns:a16="http://schemas.microsoft.com/office/drawing/2014/main" id="{5AFEC601-A132-47EE-B0C2-B38ACD9FCE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5243" y="-26706"/>
            <a:ext cx="4902678" cy="4544235"/>
          </a:xfrm>
          <a:custGeom>
            <a:avLst/>
            <a:gdLst>
              <a:gd name="connsiteX0" fmla="*/ 1529549 w 6355652"/>
              <a:gd name="connsiteY0" fmla="*/ 0 h 5890980"/>
              <a:gd name="connsiteX1" fmla="*/ 4826104 w 6355652"/>
              <a:gd name="connsiteY1" fmla="*/ 0 h 5890980"/>
              <a:gd name="connsiteX2" fmla="*/ 4954579 w 6355652"/>
              <a:gd name="connsiteY2" fmla="*/ 78051 h 5890980"/>
              <a:gd name="connsiteX3" fmla="*/ 6355652 w 6355652"/>
              <a:gd name="connsiteY3" fmla="*/ 2713154 h 5890980"/>
              <a:gd name="connsiteX4" fmla="*/ 3177826 w 6355652"/>
              <a:gd name="connsiteY4" fmla="*/ 5890980 h 5890980"/>
              <a:gd name="connsiteX5" fmla="*/ 0 w 6355652"/>
              <a:gd name="connsiteY5" fmla="*/ 2713154 h 5890980"/>
              <a:gd name="connsiteX6" fmla="*/ 1401073 w 6355652"/>
              <a:gd name="connsiteY6" fmla="*/ 78051 h 5890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55652" h="5890980">
                <a:moveTo>
                  <a:pt x="1529549" y="0"/>
                </a:moveTo>
                <a:lnTo>
                  <a:pt x="4826104" y="0"/>
                </a:lnTo>
                <a:lnTo>
                  <a:pt x="4954579" y="78051"/>
                </a:lnTo>
                <a:cubicBezTo>
                  <a:pt x="5799886" y="649129"/>
                  <a:pt x="6355652" y="1616239"/>
                  <a:pt x="6355652" y="2713154"/>
                </a:cubicBezTo>
                <a:cubicBezTo>
                  <a:pt x="6355652" y="4468219"/>
                  <a:pt x="4932891" y="5890980"/>
                  <a:pt x="3177826" y="5890980"/>
                </a:cubicBezTo>
                <a:cubicBezTo>
                  <a:pt x="1422761" y="5890980"/>
                  <a:pt x="0" y="4468219"/>
                  <a:pt x="0" y="2713154"/>
                </a:cubicBezTo>
                <a:cubicBezTo>
                  <a:pt x="0" y="1616239"/>
                  <a:pt x="555766" y="649129"/>
                  <a:pt x="1401073" y="78051"/>
                </a:cubicBezTo>
                <a:close/>
              </a:path>
            </a:pathLst>
          </a:cu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E9021F8-B31C-89BF-640C-2A3798F8AF1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60765" y="310423"/>
            <a:ext cx="4024032" cy="288571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1800" b="1">
                <a:solidFill>
                  <a:schemeClr val="bg1"/>
                </a:solidFill>
              </a:rPr>
              <a:t>Ilhas Botinas</a:t>
            </a:r>
            <a:br>
              <a:rPr lang="en-US" sz="1800" b="1">
                <a:solidFill>
                  <a:schemeClr val="bg1"/>
                </a:solidFill>
              </a:rPr>
            </a:br>
            <a:r>
              <a:rPr lang="en-US" sz="1800">
                <a:solidFill>
                  <a:schemeClr val="bg1"/>
                </a:solidFill>
              </a:rPr>
              <a:t>As Ilhas Botinas são um dos cartões-postais mais famosos de Angra dos Reis, localizadas bem na Baía da Ilha Grande. Compostas por duas ilhotas rochosas de águas cristalinas, o local não tem faixa de areia e é excelente para mergulho com snorkel.</a:t>
            </a:r>
            <a:br>
              <a:rPr lang="en-US" sz="1800" b="1">
                <a:solidFill>
                  <a:schemeClr val="bg1"/>
                </a:solidFill>
              </a:rPr>
            </a:br>
            <a:endParaRPr lang="en-US" sz="1800" b="1">
              <a:solidFill>
                <a:schemeClr val="bg1"/>
              </a:solidFill>
            </a:endParaRPr>
          </a:p>
        </p:txBody>
      </p:sp>
      <p:sp>
        <p:nvSpPr>
          <p:cNvPr id="4120" name="Graphic 212">
            <a:extLst>
              <a:ext uri="{FF2B5EF4-FFF2-40B4-BE49-F238E27FC236}">
                <a16:creationId xmlns:a16="http://schemas.microsoft.com/office/drawing/2014/main" id="{279CAF82-0ECF-42BE-8F37-F71941E5D4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49933" y="1550555"/>
            <a:ext cx="413564" cy="413564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4122" name="Graphic 212">
            <a:extLst>
              <a:ext uri="{FF2B5EF4-FFF2-40B4-BE49-F238E27FC236}">
                <a16:creationId xmlns:a16="http://schemas.microsoft.com/office/drawing/2014/main" id="{2A8D3863-50D5-4235-9082-36776BF4F0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49933" y="1550555"/>
            <a:ext cx="413564" cy="413564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pic>
        <p:nvPicPr>
          <p:cNvPr id="4098" name="Picture 2" descr="Ilhas Botinas, por um ângulo diferente 🗺️📸🏝️ #ilhagrande #ilhasbotinas #angradosreis #dronephotography #island #brazil #riodejaneiro">
            <a:extLst>
              <a:ext uri="{FF2B5EF4-FFF2-40B4-BE49-F238E27FC236}">
                <a16:creationId xmlns:a16="http://schemas.microsoft.com/office/drawing/2014/main" id="{7D50FB92-84BC-0A6F-49FC-060DCF417D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29" r="2" b="9146"/>
          <a:stretch>
            <a:fillRect/>
          </a:stretch>
        </p:blipFill>
        <p:spPr bwMode="auto">
          <a:xfrm>
            <a:off x="6601854" y="2313765"/>
            <a:ext cx="4773089" cy="4544235"/>
          </a:xfrm>
          <a:custGeom>
            <a:avLst/>
            <a:gdLst/>
            <a:ahLst/>
            <a:cxnLst/>
            <a:rect l="l" t="t" r="r" b="b"/>
            <a:pathLst>
              <a:path w="4773089" h="4544235">
                <a:moveTo>
                  <a:pt x="2386544" y="0"/>
                </a:moveTo>
                <a:cubicBezTo>
                  <a:pt x="3704596" y="0"/>
                  <a:pt x="4773089" y="1068494"/>
                  <a:pt x="4773089" y="2386545"/>
                </a:cubicBezTo>
                <a:cubicBezTo>
                  <a:pt x="4773089" y="3292705"/>
                  <a:pt x="4268059" y="4080910"/>
                  <a:pt x="3524113" y="4485046"/>
                </a:cubicBezTo>
                <a:lnTo>
                  <a:pt x="3401244" y="4544235"/>
                </a:lnTo>
                <a:lnTo>
                  <a:pt x="1371845" y="4544235"/>
                </a:lnTo>
                <a:lnTo>
                  <a:pt x="1248976" y="4485046"/>
                </a:lnTo>
                <a:cubicBezTo>
                  <a:pt x="505030" y="4080910"/>
                  <a:pt x="0" y="3292705"/>
                  <a:pt x="0" y="2386545"/>
                </a:cubicBezTo>
                <a:cubicBezTo>
                  <a:pt x="0" y="1068494"/>
                  <a:pt x="1068494" y="0"/>
                  <a:pt x="238654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24" name="Graphic 185">
            <a:extLst>
              <a:ext uri="{FF2B5EF4-FFF2-40B4-BE49-F238E27FC236}">
                <a16:creationId xmlns:a16="http://schemas.microsoft.com/office/drawing/2014/main" id="{FB9739EB-7F66-433D-841F-AB3CD18700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549330" y="2740963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4125" name="Freeform: Shape 4124">
              <a:extLst>
                <a:ext uri="{FF2B5EF4-FFF2-40B4-BE49-F238E27FC236}">
                  <a16:creationId xmlns:a16="http://schemas.microsoft.com/office/drawing/2014/main" id="{104F2BBD-A005-4DCB-9566-F2351050BE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6" name="Freeform: Shape 4125">
              <a:extLst>
                <a:ext uri="{FF2B5EF4-FFF2-40B4-BE49-F238E27FC236}">
                  <a16:creationId xmlns:a16="http://schemas.microsoft.com/office/drawing/2014/main" id="{8B00DEC7-198B-49D1-98FD-018F3ECFCF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7" name="Freeform: Shape 4126">
              <a:extLst>
                <a:ext uri="{FF2B5EF4-FFF2-40B4-BE49-F238E27FC236}">
                  <a16:creationId xmlns:a16="http://schemas.microsoft.com/office/drawing/2014/main" id="{F14DFC82-B3B3-468E-91B3-1302CFC684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8" name="Freeform: Shape 4127">
              <a:extLst>
                <a:ext uri="{FF2B5EF4-FFF2-40B4-BE49-F238E27FC236}">
                  <a16:creationId xmlns:a16="http://schemas.microsoft.com/office/drawing/2014/main" id="{D3250EFE-214E-4B8E-AF96-036A514FFB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9" name="Freeform: Shape 4128">
              <a:extLst>
                <a:ext uri="{FF2B5EF4-FFF2-40B4-BE49-F238E27FC236}">
                  <a16:creationId xmlns:a16="http://schemas.microsoft.com/office/drawing/2014/main" id="{AD058EBE-D4A5-4C43-B170-6A451F87A7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131" name="Oval 4130">
            <a:extLst>
              <a:ext uri="{FF2B5EF4-FFF2-40B4-BE49-F238E27FC236}">
                <a16:creationId xmlns:a16="http://schemas.microsoft.com/office/drawing/2014/main" id="{033BC44A-0661-43B4-9C14-FD5963C226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69124" y="5424608"/>
            <a:ext cx="319941" cy="319941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133" name="Oval 4132">
            <a:extLst>
              <a:ext uri="{FF2B5EF4-FFF2-40B4-BE49-F238E27FC236}">
                <a16:creationId xmlns:a16="http://schemas.microsoft.com/office/drawing/2014/main" id="{E9306212-88FA-45BF-ABA3-1454AC42D9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69124" y="5424608"/>
            <a:ext cx="319941" cy="319941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3903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" advTm="5000">
        <p159:morph option="byObject"/>
      </p:transition>
    </mc:Choice>
    <mc:Fallback xmlns="">
      <p:transition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9" name="Rectangle 3088">
            <a:extLst>
              <a:ext uri="{FF2B5EF4-FFF2-40B4-BE49-F238E27FC236}">
                <a16:creationId xmlns:a16="http://schemas.microsoft.com/office/drawing/2014/main" id="{51F77B6A-7F53-4B28-B73D-C8CC899AB2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64D2907-5A69-7228-0125-33B7A245C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6578" y="685680"/>
            <a:ext cx="4203323" cy="359620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Gruta</a:t>
            </a:r>
            <a:b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Esta é </a:t>
            </a:r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uma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caverna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inundada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pelo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mar </a:t>
            </a:r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onde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ocorre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um </a:t>
            </a:r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fenômeno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óptico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impressionante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: a luz solar </a:t>
            </a:r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entra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por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uma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fenda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subaquática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fazendo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a </a:t>
            </a:r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água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lá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dentro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brilhar</a:t>
            </a:r>
            <a:r>
              <a:rPr lang="en-US" sz="22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em</a:t>
            </a:r>
            <a:r>
              <a:rPr lang="en-US" sz="22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um tom </a:t>
            </a:r>
            <a:r>
              <a:rPr lang="en-US" sz="22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azul-turquesa</a:t>
            </a:r>
            <a:r>
              <a:rPr lang="en-US" sz="22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ou</a:t>
            </a:r>
            <a:r>
              <a:rPr lang="en-US" sz="22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verde</a:t>
            </a:r>
            <a:r>
              <a:rPr lang="en-US" sz="22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fluorescente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.</a:t>
            </a:r>
            <a:b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endParaRPr lang="en-US" sz="22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3091" name="Group 3090">
            <a:extLst>
              <a:ext uri="{FF2B5EF4-FFF2-40B4-BE49-F238E27FC236}">
                <a16:creationId xmlns:a16="http://schemas.microsoft.com/office/drawing/2014/main" id="{2515629F-0D83-4A44-A125-CD50FC660A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08013" y="1361348"/>
            <a:ext cx="4833902" cy="4258176"/>
            <a:chOff x="1674895" y="1345036"/>
            <a:chExt cx="5428610" cy="4210939"/>
          </a:xfrm>
        </p:grpSpPr>
        <p:sp>
          <p:nvSpPr>
            <p:cNvPr id="3092" name="Rectangle 3091">
              <a:extLst>
                <a:ext uri="{FF2B5EF4-FFF2-40B4-BE49-F238E27FC236}">
                  <a16:creationId xmlns:a16="http://schemas.microsoft.com/office/drawing/2014/main" id="{81A5080B-EAC4-4530-815C-DE8DACA09D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74895" y="1345036"/>
              <a:ext cx="5428610" cy="4210939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3" name="Rectangle 3092">
              <a:extLst>
                <a:ext uri="{FF2B5EF4-FFF2-40B4-BE49-F238E27FC236}">
                  <a16:creationId xmlns:a16="http://schemas.microsoft.com/office/drawing/2014/main" id="{14667345-04B5-4757-9CE0-969DC1DE5E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74895" y="1345036"/>
              <a:ext cx="5428610" cy="4210939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095" name="Freeform: Shape 3094">
            <a:extLst>
              <a:ext uri="{FF2B5EF4-FFF2-40B4-BE49-F238E27FC236}">
                <a16:creationId xmlns:a16="http://schemas.microsoft.com/office/drawing/2014/main" id="{F6E412EF-CF39-4C25-85B0-DB30B1B0A8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580033"/>
            <a:ext cx="1861854" cy="277779"/>
          </a:xfrm>
          <a:custGeom>
            <a:avLst/>
            <a:gdLst>
              <a:gd name="connsiteX0" fmla="*/ 180458 w 1861854"/>
              <a:gd name="connsiteY0" fmla="*/ 0 h 277779"/>
              <a:gd name="connsiteX1" fmla="*/ 419222 w 1861854"/>
              <a:gd name="connsiteY1" fmla="*/ 238761 h 277779"/>
              <a:gd name="connsiteX2" fmla="*/ 657984 w 1861854"/>
              <a:gd name="connsiteY2" fmla="*/ 0 h 277779"/>
              <a:gd name="connsiteX3" fmla="*/ 896745 w 1861854"/>
              <a:gd name="connsiteY3" fmla="*/ 238761 h 277779"/>
              <a:gd name="connsiteX4" fmla="*/ 1135754 w 1861854"/>
              <a:gd name="connsiteY4" fmla="*/ 0 h 277779"/>
              <a:gd name="connsiteX5" fmla="*/ 1374516 w 1861854"/>
              <a:gd name="connsiteY5" fmla="*/ 238761 h 277779"/>
              <a:gd name="connsiteX6" fmla="*/ 1613277 w 1861854"/>
              <a:gd name="connsiteY6" fmla="*/ 0 h 277779"/>
              <a:gd name="connsiteX7" fmla="*/ 1861854 w 1861854"/>
              <a:gd name="connsiteY7" fmla="*/ 248577 h 277779"/>
              <a:gd name="connsiteX8" fmla="*/ 1842470 w 1861854"/>
              <a:gd name="connsiteY8" fmla="*/ 267963 h 277779"/>
              <a:gd name="connsiteX9" fmla="*/ 1613277 w 1861854"/>
              <a:gd name="connsiteY9" fmla="*/ 39017 h 277779"/>
              <a:gd name="connsiteX10" fmla="*/ 1374516 w 1861854"/>
              <a:gd name="connsiteY10" fmla="*/ 277779 h 277779"/>
              <a:gd name="connsiteX11" fmla="*/ 1135754 w 1861854"/>
              <a:gd name="connsiteY11" fmla="*/ 39017 h 277779"/>
              <a:gd name="connsiteX12" fmla="*/ 896745 w 1861854"/>
              <a:gd name="connsiteY12" fmla="*/ 277779 h 277779"/>
              <a:gd name="connsiteX13" fmla="*/ 657984 w 1861854"/>
              <a:gd name="connsiteY13" fmla="*/ 39017 h 277779"/>
              <a:gd name="connsiteX14" fmla="*/ 419222 w 1861854"/>
              <a:gd name="connsiteY14" fmla="*/ 277779 h 277779"/>
              <a:gd name="connsiteX15" fmla="*/ 180458 w 1861854"/>
              <a:gd name="connsiteY15" fmla="*/ 39017 h 277779"/>
              <a:gd name="connsiteX16" fmla="*/ 0 w 1861854"/>
              <a:gd name="connsiteY16" fmla="*/ 219283 h 277779"/>
              <a:gd name="connsiteX17" fmla="*/ 0 w 1861854"/>
              <a:gd name="connsiteY17" fmla="*/ 180458 h 277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861854" h="277779">
                <a:moveTo>
                  <a:pt x="180458" y="0"/>
                </a:moveTo>
                <a:lnTo>
                  <a:pt x="419222" y="238761"/>
                </a:lnTo>
                <a:lnTo>
                  <a:pt x="657984" y="0"/>
                </a:lnTo>
                <a:lnTo>
                  <a:pt x="896745" y="238761"/>
                </a:lnTo>
                <a:lnTo>
                  <a:pt x="1135754" y="0"/>
                </a:lnTo>
                <a:lnTo>
                  <a:pt x="1374516" y="238761"/>
                </a:lnTo>
                <a:lnTo>
                  <a:pt x="1613277" y="0"/>
                </a:lnTo>
                <a:lnTo>
                  <a:pt x="1861854" y="248577"/>
                </a:lnTo>
                <a:lnTo>
                  <a:pt x="1842470" y="267963"/>
                </a:lnTo>
                <a:lnTo>
                  <a:pt x="1613277" y="39017"/>
                </a:lnTo>
                <a:lnTo>
                  <a:pt x="1374516" y="277779"/>
                </a:lnTo>
                <a:lnTo>
                  <a:pt x="1135754" y="39017"/>
                </a:lnTo>
                <a:lnTo>
                  <a:pt x="896745" y="277779"/>
                </a:lnTo>
                <a:lnTo>
                  <a:pt x="657984" y="39017"/>
                </a:lnTo>
                <a:lnTo>
                  <a:pt x="419222" y="277779"/>
                </a:lnTo>
                <a:lnTo>
                  <a:pt x="180458" y="39017"/>
                </a:lnTo>
                <a:lnTo>
                  <a:pt x="0" y="219283"/>
                </a:lnTo>
                <a:lnTo>
                  <a:pt x="0" y="18045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097" name="Freeform: Shape 3096">
            <a:extLst>
              <a:ext uri="{FF2B5EF4-FFF2-40B4-BE49-F238E27FC236}">
                <a16:creationId xmlns:a16="http://schemas.microsoft.com/office/drawing/2014/main" id="{E8DA6235-17F2-4C9E-88C6-C5D38D8D3C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768"/>
            <a:ext cx="1861854" cy="277779"/>
          </a:xfrm>
          <a:custGeom>
            <a:avLst/>
            <a:gdLst>
              <a:gd name="connsiteX0" fmla="*/ 180458 w 1861854"/>
              <a:gd name="connsiteY0" fmla="*/ 0 h 277779"/>
              <a:gd name="connsiteX1" fmla="*/ 419222 w 1861854"/>
              <a:gd name="connsiteY1" fmla="*/ 238761 h 277779"/>
              <a:gd name="connsiteX2" fmla="*/ 657984 w 1861854"/>
              <a:gd name="connsiteY2" fmla="*/ 0 h 277779"/>
              <a:gd name="connsiteX3" fmla="*/ 896745 w 1861854"/>
              <a:gd name="connsiteY3" fmla="*/ 238761 h 277779"/>
              <a:gd name="connsiteX4" fmla="*/ 1135754 w 1861854"/>
              <a:gd name="connsiteY4" fmla="*/ 0 h 277779"/>
              <a:gd name="connsiteX5" fmla="*/ 1374516 w 1861854"/>
              <a:gd name="connsiteY5" fmla="*/ 238761 h 277779"/>
              <a:gd name="connsiteX6" fmla="*/ 1613277 w 1861854"/>
              <a:gd name="connsiteY6" fmla="*/ 0 h 277779"/>
              <a:gd name="connsiteX7" fmla="*/ 1861854 w 1861854"/>
              <a:gd name="connsiteY7" fmla="*/ 248577 h 277779"/>
              <a:gd name="connsiteX8" fmla="*/ 1842470 w 1861854"/>
              <a:gd name="connsiteY8" fmla="*/ 268208 h 277779"/>
              <a:gd name="connsiteX9" fmla="*/ 1613277 w 1861854"/>
              <a:gd name="connsiteY9" fmla="*/ 39017 h 277779"/>
              <a:gd name="connsiteX10" fmla="*/ 1374516 w 1861854"/>
              <a:gd name="connsiteY10" fmla="*/ 277779 h 277779"/>
              <a:gd name="connsiteX11" fmla="*/ 1135754 w 1861854"/>
              <a:gd name="connsiteY11" fmla="*/ 39017 h 277779"/>
              <a:gd name="connsiteX12" fmla="*/ 896745 w 1861854"/>
              <a:gd name="connsiteY12" fmla="*/ 277779 h 277779"/>
              <a:gd name="connsiteX13" fmla="*/ 657984 w 1861854"/>
              <a:gd name="connsiteY13" fmla="*/ 39017 h 277779"/>
              <a:gd name="connsiteX14" fmla="*/ 419222 w 1861854"/>
              <a:gd name="connsiteY14" fmla="*/ 277779 h 277779"/>
              <a:gd name="connsiteX15" fmla="*/ 180458 w 1861854"/>
              <a:gd name="connsiteY15" fmla="*/ 39017 h 277779"/>
              <a:gd name="connsiteX16" fmla="*/ 0 w 1861854"/>
              <a:gd name="connsiteY16" fmla="*/ 219475 h 277779"/>
              <a:gd name="connsiteX17" fmla="*/ 0 w 1861854"/>
              <a:gd name="connsiteY17" fmla="*/ 180458 h 277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861854" h="277779">
                <a:moveTo>
                  <a:pt x="180458" y="0"/>
                </a:moveTo>
                <a:lnTo>
                  <a:pt x="419222" y="238761"/>
                </a:lnTo>
                <a:lnTo>
                  <a:pt x="657984" y="0"/>
                </a:lnTo>
                <a:lnTo>
                  <a:pt x="896745" y="238761"/>
                </a:lnTo>
                <a:lnTo>
                  <a:pt x="1135754" y="0"/>
                </a:lnTo>
                <a:lnTo>
                  <a:pt x="1374516" y="238761"/>
                </a:lnTo>
                <a:lnTo>
                  <a:pt x="1613277" y="0"/>
                </a:lnTo>
                <a:lnTo>
                  <a:pt x="1861854" y="248577"/>
                </a:lnTo>
                <a:lnTo>
                  <a:pt x="1842470" y="268208"/>
                </a:lnTo>
                <a:lnTo>
                  <a:pt x="1613277" y="39017"/>
                </a:lnTo>
                <a:lnTo>
                  <a:pt x="1374516" y="277779"/>
                </a:lnTo>
                <a:lnTo>
                  <a:pt x="1135754" y="39017"/>
                </a:lnTo>
                <a:lnTo>
                  <a:pt x="896745" y="277779"/>
                </a:lnTo>
                <a:lnTo>
                  <a:pt x="657984" y="39017"/>
                </a:lnTo>
                <a:lnTo>
                  <a:pt x="419222" y="277779"/>
                </a:lnTo>
                <a:lnTo>
                  <a:pt x="180458" y="39017"/>
                </a:lnTo>
                <a:lnTo>
                  <a:pt x="0" y="219475"/>
                </a:lnTo>
                <a:lnTo>
                  <a:pt x="0" y="18045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099" name="Rectangle 3098">
            <a:extLst>
              <a:ext uri="{FF2B5EF4-FFF2-40B4-BE49-F238E27FC236}">
                <a16:creationId xmlns:a16="http://schemas.microsoft.com/office/drawing/2014/main" id="{B55DEF71-1741-4489-8E77-46FC5BAA6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69494" y="1220741"/>
            <a:ext cx="4833901" cy="4258176"/>
          </a:xfrm>
          <a:prstGeom prst="rect">
            <a:avLst/>
          </a:prstGeom>
          <a:solidFill>
            <a:schemeClr val="tx1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01" name="Rectangle 3100">
            <a:extLst>
              <a:ext uri="{FF2B5EF4-FFF2-40B4-BE49-F238E27FC236}">
                <a16:creationId xmlns:a16="http://schemas.microsoft.com/office/drawing/2014/main" id="{82347B6D-A7CC-48EB-861F-917D0D61E3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69494" y="1220741"/>
            <a:ext cx="4833901" cy="4258176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03" name="Oval 3102">
            <a:extLst>
              <a:ext uri="{FF2B5EF4-FFF2-40B4-BE49-F238E27FC236}">
                <a16:creationId xmlns:a16="http://schemas.microsoft.com/office/drawing/2014/main" id="{A7A0A46D-CC9B-4E32-870A-7BC2DF9401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77284" y="4357092"/>
            <a:ext cx="319941" cy="319941"/>
          </a:xfrm>
          <a:prstGeom prst="ellipse">
            <a:avLst/>
          </a:pr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105" name="Oval 3104">
            <a:extLst>
              <a:ext uri="{FF2B5EF4-FFF2-40B4-BE49-F238E27FC236}">
                <a16:creationId xmlns:a16="http://schemas.microsoft.com/office/drawing/2014/main" id="{9178722E-1BD0-427E-BAAE-4F206DAB58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77284" y="4357092"/>
            <a:ext cx="319941" cy="319941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3074" name="Picture 2" descr="Gruta do Acaiá em Ilha Grande. Já fui e agora quero levar meu esposo e as crianças!">
            <a:extLst>
              <a:ext uri="{FF2B5EF4-FFF2-40B4-BE49-F238E27FC236}">
                <a16:creationId xmlns:a16="http://schemas.microsoft.com/office/drawing/2014/main" id="{797F7CDD-8F4F-969D-EA5B-57D9CC5640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>
            <a:fillRect/>
          </a:stretch>
        </p:blipFill>
        <p:spPr bwMode="auto">
          <a:xfrm>
            <a:off x="1700022" y="2176211"/>
            <a:ext cx="4172845" cy="2347235"/>
          </a:xfrm>
          <a:prstGeom prst="rect">
            <a:avLst/>
          </a:prstGeom>
          <a:noFill/>
          <a:ln w="285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07" name="Graphic 212">
            <a:extLst>
              <a:ext uri="{FF2B5EF4-FFF2-40B4-BE49-F238E27FC236}">
                <a16:creationId xmlns:a16="http://schemas.microsoft.com/office/drawing/2014/main" id="{A753B935-E3DD-466D-BFAC-68E0BE02D0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11971" y="858936"/>
            <a:ext cx="693403" cy="693403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3CDCD8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3109" name="Graphic 212">
            <a:extLst>
              <a:ext uri="{FF2B5EF4-FFF2-40B4-BE49-F238E27FC236}">
                <a16:creationId xmlns:a16="http://schemas.microsoft.com/office/drawing/2014/main" id="{FB034F26-4148-4B59-B493-14D7A9A8B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11971" y="858936"/>
            <a:ext cx="693403" cy="693403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3CDCD8">
              <a:alpha val="30000"/>
            </a:srgb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grpSp>
        <p:nvGrpSpPr>
          <p:cNvPr id="3111" name="Graphic 185">
            <a:extLst>
              <a:ext uri="{FF2B5EF4-FFF2-40B4-BE49-F238E27FC236}">
                <a16:creationId xmlns:a16="http://schemas.microsoft.com/office/drawing/2014/main" id="{5E6BB5FD-DB7B-4BE3-BA45-1EF042115E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428634" y="59870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3112" name="Freeform: Shape 3111">
              <a:extLst>
                <a:ext uri="{FF2B5EF4-FFF2-40B4-BE49-F238E27FC236}">
                  <a16:creationId xmlns:a16="http://schemas.microsoft.com/office/drawing/2014/main" id="{9929FF76-4B3A-4294-BE6E-B507B22D1B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3" name="Freeform: Shape 3112">
              <a:extLst>
                <a:ext uri="{FF2B5EF4-FFF2-40B4-BE49-F238E27FC236}">
                  <a16:creationId xmlns:a16="http://schemas.microsoft.com/office/drawing/2014/main" id="{253C18A4-10CC-4E91-A8A2-D5368972A1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4" name="Freeform: Shape 3113">
              <a:extLst>
                <a:ext uri="{FF2B5EF4-FFF2-40B4-BE49-F238E27FC236}">
                  <a16:creationId xmlns:a16="http://schemas.microsoft.com/office/drawing/2014/main" id="{6356AC2F-73E0-44FD-B346-A209D274D3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5" name="Freeform: Shape 3114">
              <a:extLst>
                <a:ext uri="{FF2B5EF4-FFF2-40B4-BE49-F238E27FC236}">
                  <a16:creationId xmlns:a16="http://schemas.microsoft.com/office/drawing/2014/main" id="{95A85581-9712-414C-82D4-2FE96ACB2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6" name="Freeform: Shape 3115">
              <a:extLst>
                <a:ext uri="{FF2B5EF4-FFF2-40B4-BE49-F238E27FC236}">
                  <a16:creationId xmlns:a16="http://schemas.microsoft.com/office/drawing/2014/main" id="{1B0828F2-35E7-4424-8082-6C258B676E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709789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" advTm="5000">
        <p159:morph option="byObject"/>
      </p:transition>
    </mc:Choice>
    <mc:Fallback xmlns="">
      <p:transition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3" name="Rectangle 6152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8" name="Picture 4" descr="O que fazer em Ilha Grande: dicas de passeios + melhores praias">
            <a:extLst>
              <a:ext uri="{FF2B5EF4-FFF2-40B4-BE49-F238E27FC236}">
                <a16:creationId xmlns:a16="http://schemas.microsoft.com/office/drawing/2014/main" id="{FDBF70E4-4147-5B08-7422-DE1B46E7D3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>
            <a:fillRect/>
          </a:stretch>
        </p:blipFill>
        <p:spPr bwMode="auto">
          <a:xfrm>
            <a:off x="-3047" y="10"/>
            <a:ext cx="1219199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5" name="Rectangle 6154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D19C0546-E11A-6DE0-DBB2-E81BA25E6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>
                <a:solidFill>
                  <a:srgbClr val="FFFFFF"/>
                </a:solidFill>
              </a:rPr>
              <a:t>PRAIA DO DENTISTA </a:t>
            </a:r>
          </a:p>
        </p:txBody>
      </p:sp>
    </p:spTree>
    <p:extLst>
      <p:ext uri="{BB962C8B-B14F-4D97-AF65-F5344CB8AC3E}">
        <p14:creationId xmlns:p14="http://schemas.microsoft.com/office/powerpoint/2010/main" val="42746043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" advTm="5000">
        <p159:morph option="byObject"/>
      </p:transition>
    </mc:Choice>
    <mc:Fallback xmlns="">
      <p:transition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C1D33020-850F-8627-5F16-5838E4BE252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6250"/>
          <a:stretch>
            <a:fillRect/>
          </a:stretch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F5473F5B-08F0-A011-6BA3-B78397ABD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>
                <a:solidFill>
                  <a:srgbClr val="FFFFFF"/>
                </a:solidFill>
              </a:rPr>
              <a:t>LAGOA AZUL</a:t>
            </a:r>
          </a:p>
        </p:txBody>
      </p:sp>
    </p:spTree>
    <p:extLst>
      <p:ext uri="{BB962C8B-B14F-4D97-AF65-F5344CB8AC3E}">
        <p14:creationId xmlns:p14="http://schemas.microsoft.com/office/powerpoint/2010/main" val="19605390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" advTm="5000">
        <p159:morph option="byObject"/>
      </p:transition>
    </mc:Choice>
    <mc:Fallback xmlns="">
      <p:transition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" name="Rectangle 2093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096" name="Group 2095">
            <a:extLst>
              <a:ext uri="{FF2B5EF4-FFF2-40B4-BE49-F238E27FC236}">
                <a16:creationId xmlns:a16="http://schemas.microsoft.com/office/drawing/2014/main" id="{2A638C7D-9088-41A9-88A0-7357157BC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31180" y="1109243"/>
            <a:ext cx="4842710" cy="4842710"/>
            <a:chOff x="1881974" y="1174396"/>
            <a:chExt cx="5290997" cy="5290997"/>
          </a:xfrm>
        </p:grpSpPr>
        <p:sp>
          <p:nvSpPr>
            <p:cNvPr id="2097" name="Oval 2096">
              <a:extLst>
                <a:ext uri="{FF2B5EF4-FFF2-40B4-BE49-F238E27FC236}">
                  <a16:creationId xmlns:a16="http://schemas.microsoft.com/office/drawing/2014/main" id="{9714B173-1D32-4BBC-A685-1F5D257ABD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1974" y="1174396"/>
              <a:ext cx="5290997" cy="5290997"/>
            </a:xfrm>
            <a:prstGeom prst="ellipse">
              <a:avLst/>
            </a:prstGeom>
            <a:solidFill>
              <a:srgbClr val="FFFFFF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8" name="Oval 2097">
              <a:extLst>
                <a:ext uri="{FF2B5EF4-FFF2-40B4-BE49-F238E27FC236}">
                  <a16:creationId xmlns:a16="http://schemas.microsoft.com/office/drawing/2014/main" id="{BEF82DD1-2343-4F41-B6A7-A6489A713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1974" y="1174396"/>
              <a:ext cx="5290997" cy="5290997"/>
            </a:xfrm>
            <a:prstGeom prst="ellipse">
              <a:avLst/>
            </a:prstGeom>
            <a:solidFill>
              <a:schemeClr val="accent2">
                <a:alpha val="30000"/>
              </a:schemeClr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100" name="Oval 2099">
            <a:extLst>
              <a:ext uri="{FF2B5EF4-FFF2-40B4-BE49-F238E27FC236}">
                <a16:creationId xmlns:a16="http://schemas.microsoft.com/office/drawing/2014/main" id="{4E0A5C5C-2A95-428E-9F6A-0D29EBD57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0270" y="1095407"/>
            <a:ext cx="4754948" cy="4754948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9B48953-3678-7B1A-EA50-A30A86488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4751" y="568517"/>
            <a:ext cx="6161004" cy="88637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LAGOA VERDE</a:t>
            </a:r>
            <a:br>
              <a:rPr lang="en-US" sz="1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1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1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endParaRPr lang="en-US" sz="18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2102" name="Group 2101">
            <a:extLst>
              <a:ext uri="{FF2B5EF4-FFF2-40B4-BE49-F238E27FC236}">
                <a16:creationId xmlns:a16="http://schemas.microsoft.com/office/drawing/2014/main" id="{3F219210-B16A-47B6-9AA8-207DAFF37E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77893"/>
            <a:ext cx="1861854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2103" name="Freeform: Shape 2102">
              <a:extLst>
                <a:ext uri="{FF2B5EF4-FFF2-40B4-BE49-F238E27FC236}">
                  <a16:creationId xmlns:a16="http://schemas.microsoft.com/office/drawing/2014/main" id="{C5A741B9-65EC-4C5B-9FE0-4A18575771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104" name="Freeform: Shape 2103">
              <a:extLst>
                <a:ext uri="{FF2B5EF4-FFF2-40B4-BE49-F238E27FC236}">
                  <a16:creationId xmlns:a16="http://schemas.microsoft.com/office/drawing/2014/main" id="{C0BB4301-41FA-4453-956F-A11CC664B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pic>
        <p:nvPicPr>
          <p:cNvPr id="2050" name="Picture 2" descr="Ilha Grande | Categorias / Mala de Aventuras">
            <a:extLst>
              <a:ext uri="{FF2B5EF4-FFF2-40B4-BE49-F238E27FC236}">
                <a16:creationId xmlns:a16="http://schemas.microsoft.com/office/drawing/2014/main" id="{D4D63681-B896-9451-85BF-27769B2AA8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1" b="20878"/>
          <a:stretch>
            <a:fillRect/>
          </a:stretch>
        </p:blipFill>
        <p:spPr bwMode="auto">
          <a:xfrm>
            <a:off x="1649077" y="2568009"/>
            <a:ext cx="3217333" cy="1809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>
            <a:extLst>
              <a:ext uri="{FF2B5EF4-FFF2-40B4-BE49-F238E27FC236}">
                <a16:creationId xmlns:a16="http://schemas.microsoft.com/office/drawing/2014/main" id="{BBED0BB4-2842-56CE-8AED-14BB3CA874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4868" y="1820369"/>
            <a:ext cx="5217173" cy="435133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pt-BR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</a:rPr>
              <a:t>Mergulho de flutuação:</a:t>
            </a:r>
            <a:r>
              <a:rPr kumimoji="0" lang="en-US" altLang="pt-BR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</a:rPr>
              <a:t> É o lugar ideal para usar snorkel.</a:t>
            </a: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pt-BR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</a:rPr>
              <a:t>Ver cavalos-marinhos:</a:t>
            </a:r>
            <a:r>
              <a:rPr kumimoji="0" lang="en-US" altLang="pt-BR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</a:rPr>
              <a:t> Com sorte, você verá espécies raras nas rochas.</a:t>
            </a: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pt-BR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</a:rPr>
              <a:t>Alimentar os peixes:</a:t>
            </a:r>
            <a:r>
              <a:rPr kumimoji="0" lang="en-US" altLang="pt-BR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</a:rPr>
              <a:t> Os sargentinhos nadam grudados nos banhistas.</a:t>
            </a: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pt-BR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</a:rPr>
              <a:t>Stand-up paddle:</a:t>
            </a:r>
            <a:r>
              <a:rPr kumimoji="0" lang="en-US" altLang="pt-BR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</a:rPr>
              <a:t> O mar calmo parece uma piscina sem ondas. </a:t>
            </a:r>
          </a:p>
        </p:txBody>
      </p:sp>
      <p:grpSp>
        <p:nvGrpSpPr>
          <p:cNvPr id="2106" name="Graphic 185">
            <a:extLst>
              <a:ext uri="{FF2B5EF4-FFF2-40B4-BE49-F238E27FC236}">
                <a16:creationId xmlns:a16="http://schemas.microsoft.com/office/drawing/2014/main" id="{582A903B-6B78-4F0A-B7C9-3D80499020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428634" y="59870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2107" name="Freeform: Shape 2106">
              <a:extLst>
                <a:ext uri="{FF2B5EF4-FFF2-40B4-BE49-F238E27FC236}">
                  <a16:creationId xmlns:a16="http://schemas.microsoft.com/office/drawing/2014/main" id="{D510EA93-8F64-42C8-A630-D449506E95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8" name="Freeform: Shape 2107">
              <a:extLst>
                <a:ext uri="{FF2B5EF4-FFF2-40B4-BE49-F238E27FC236}">
                  <a16:creationId xmlns:a16="http://schemas.microsoft.com/office/drawing/2014/main" id="{06CB53FC-E4DA-4001-928B-9998A85EA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9" name="Freeform: Shape 2108">
              <a:extLst>
                <a:ext uri="{FF2B5EF4-FFF2-40B4-BE49-F238E27FC236}">
                  <a16:creationId xmlns:a16="http://schemas.microsoft.com/office/drawing/2014/main" id="{D210B969-4FDF-4AAC-9397-63D5434958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0" name="Freeform: Shape 2109">
              <a:extLst>
                <a:ext uri="{FF2B5EF4-FFF2-40B4-BE49-F238E27FC236}">
                  <a16:creationId xmlns:a16="http://schemas.microsoft.com/office/drawing/2014/main" id="{570B3EF0-84EA-4F47-86A3-1EA1F644A4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1" name="Freeform: Shape 2110">
              <a:extLst>
                <a:ext uri="{FF2B5EF4-FFF2-40B4-BE49-F238E27FC236}">
                  <a16:creationId xmlns:a16="http://schemas.microsoft.com/office/drawing/2014/main" id="{259369A8-EF57-42A1-8EC8-F6A9F92A3A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760476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" advTm="5000">
        <p159:morph option="byObject"/>
      </p:transition>
    </mc:Choice>
    <mc:Fallback xmlns="">
      <p:transition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57F69E0-C4B0-4BEC-A689-4F8D877F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1582BFF-F5C5-3A88-CC63-6574093451C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r="-1" b="855"/>
          <a:stretch>
            <a:fillRect/>
          </a:stretch>
        </p:blipFill>
        <p:spPr>
          <a:xfrm>
            <a:off x="20" y="10"/>
            <a:ext cx="12188930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32234B0-B67F-4532-6B73-DE39B6A45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3"/>
            <a:ext cx="9144000" cy="306324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600">
                <a:solidFill>
                  <a:schemeClr val="bg1"/>
                </a:solidFill>
              </a:rPr>
              <a:t>TRAJETO</a:t>
            </a:r>
          </a:p>
        </p:txBody>
      </p:sp>
      <p:sp>
        <p:nvSpPr>
          <p:cNvPr id="18" name="sketchy line">
            <a:extLst>
              <a:ext uri="{FF2B5EF4-FFF2-40B4-BE49-F238E27FC236}">
                <a16:creationId xmlns:a16="http://schemas.microsoft.com/office/drawing/2014/main" id="{9F6380B4-6A1C-481E-8408-B4E6C75B9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368623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5808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" advTm="5000">
        <p159:morph option="byObject"/>
      </p:transition>
    </mc:Choice>
    <mc:Fallback xmlns="">
      <p:transition advTm="5000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287</Words>
  <Application>Microsoft Office PowerPoint</Application>
  <PresentationFormat>Widescreen</PresentationFormat>
  <Paragraphs>24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Tema do Office</vt:lpstr>
      <vt:lpstr>Passeio turístico</vt:lpstr>
      <vt:lpstr>ILHA GRANDE</vt:lpstr>
      <vt:lpstr>Abraão</vt:lpstr>
      <vt:lpstr>Ilhas Botinas As Ilhas Botinas são um dos cartões-postais mais famosos de Angra dos Reis, localizadas bem na Baía da Ilha Grande. Compostas por duas ilhotas rochosas de águas cristalinas, o local não tem faixa de areia e é excelente para mergulho com snorkel. </vt:lpstr>
      <vt:lpstr>Gruta Esta é uma caverna inundada pelo mar onde ocorre um fenômeno óptico impressionante: a luz solar entra por uma fenda subaquática, fazendo a água lá dentro brilhar em um tom azul-turquesa ou verde fluorescente. </vt:lpstr>
      <vt:lpstr>PRAIA DO DENTISTA </vt:lpstr>
      <vt:lpstr>LAGOA AZUL</vt:lpstr>
      <vt:lpstr>LAGOA VERDE   </vt:lpstr>
      <vt:lpstr>TRAJETO</vt:lpstr>
      <vt:lpstr>Próximos Passos? Venha visitar! Construa uma experiência visual inesquecível! O design estratégico é a ferramenta definitiva para dominar a atenção do público, valorizar o seu produto e converter simples espectadores em clientes altamente engajados. ericazeredo498@gmail.com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ERICK AZEREDO DA CONCEICAO</dc:creator>
  <cp:lastModifiedBy>ERICK AZEREDO DA CONCEICAO</cp:lastModifiedBy>
  <cp:revision>4</cp:revision>
  <dcterms:created xsi:type="dcterms:W3CDTF">2026-07-10T19:46:23Z</dcterms:created>
  <dcterms:modified xsi:type="dcterms:W3CDTF">2026-07-20T01:55:27Z</dcterms:modified>
</cp:coreProperties>
</file>