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85" r:id="rId3"/>
    <p:sldId id="301" r:id="rId4"/>
    <p:sldId id="286" r:id="rId5"/>
    <p:sldId id="282" r:id="rId6"/>
    <p:sldId id="269" r:id="rId7"/>
    <p:sldId id="276" r:id="rId8"/>
    <p:sldId id="270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735E0E35-069D-4438-A942-B9662F815E51}">
          <p14:sldIdLst>
            <p14:sldId id="275"/>
            <p14:sldId id="285"/>
            <p14:sldId id="301"/>
          </p14:sldIdLst>
        </p14:section>
        <p14:section name="Seção sem Título" id="{8693240C-78D6-4F8D-B931-C07E82BB3D7D}">
          <p14:sldIdLst>
            <p14:sldId id="286"/>
            <p14:sldId id="282"/>
            <p14:sldId id="269"/>
            <p14:sldId id="276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AYRUZY E LAYLSON" initials="TEL" lastIdx="1" clrIdx="0">
    <p:extLst>
      <p:ext uri="{19B8F6BF-5375-455C-9EA6-DF929625EA0E}">
        <p15:presenceInfo xmlns:p15="http://schemas.microsoft.com/office/powerpoint/2012/main" userId="THAYRUZY E LAYL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0099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5968" autoAdjust="0"/>
  </p:normalViewPr>
  <p:slideViewPr>
    <p:cSldViewPr snapToGrid="0">
      <p:cViewPr varScale="1">
        <p:scale>
          <a:sx n="58" d="100"/>
          <a:sy n="58" d="100"/>
        </p:scale>
        <p:origin x="101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7.1390189643542781E-2"/>
          <c:y val="0.12883399447924429"/>
          <c:w val="0.92860981035645718"/>
          <c:h val="0.6010283412937897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A0-43DA-A2F8-BB3826893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970271"/>
        <c:axId val="308975263"/>
      </c:barChart>
      <c:catAx>
        <c:axId val="308970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08975263"/>
        <c:crosses val="autoZero"/>
        <c:auto val="1"/>
        <c:lblAlgn val="ctr"/>
        <c:lblOffset val="100"/>
        <c:noMultiLvlLbl val="0"/>
      </c:catAx>
      <c:valAx>
        <c:axId val="308975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08970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E8725-A1C1-43BA-9A62-1289861AF3FA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CB6-C92E-4BFD-BE1E-9F879E8BAA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429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CFCB6-C92E-4BFD-BE1E-9F879E8BAA7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840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CFCB6-C92E-4BFD-BE1E-9F879E8BAA70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979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FDE4D-CE89-4B5B-8ED1-4BD9190B3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DEB4F5-D77A-457D-A87B-8C88F5EC9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1960B9-C2C4-4721-B4B2-B8E15CCC3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1D446F-0DC3-4102-956A-46A8FD0F1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087991-EC52-48A2-A2C2-8C3A8FE8F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402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B39FB-090A-464F-9136-5920D49E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C88572-A6CE-4999-9C46-B9540F498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05958A-49F0-4645-A055-C989712E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2C566A-7D4A-4A46-9F24-E7716C0B1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3D5133-C2C6-458A-B271-59FDB711F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503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71418E-45A9-47DA-8AB9-C472B87F3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554B4B-FB14-498A-A52D-72ACAF99B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D93011-89A2-420C-AD59-72D258306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169A02-61FC-4493-BAC6-DA80693E4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635A31-8DCA-4607-A7C3-13832E3A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8403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9AF5D-BB4C-48AB-BEBB-2A0C741A3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BCCF4A-CE18-48B9-9BDE-A680D5F7B0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3BDAAA-6994-4F13-9EBB-5EC3C3D94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6D2707-53B5-4A5F-9B7C-4C8F4026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F0BFF3-759C-4DC6-960A-1A5F14CA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787F3C-846B-4288-A39B-03CFE85F7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550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6BDC69-3C05-4CAD-BCCE-5B20F834B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D771C4-F4A2-4D8A-9FD7-4FCED7572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F2ADD19-F95F-425B-90BA-35B15772F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1FE373C-6C94-4D79-8EB1-C259FF87CC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63E3D64-3FF3-4349-AE50-B3B67E0EBA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D2984DF-75D6-4ACC-A142-B9362170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45DEB21-7997-4A97-9328-1CBA9DA8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D881AA4-CD2F-4624-820E-5FE749C01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44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90125-1FEC-4ABC-8D9F-10EEAEEE4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3578AD4-A1F9-470F-8D38-51DA5C224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9418261-77A5-42AF-9BF9-7363240F9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C7531D5-85AD-4894-AF52-96B0CE45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51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CE4E39A-A163-4CB2-9798-52901B21C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4E165CB-B557-42AE-8165-CA9886BD4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694EAB-5EB1-4EFD-91B5-F3D24A5B6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14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1CB01-228A-4BA2-8081-A57E8ABE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C1A53D-1963-4998-B8E9-4029906CA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8BB6937-8AEC-4FA6-9DBF-B3844D0F06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7A36BC-7E15-434C-9F29-65E39F4FC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1F4E225-1D9C-4900-AC27-BBD85A47C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5821E5-30C5-4E1D-BF90-2F66D0FF8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972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C13087-590C-4253-98A3-BD5202B1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D8DE179-1285-4426-AA4C-9E0C74D0EF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E7D222-2B06-4C01-919E-DB60061B5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C0CBD06-38F7-4A9A-9F55-89AF77E70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77418A-32AF-4831-8DD8-6365DF34B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91D479-4F3F-4CDE-BFE2-1CD90EA8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730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E2CCE-8D07-40B1-95F4-0F7E5480F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7EB86FF-1653-4D1A-A73C-6161A6D0C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C32D2F-9B07-47D8-813D-C2205AFF4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20F01E-0608-4CB1-A6D3-EF7B07EAA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7F1D1E-ACB5-4047-8577-9DF097D9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06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B5FEC54-BF01-40B4-8F69-52F4BA7A3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4B4422A-8E2A-427B-8579-66FDDEBD1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A2D8B8-E847-49F0-8025-557214C45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4D7BAD-C8AB-4658-9D31-7DB584AA8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E98914-BF92-42B2-98D8-F9B39EA2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486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B0A87FA-0A3B-4D9C-B868-6CFA0BC3E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2324A9-46D7-4730-80B3-8564FB4EB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3FDD7A-2EB5-4C2C-BB5B-D4619213E8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35AC3-2DB9-48BB-89D2-502D4001EDCE}" type="datetimeFigureOut">
              <a:rPr lang="pt-BR" smtClean="0"/>
              <a:t>30/10/2025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4EE9C0-8B18-4A0F-BA1D-697390006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CC80F1-271E-45BD-8205-DBE4410011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5DA46-48E2-42E9-A4F2-9081DF1FCD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841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786C4C2-FA96-40DF-8935-48C68EDCA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18" y="195262"/>
            <a:ext cx="6474209" cy="6315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4119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8BA2BD-4F4A-4D1F-B209-0E826C2E94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7135" y="2187146"/>
            <a:ext cx="7105135" cy="44484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pt-B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t-B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DEPARTAMENTO PESSOAL</a:t>
            </a:r>
          </a:p>
          <a:p>
            <a:pPr marL="0" indent="0" algn="ctr">
              <a:buNone/>
            </a:pPr>
            <a:r>
              <a:rPr lang="pt-B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ctr">
              <a:buNone/>
            </a:pPr>
            <a:r>
              <a:rPr lang="pt-B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Desempenho, Trabalho em Equipe e 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</a:t>
            </a:r>
          </a:p>
          <a:p>
            <a:pPr marL="0" indent="0" algn="ctr">
              <a:buNone/>
            </a:pPr>
            <a:endParaRPr lang="pt-B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30/10/2025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Eunice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Novais</a:t>
            </a:r>
          </a:p>
          <a:p>
            <a:pPr marL="0" indent="0">
              <a:buNone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176C9A0-8616-4C0B-922D-67CE4455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REUNIÃO </a:t>
            </a:r>
            <a:r>
              <a:rPr lang="pt-BR" sz="4000" b="1" dirty="0" smtClean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GERAL</a:t>
            </a:r>
            <a:endParaRPr lang="pt-BR" sz="4000" b="1" dirty="0"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97" y="2370027"/>
            <a:ext cx="5385262" cy="3798018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346689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De misiones, visiones y &lt;strong&gt;valores&lt;/strong&gt; – Pensamiento Estratégico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877" y="1936419"/>
            <a:ext cx="4343399" cy="3713606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877804C0-0964-42FA-B97B-FF33B3CE7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VALORES FUNDAMENTAIS</a:t>
            </a:r>
          </a:p>
        </p:txBody>
      </p:sp>
      <p:sp>
        <p:nvSpPr>
          <p:cNvPr id="2" name="Retângulo 1"/>
          <p:cNvSpPr/>
          <p:nvPr/>
        </p:nvSpPr>
        <p:spPr>
          <a:xfrm>
            <a:off x="2092569" y="5780782"/>
            <a:ext cx="8440616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800" spc="300" dirty="0"/>
              <a:t>A PRIMEIRA OPÇAÕ EM CONTABILIDADE NA REGIÃO DO MATOPIBA</a:t>
            </a:r>
          </a:p>
        </p:txBody>
      </p:sp>
      <p:sp>
        <p:nvSpPr>
          <p:cNvPr id="5" name="Retângulo 4"/>
          <p:cNvSpPr/>
          <p:nvPr/>
        </p:nvSpPr>
        <p:spPr>
          <a:xfrm>
            <a:off x="332509" y="2321005"/>
            <a:ext cx="52868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400" b="1" dirty="0">
              <a:latin typeface="Poppins"/>
            </a:endParaRPr>
          </a:p>
          <a:p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400" spc="300" dirty="0" smtClean="0"/>
              <a:t>VESTIR A CAMISA </a:t>
            </a:r>
          </a:p>
          <a:p>
            <a:r>
              <a:rPr lang="pt-BR" sz="2400" spc="300" dirty="0" smtClean="0"/>
              <a:t> UNIÃO E LEALDADE </a:t>
            </a:r>
          </a:p>
          <a:p>
            <a:r>
              <a:rPr lang="pt-BR" sz="2400" spc="300" dirty="0" smtClean="0"/>
              <a:t> COMPROMETIMENTO</a:t>
            </a:r>
          </a:p>
          <a:p>
            <a:r>
              <a:rPr lang="pt-BR" sz="2400" spc="300" dirty="0" smtClean="0"/>
              <a:t> GRATIDÃO </a:t>
            </a:r>
          </a:p>
          <a:p>
            <a:r>
              <a:rPr lang="pt-BR" sz="2400" spc="300" dirty="0" smtClean="0"/>
              <a:t> PONTUALIDADE</a:t>
            </a:r>
          </a:p>
          <a:p>
            <a:r>
              <a:rPr lang="pt-BR" sz="2400" spc="300" dirty="0" smtClean="0"/>
              <a:t> FAZER BEM FEITO </a:t>
            </a:r>
          </a:p>
          <a:p>
            <a:r>
              <a:rPr lang="pt-BR" sz="2400" spc="300" dirty="0" smtClean="0"/>
              <a:t>  PROATIVIDADE E DILIGÊNCIA</a:t>
            </a: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Botão de ação: Avançar ou Próximo 7">
            <a:hlinkClick r:id="" action="ppaction://hlinkshowjump?jump=nextslide" highlightClick="1"/>
          </p:cNvPr>
          <p:cNvSpPr/>
          <p:nvPr/>
        </p:nvSpPr>
        <p:spPr>
          <a:xfrm>
            <a:off x="160712" y="2854146"/>
            <a:ext cx="249382" cy="131612"/>
          </a:xfrm>
          <a:prstGeom prst="actionButtonForwardNex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Botão de ação: Avançar ou Próximo 10">
            <a:hlinkClick r:id="" action="ppaction://hlinkshowjump?jump=nextslide" highlightClick="1"/>
          </p:cNvPr>
          <p:cNvSpPr/>
          <p:nvPr/>
        </p:nvSpPr>
        <p:spPr>
          <a:xfrm>
            <a:off x="160712" y="3193283"/>
            <a:ext cx="249382" cy="182880"/>
          </a:xfrm>
          <a:prstGeom prst="actionButtonForwardNex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Botão de ação: Avançar ou Próximo 11">
            <a:hlinkClick r:id="" action="ppaction://hlinkshowjump?jump=nextslide" highlightClick="1"/>
          </p:cNvPr>
          <p:cNvSpPr/>
          <p:nvPr/>
        </p:nvSpPr>
        <p:spPr>
          <a:xfrm>
            <a:off x="160712" y="3960639"/>
            <a:ext cx="249382" cy="182880"/>
          </a:xfrm>
          <a:prstGeom prst="actionButtonForwardNex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Botão de ação: Avançar ou Próximo 12">
            <a:hlinkClick r:id="" action="ppaction://hlinkshowjump?jump=nextslide" highlightClick="1"/>
          </p:cNvPr>
          <p:cNvSpPr/>
          <p:nvPr/>
        </p:nvSpPr>
        <p:spPr>
          <a:xfrm>
            <a:off x="160712" y="3610342"/>
            <a:ext cx="249382" cy="182880"/>
          </a:xfrm>
          <a:prstGeom prst="actionButtonForwardNex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Botão de ação: Avançar ou Próximo 13">
            <a:hlinkClick r:id="" action="ppaction://hlinkshowjump?jump=nextslide" highlightClick="1"/>
          </p:cNvPr>
          <p:cNvSpPr/>
          <p:nvPr/>
        </p:nvSpPr>
        <p:spPr>
          <a:xfrm>
            <a:off x="160712" y="4286290"/>
            <a:ext cx="249382" cy="182880"/>
          </a:xfrm>
          <a:prstGeom prst="actionButtonForwardNex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Botão de ação: Avançar ou Próximo 14">
            <a:hlinkClick r:id="" action="ppaction://hlinkshowjump?jump=nextslide" highlightClick="1"/>
          </p:cNvPr>
          <p:cNvSpPr/>
          <p:nvPr/>
        </p:nvSpPr>
        <p:spPr>
          <a:xfrm>
            <a:off x="163482" y="4676695"/>
            <a:ext cx="249382" cy="182880"/>
          </a:xfrm>
          <a:prstGeom prst="actionButtonForwardNex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Botão de ação: Avançar ou Próximo 15">
            <a:hlinkClick r:id="" action="ppaction://hlinkshowjump?jump=nextslide" highlightClick="1"/>
          </p:cNvPr>
          <p:cNvSpPr/>
          <p:nvPr/>
        </p:nvSpPr>
        <p:spPr>
          <a:xfrm>
            <a:off x="160712" y="5022344"/>
            <a:ext cx="249382" cy="182880"/>
          </a:xfrm>
          <a:prstGeom prst="actionButtonForwardNex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09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1489DF40-00CB-4CF4-B25E-C456324D3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43" y="401291"/>
            <a:ext cx="105156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pt-BR" sz="4000" b="1" dirty="0" smtClean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CONQUISTA DO MÊS</a:t>
            </a:r>
            <a:endParaRPr lang="pt-BR" sz="4000" b="1" dirty="0"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9526" y="2119823"/>
            <a:ext cx="8107680" cy="3053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Fechamento </a:t>
            </a:r>
            <a:r>
              <a:rPr lang="pt-BR" dirty="0" smtClean="0"/>
              <a:t>da folha sem </a:t>
            </a:r>
            <a:r>
              <a:rPr lang="pt-BR" dirty="0"/>
              <a:t>informação </a:t>
            </a:r>
            <a:r>
              <a:rPr lang="pt-BR" dirty="0" smtClean="0"/>
              <a:t>está em 95%:</a:t>
            </a:r>
          </a:p>
          <a:p>
            <a:r>
              <a:rPr lang="pt-BR" dirty="0" smtClean="0"/>
              <a:t>Admissões, rescisões e férias: 72, 62 e 33</a:t>
            </a:r>
          </a:p>
          <a:p>
            <a:r>
              <a:rPr lang="pt-BR" dirty="0" smtClean="0"/>
              <a:t>Atendimento semanal e mensal</a:t>
            </a:r>
          </a:p>
          <a:p>
            <a:r>
              <a:rPr lang="pt-BR" dirty="0" smtClean="0"/>
              <a:t>Conclusão da tarefa no </a:t>
            </a:r>
            <a:r>
              <a:rPr lang="pt-BR" dirty="0" err="1" smtClean="0"/>
              <a:t>gestta</a:t>
            </a:r>
            <a:r>
              <a:rPr lang="pt-BR" dirty="0" smtClean="0"/>
              <a:t>, planejamento de férias para ser enviada todo dia 15;</a:t>
            </a:r>
          </a:p>
          <a:p>
            <a:r>
              <a:rPr lang="pt-BR" dirty="0" smtClean="0"/>
              <a:t>Conclusão da planilha de valores de salários;</a:t>
            </a:r>
          </a:p>
          <a:p>
            <a:r>
              <a:rPr lang="pt-BR" dirty="0" smtClean="0"/>
              <a:t>Finalizando a lista de transmissão.</a:t>
            </a:r>
          </a:p>
          <a:p>
            <a:r>
              <a:rPr lang="pt-BR" dirty="0" smtClean="0"/>
              <a:t>Finalização de mais três empresas no protocolo.</a:t>
            </a:r>
            <a:endParaRPr lang="pt-BR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74932" y="5358608"/>
            <a:ext cx="7650480" cy="2407919"/>
          </a:xfrm>
        </p:spPr>
        <p:txBody>
          <a:bodyPr>
            <a:normAutofit/>
          </a:bodyPr>
          <a:lstStyle/>
          <a:p>
            <a:pPr algn="ctr"/>
            <a:r>
              <a:rPr sz="2400" b="1" dirty="0"/>
              <a:t>A </a:t>
            </a:r>
            <a:r>
              <a:rPr sz="2400" b="1" dirty="0" err="1"/>
              <a:t>última</a:t>
            </a:r>
            <a:r>
              <a:rPr sz="2400" b="1" dirty="0"/>
              <a:t> </a:t>
            </a:r>
            <a:r>
              <a:rPr sz="2400" b="1" dirty="0" err="1"/>
              <a:t>semana</a:t>
            </a:r>
            <a:r>
              <a:rPr sz="2400" b="1" dirty="0"/>
              <a:t> de </a:t>
            </a:r>
            <a:r>
              <a:rPr sz="2400" b="1" dirty="0" err="1"/>
              <a:t>outubro</a:t>
            </a:r>
            <a:r>
              <a:rPr sz="2400" b="1" dirty="0"/>
              <a:t> </a:t>
            </a:r>
            <a:r>
              <a:rPr sz="2400" b="1" dirty="0" err="1"/>
              <a:t>foi</a:t>
            </a:r>
            <a:r>
              <a:rPr sz="2400" b="1" dirty="0"/>
              <a:t> </a:t>
            </a:r>
            <a:r>
              <a:rPr sz="2400" b="1" dirty="0" err="1"/>
              <a:t>marcada</a:t>
            </a:r>
            <a:r>
              <a:rPr sz="2400" b="1" dirty="0"/>
              <a:t> </a:t>
            </a:r>
            <a:r>
              <a:rPr sz="2400" b="1" dirty="0" err="1"/>
              <a:t>por</a:t>
            </a:r>
            <a:r>
              <a:rPr sz="2400" b="1" dirty="0"/>
              <a:t> </a:t>
            </a:r>
            <a:r>
              <a:rPr sz="2400" b="1" dirty="0" err="1"/>
              <a:t>dedicação</a:t>
            </a:r>
            <a:r>
              <a:rPr sz="2400" b="1" dirty="0"/>
              <a:t>, </a:t>
            </a:r>
            <a:r>
              <a:rPr sz="2400" b="1" dirty="0" err="1"/>
              <a:t>colaboração</a:t>
            </a:r>
            <a:r>
              <a:rPr sz="2400" b="1" dirty="0"/>
              <a:t> e </a:t>
            </a:r>
            <a:r>
              <a:rPr sz="2400" b="1" dirty="0" err="1"/>
              <a:t>foco</a:t>
            </a:r>
            <a:r>
              <a:rPr sz="2400" b="1" dirty="0"/>
              <a:t> </a:t>
            </a:r>
            <a:r>
              <a:rPr sz="2400" b="1" dirty="0" err="1"/>
              <a:t>em</a:t>
            </a:r>
            <a:r>
              <a:rPr sz="2400" b="1" dirty="0"/>
              <a:t> </a:t>
            </a:r>
            <a:r>
              <a:rPr sz="2400" b="1" dirty="0" err="1"/>
              <a:t>resultados</a:t>
            </a:r>
            <a:r>
              <a:rPr sz="2400" b="1" dirty="0"/>
              <a:t>. O </a:t>
            </a:r>
            <a:r>
              <a:rPr sz="2400" b="1" dirty="0" err="1"/>
              <a:t>Departamento</a:t>
            </a:r>
            <a:r>
              <a:rPr sz="2400" b="1" dirty="0"/>
              <a:t> </a:t>
            </a:r>
            <a:r>
              <a:rPr sz="2400" b="1" dirty="0" err="1"/>
              <a:t>Pessoal</a:t>
            </a:r>
            <a:r>
              <a:rPr sz="2400" b="1" dirty="0"/>
              <a:t> </a:t>
            </a:r>
            <a:r>
              <a:rPr sz="2400" b="1" dirty="0" err="1"/>
              <a:t>demonstrou</a:t>
            </a:r>
            <a:r>
              <a:rPr sz="2400" b="1" dirty="0"/>
              <a:t> que o </a:t>
            </a:r>
            <a:r>
              <a:rPr sz="2400" b="1" dirty="0" err="1"/>
              <a:t>sucesso</a:t>
            </a:r>
            <a:r>
              <a:rPr sz="2400" b="1" dirty="0"/>
              <a:t> é </a:t>
            </a:r>
            <a:r>
              <a:rPr sz="2400" b="1" dirty="0" err="1"/>
              <a:t>fruto</a:t>
            </a:r>
            <a:r>
              <a:rPr sz="2400" b="1" dirty="0"/>
              <a:t> de um time </a:t>
            </a:r>
            <a:r>
              <a:rPr sz="2400" b="1" dirty="0" err="1"/>
              <a:t>unido</a:t>
            </a:r>
            <a:r>
              <a:rPr sz="2400" b="1" dirty="0"/>
              <a:t> e </a:t>
            </a:r>
            <a:r>
              <a:rPr sz="2400" b="1" dirty="0" err="1"/>
              <a:t>comprometido</a:t>
            </a:r>
            <a:r>
              <a:rPr sz="2400" b="1" dirty="0"/>
              <a:t> com a </a:t>
            </a:r>
            <a:r>
              <a:rPr sz="2400" b="1" dirty="0" err="1"/>
              <a:t>excelência</a:t>
            </a:r>
            <a:r>
              <a:rPr sz="2400" b="1" dirty="0"/>
              <a:t>.</a:t>
            </a:r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4118937657"/>
              </p:ext>
            </p:extLst>
          </p:nvPr>
        </p:nvGraphicFramePr>
        <p:xfrm>
          <a:off x="6024640" y="2190511"/>
          <a:ext cx="6167360" cy="315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1745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B2E0A1C-F7A1-4874-81D6-D42D4F2C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464" y="414108"/>
            <a:ext cx="105156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pt-BR" sz="4000" b="1" dirty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FEEDBACKS DE CLIENTES/COLABORADORES</a:t>
            </a:r>
          </a:p>
        </p:txBody>
      </p:sp>
      <p:pic>
        <p:nvPicPr>
          <p:cNvPr id="2" name="Imagem 1" descr="&lt;strong&gt;Feedback&lt;/strong&gt; PNG Free Download | PNG Al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3694324"/>
            <a:ext cx="5747518" cy="278019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330959" y="17871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Trabalho em Equipe</a:t>
            </a:r>
            <a:endParaRPr lang="pt-BR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551324"/>
            <a:ext cx="8229600" cy="4525963"/>
          </a:xfrm>
        </p:spPr>
        <p:txBody>
          <a:bodyPr/>
          <a:lstStyle/>
          <a:p>
            <a:r>
              <a:rPr dirty="0"/>
              <a:t>O </a:t>
            </a:r>
            <a:r>
              <a:rPr dirty="0" err="1"/>
              <a:t>trabalho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equipe</a:t>
            </a:r>
            <a:r>
              <a:rPr dirty="0"/>
              <a:t> </a:t>
            </a:r>
            <a:r>
              <a:rPr dirty="0" err="1"/>
              <a:t>transforma</a:t>
            </a:r>
            <a:r>
              <a:rPr dirty="0"/>
              <a:t> </a:t>
            </a:r>
            <a:r>
              <a:rPr dirty="0" err="1"/>
              <a:t>desafios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conquistas</a:t>
            </a:r>
            <a:r>
              <a:rPr dirty="0"/>
              <a:t>.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integrante</a:t>
            </a:r>
            <a:r>
              <a:rPr dirty="0"/>
              <a:t> do </a:t>
            </a:r>
            <a:r>
              <a:rPr dirty="0" err="1"/>
              <a:t>Departamento</a:t>
            </a:r>
            <a:r>
              <a:rPr dirty="0"/>
              <a:t> </a:t>
            </a:r>
            <a:r>
              <a:rPr dirty="0" err="1"/>
              <a:t>Pessoal</a:t>
            </a:r>
            <a:r>
              <a:rPr dirty="0"/>
              <a:t> </a:t>
            </a:r>
            <a:r>
              <a:rPr dirty="0" err="1"/>
              <a:t>contribuiu</a:t>
            </a:r>
            <a:r>
              <a:rPr dirty="0"/>
              <a:t> para </a:t>
            </a:r>
            <a:r>
              <a:rPr dirty="0" err="1"/>
              <a:t>fortalecer</a:t>
            </a:r>
            <a:r>
              <a:rPr dirty="0"/>
              <a:t> a </a:t>
            </a:r>
            <a:r>
              <a:rPr dirty="0" err="1"/>
              <a:t>confiança</a:t>
            </a:r>
            <a:r>
              <a:rPr dirty="0"/>
              <a:t> e o </a:t>
            </a:r>
            <a:r>
              <a:rPr dirty="0" err="1"/>
              <a:t>espírito</a:t>
            </a:r>
            <a:r>
              <a:rPr dirty="0"/>
              <a:t> </a:t>
            </a:r>
            <a:r>
              <a:rPr dirty="0" err="1"/>
              <a:t>colaborativo</a:t>
            </a:r>
            <a:r>
              <a:rPr dirty="0"/>
              <a:t>.</a:t>
            </a:r>
          </a:p>
          <a:p>
            <a:endParaRPr lang="pt-BR" dirty="0" smtClean="0"/>
          </a:p>
          <a:p>
            <a:endParaRPr lang="pt-BR" dirty="0"/>
          </a:p>
          <a:p>
            <a:endParaRPr dirty="0"/>
          </a:p>
          <a:p>
            <a:r>
              <a:rPr dirty="0"/>
              <a:t>“</a:t>
            </a:r>
            <a:r>
              <a:rPr dirty="0" err="1"/>
              <a:t>Sozinhos</a:t>
            </a:r>
            <a:r>
              <a:rPr dirty="0"/>
              <a:t> </a:t>
            </a:r>
            <a:r>
              <a:rPr dirty="0" err="1"/>
              <a:t>podemos</a:t>
            </a:r>
            <a:r>
              <a:rPr dirty="0"/>
              <a:t> </a:t>
            </a:r>
            <a:r>
              <a:rPr dirty="0" err="1"/>
              <a:t>até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</a:t>
            </a:r>
            <a:r>
              <a:rPr dirty="0" err="1"/>
              <a:t>mais</a:t>
            </a:r>
            <a:r>
              <a:rPr dirty="0"/>
              <a:t> </a:t>
            </a:r>
            <a:r>
              <a:rPr dirty="0" err="1"/>
              <a:t>rápido</a:t>
            </a:r>
            <a:r>
              <a:rPr dirty="0"/>
              <a:t>, mas </a:t>
            </a:r>
            <a:r>
              <a:rPr dirty="0" err="1"/>
              <a:t>juntos</a:t>
            </a:r>
            <a:r>
              <a:rPr dirty="0"/>
              <a:t> </a:t>
            </a:r>
            <a:r>
              <a:rPr dirty="0" err="1"/>
              <a:t>chegamos</a:t>
            </a:r>
            <a:r>
              <a:rPr dirty="0"/>
              <a:t> </a:t>
            </a:r>
            <a:r>
              <a:rPr dirty="0" err="1"/>
              <a:t>muito</a:t>
            </a:r>
            <a:r>
              <a:rPr dirty="0"/>
              <a:t> </a:t>
            </a:r>
            <a:r>
              <a:rPr dirty="0" err="1"/>
              <a:t>mais</a:t>
            </a:r>
            <a:r>
              <a:rPr dirty="0"/>
              <a:t> </a:t>
            </a:r>
            <a:r>
              <a:rPr dirty="0" err="1"/>
              <a:t>longe</a:t>
            </a:r>
            <a:r>
              <a:rPr dirty="0"/>
              <a:t>.”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7152672" y="4214440"/>
            <a:ext cx="50393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SUGESTÕES PARA O TEMA DA CONFRATERNIZAÇÃO:</a:t>
            </a:r>
          </a:p>
          <a:p>
            <a:r>
              <a:rPr lang="pt-BR" dirty="0" smtClean="0"/>
              <a:t>ROSA E AZUL</a:t>
            </a:r>
          </a:p>
          <a:p>
            <a:r>
              <a:rPr lang="pt-BR" dirty="0" smtClean="0"/>
              <a:t>SEM TEMA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185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B1CA5952-E5C7-47CB-8A4E-BBE071339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pt-BR" sz="4000" b="1" dirty="0" smtClean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PRIORIDADE DA SEMANA</a:t>
            </a:r>
            <a:endParaRPr lang="pt-BR" sz="4000" b="1" dirty="0"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88428" y="1911926"/>
            <a:ext cx="9966960" cy="3291841"/>
          </a:xfrm>
        </p:spPr>
        <p:txBody>
          <a:bodyPr>
            <a:noAutofit/>
          </a:bodyPr>
          <a:lstStyle/>
          <a:p>
            <a:pPr algn="l">
              <a:defRPr sz="2000">
                <a:solidFill>
                  <a:srgbClr val="3C3C3C"/>
                </a:solidFill>
              </a:defRPr>
            </a:pPr>
            <a:r>
              <a:rPr lang="pt-BR" sz="3200" dirty="0" smtClean="0"/>
              <a:t>- </a:t>
            </a:r>
            <a:r>
              <a:rPr lang="pt-BR" sz="3200" dirty="0" smtClean="0"/>
              <a:t>F</a:t>
            </a:r>
            <a:r>
              <a:rPr sz="3200" dirty="0" err="1" smtClean="0"/>
              <a:t>olha</a:t>
            </a:r>
            <a:r>
              <a:rPr sz="3200" dirty="0" smtClean="0"/>
              <a:t> </a:t>
            </a:r>
            <a:r>
              <a:rPr sz="3200" dirty="0"/>
              <a:t>de </a:t>
            </a:r>
            <a:r>
              <a:rPr sz="3200" dirty="0" err="1" smtClean="0"/>
              <a:t>pagamento</a:t>
            </a:r>
            <a:r>
              <a:rPr lang="pt-BR" sz="3200" dirty="0" smtClean="0"/>
              <a:t> com informação </a:t>
            </a:r>
            <a:endParaRPr sz="3200" dirty="0"/>
          </a:p>
          <a:p>
            <a:pPr algn="l">
              <a:defRPr sz="2000">
                <a:solidFill>
                  <a:srgbClr val="3C3C3C"/>
                </a:solidFill>
              </a:defRPr>
            </a:pPr>
            <a:r>
              <a:rPr lang="pt-BR" sz="3200" dirty="0" smtClean="0"/>
              <a:t>- Atendimento ao cliente</a:t>
            </a:r>
            <a:endParaRPr sz="3200" dirty="0"/>
          </a:p>
          <a:p>
            <a:pPr algn="l">
              <a:defRPr sz="2000">
                <a:solidFill>
                  <a:srgbClr val="3C3C3C"/>
                </a:solidFill>
              </a:defRPr>
            </a:pPr>
            <a:r>
              <a:rPr lang="pt-BR" sz="3200" dirty="0" smtClean="0"/>
              <a:t>- Realização de admissões, férias e rescisões</a:t>
            </a:r>
            <a:endParaRPr sz="3200" dirty="0"/>
          </a:p>
          <a:p>
            <a:pPr algn="l">
              <a:defRPr sz="2000">
                <a:solidFill>
                  <a:srgbClr val="3C3C3C"/>
                </a:solidFill>
              </a:defRPr>
            </a:pPr>
            <a:r>
              <a:rPr lang="pt-BR" sz="3200" dirty="0" smtClean="0"/>
              <a:t>- Atender as demandas do setor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271694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60FECA-71A8-4875-A49A-175C5AE2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214" y="0"/>
            <a:ext cx="105156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pt-BR" sz="4000" b="1" dirty="0" smtClean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OUTUBRO ROSA</a:t>
            </a:r>
            <a:endParaRPr lang="pt-BR" sz="4000" b="1" dirty="0"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56883" y="420504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02751" y="2214043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dirty="0" err="1"/>
              <a:t>Encerrando</a:t>
            </a:r>
            <a:r>
              <a:rPr dirty="0"/>
              <a:t> o </a:t>
            </a:r>
            <a:r>
              <a:rPr dirty="0" err="1"/>
              <a:t>mês</a:t>
            </a:r>
            <a:r>
              <a:rPr dirty="0"/>
              <a:t> de </a:t>
            </a:r>
            <a:r>
              <a:rPr dirty="0" err="1"/>
              <a:t>outubro</a:t>
            </a:r>
            <a:r>
              <a:rPr dirty="0"/>
              <a:t>, </a:t>
            </a:r>
            <a:r>
              <a:rPr dirty="0" err="1"/>
              <a:t>reforçamos</a:t>
            </a:r>
            <a:r>
              <a:rPr dirty="0"/>
              <a:t> a </a:t>
            </a:r>
            <a:r>
              <a:rPr dirty="0" err="1"/>
              <a:t>importância</a:t>
            </a:r>
            <a:r>
              <a:rPr dirty="0"/>
              <a:t> do </a:t>
            </a:r>
            <a:r>
              <a:rPr dirty="0" err="1"/>
              <a:t>Outubro</a:t>
            </a:r>
            <a:r>
              <a:rPr dirty="0"/>
              <a:t> Rosa — </a:t>
            </a:r>
            <a:r>
              <a:rPr dirty="0" err="1"/>
              <a:t>movimento</a:t>
            </a:r>
            <a:r>
              <a:rPr dirty="0"/>
              <a:t> de </a:t>
            </a:r>
            <a:r>
              <a:rPr dirty="0" err="1"/>
              <a:t>conscientização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a </a:t>
            </a:r>
            <a:r>
              <a:rPr dirty="0" err="1"/>
              <a:t>prevenção</a:t>
            </a:r>
            <a:r>
              <a:rPr dirty="0"/>
              <a:t> e o </a:t>
            </a:r>
            <a:r>
              <a:rPr dirty="0" err="1"/>
              <a:t>diagnóstico</a:t>
            </a:r>
            <a:r>
              <a:rPr dirty="0"/>
              <a:t> </a:t>
            </a:r>
            <a:r>
              <a:rPr dirty="0" err="1"/>
              <a:t>precoce</a:t>
            </a:r>
            <a:r>
              <a:rPr dirty="0"/>
              <a:t> do </a:t>
            </a:r>
            <a:r>
              <a:rPr dirty="0" err="1"/>
              <a:t>câncer</a:t>
            </a:r>
            <a:r>
              <a:rPr dirty="0"/>
              <a:t> de mama.</a:t>
            </a:r>
          </a:p>
          <a:p>
            <a:endParaRPr dirty="0"/>
          </a:p>
          <a:p>
            <a:r>
              <a:rPr dirty="0" err="1"/>
              <a:t>Celebramos</a:t>
            </a:r>
            <a:r>
              <a:rPr dirty="0"/>
              <a:t> </a:t>
            </a:r>
            <a:r>
              <a:rPr dirty="0" err="1"/>
              <a:t>também</a:t>
            </a:r>
            <a:r>
              <a:rPr dirty="0"/>
              <a:t> a </a:t>
            </a:r>
            <a:r>
              <a:rPr dirty="0" err="1"/>
              <a:t>força</a:t>
            </a:r>
            <a:r>
              <a:rPr dirty="0"/>
              <a:t> e o </a:t>
            </a:r>
            <a:r>
              <a:rPr dirty="0" err="1"/>
              <a:t>protagonismo</a:t>
            </a:r>
            <a:r>
              <a:rPr dirty="0"/>
              <a:t> das </a:t>
            </a:r>
            <a:r>
              <a:rPr dirty="0" err="1"/>
              <a:t>mulheres</a:t>
            </a:r>
            <a:r>
              <a:rPr dirty="0"/>
              <a:t> no </a:t>
            </a:r>
            <a:r>
              <a:rPr dirty="0" err="1"/>
              <a:t>mercado</a:t>
            </a:r>
            <a:r>
              <a:rPr dirty="0"/>
              <a:t> de </a:t>
            </a:r>
            <a:r>
              <a:rPr dirty="0" err="1"/>
              <a:t>trabalho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🎥 </a:t>
            </a:r>
            <a:r>
              <a:rPr dirty="0" err="1"/>
              <a:t>Vídeo</a:t>
            </a:r>
            <a:r>
              <a:rPr dirty="0"/>
              <a:t>: </a:t>
            </a:r>
            <a:r>
              <a:rPr dirty="0" smtClean="0"/>
              <a:t>https://www.youtube.com/watch?v=tVQzyNKoNhY</a:t>
            </a:r>
          </a:p>
          <a:p>
            <a:endParaRPr dirty="0" smtClean="0"/>
          </a:p>
          <a:p>
            <a:r>
              <a:rPr dirty="0" smtClean="0"/>
              <a:t>“</a:t>
            </a:r>
            <a:r>
              <a:rPr dirty="0" err="1"/>
              <a:t>Cuidar</a:t>
            </a:r>
            <a:r>
              <a:rPr dirty="0"/>
              <a:t> de </a:t>
            </a:r>
            <a:r>
              <a:rPr dirty="0" err="1"/>
              <a:t>si</a:t>
            </a:r>
            <a:r>
              <a:rPr dirty="0"/>
              <a:t> é um </a:t>
            </a:r>
            <a:r>
              <a:rPr dirty="0" err="1"/>
              <a:t>ato</a:t>
            </a:r>
            <a:r>
              <a:rPr dirty="0"/>
              <a:t> de </a:t>
            </a:r>
            <a:r>
              <a:rPr dirty="0" err="1"/>
              <a:t>amor</a:t>
            </a:r>
            <a:r>
              <a:rPr dirty="0"/>
              <a:t>. </a:t>
            </a:r>
            <a:r>
              <a:rPr dirty="0" err="1"/>
              <a:t>Valorizar</a:t>
            </a:r>
            <a:r>
              <a:rPr dirty="0"/>
              <a:t> as </a:t>
            </a:r>
            <a:r>
              <a:rPr dirty="0" err="1"/>
              <a:t>mulheres</a:t>
            </a:r>
            <a:r>
              <a:rPr dirty="0"/>
              <a:t> é </a:t>
            </a:r>
            <a:r>
              <a:rPr dirty="0" err="1"/>
              <a:t>reconhecer</a:t>
            </a:r>
            <a:r>
              <a:rPr dirty="0"/>
              <a:t> a base do </a:t>
            </a:r>
            <a:r>
              <a:rPr dirty="0" err="1"/>
              <a:t>nosso</a:t>
            </a:r>
            <a:r>
              <a:rPr dirty="0"/>
              <a:t> </a:t>
            </a:r>
            <a:r>
              <a:rPr dirty="0" err="1"/>
              <a:t>sucesso</a:t>
            </a:r>
            <a:r>
              <a:rPr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72937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6A14F-C4BF-496C-BAC4-EC1FDB8529C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pt-BR" sz="4000" b="1" dirty="0" smtClean="0">
                <a:solidFill>
                  <a:srgbClr val="FF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ENCERRAMENTO E MOTIVAÇÃO</a:t>
            </a:r>
            <a:endParaRPr lang="pt-BR" sz="4000" b="1" dirty="0">
              <a:solidFill>
                <a:srgbClr val="FF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981200" y="2332037"/>
            <a:ext cx="8229600" cy="4525963"/>
          </a:xfrm>
        </p:spPr>
        <p:txBody>
          <a:bodyPr/>
          <a:lstStyle/>
          <a:p>
            <a:r>
              <a:rPr dirty="0"/>
              <a:t>Que </a:t>
            </a:r>
            <a:r>
              <a:rPr dirty="0" err="1"/>
              <a:t>sigamos</a:t>
            </a:r>
            <a:r>
              <a:rPr dirty="0"/>
              <a:t> </a:t>
            </a:r>
            <a:r>
              <a:rPr dirty="0" err="1"/>
              <a:t>firmes</a:t>
            </a:r>
            <a:r>
              <a:rPr dirty="0"/>
              <a:t>, </a:t>
            </a:r>
            <a:r>
              <a:rPr dirty="0" err="1"/>
              <a:t>motivados</a:t>
            </a:r>
            <a:r>
              <a:rPr dirty="0"/>
              <a:t> e </a:t>
            </a:r>
            <a:r>
              <a:rPr dirty="0" err="1"/>
              <a:t>unidos</a:t>
            </a:r>
            <a:r>
              <a:rPr dirty="0"/>
              <a:t>, </a:t>
            </a:r>
            <a:r>
              <a:rPr dirty="0" err="1"/>
              <a:t>superando</a:t>
            </a:r>
            <a:r>
              <a:rPr dirty="0"/>
              <a:t> </a:t>
            </a:r>
            <a:r>
              <a:rPr dirty="0" err="1"/>
              <a:t>desafios</a:t>
            </a:r>
            <a:r>
              <a:rPr dirty="0"/>
              <a:t> e </a:t>
            </a:r>
            <a:r>
              <a:rPr dirty="0" err="1"/>
              <a:t>conquistando</a:t>
            </a:r>
            <a:r>
              <a:rPr dirty="0"/>
              <a:t> </a:t>
            </a:r>
            <a:r>
              <a:rPr dirty="0" err="1"/>
              <a:t>novos</a:t>
            </a:r>
            <a:r>
              <a:rPr dirty="0"/>
              <a:t> </a:t>
            </a:r>
            <a:r>
              <a:rPr dirty="0" err="1"/>
              <a:t>resultados</a:t>
            </a:r>
            <a:r>
              <a:rPr dirty="0"/>
              <a:t> 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semana</a:t>
            </a:r>
            <a:r>
              <a:rPr dirty="0"/>
              <a:t>.</a:t>
            </a:r>
          </a:p>
          <a:p>
            <a:r>
              <a:rPr dirty="0"/>
              <a:t>O </a:t>
            </a:r>
            <a:r>
              <a:rPr dirty="0" err="1"/>
              <a:t>sucesso</a:t>
            </a:r>
            <a:r>
              <a:rPr dirty="0"/>
              <a:t> é </a:t>
            </a:r>
            <a:r>
              <a:rPr dirty="0" err="1"/>
              <a:t>construído</a:t>
            </a:r>
            <a:r>
              <a:rPr dirty="0"/>
              <a:t> com </a:t>
            </a:r>
            <a:r>
              <a:rPr dirty="0" err="1"/>
              <a:t>esforço</a:t>
            </a:r>
            <a:r>
              <a:rPr dirty="0"/>
              <a:t>, </a:t>
            </a:r>
            <a:r>
              <a:rPr dirty="0" err="1"/>
              <a:t>empatia</a:t>
            </a:r>
            <a:r>
              <a:rPr dirty="0"/>
              <a:t> e </a:t>
            </a:r>
            <a:r>
              <a:rPr dirty="0" err="1"/>
              <a:t>propósito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“</a:t>
            </a:r>
            <a:r>
              <a:rPr dirty="0" err="1"/>
              <a:t>Nosso</a:t>
            </a:r>
            <a:r>
              <a:rPr dirty="0"/>
              <a:t> </a:t>
            </a:r>
            <a:r>
              <a:rPr dirty="0" err="1"/>
              <a:t>melhor</a:t>
            </a:r>
            <a:r>
              <a:rPr dirty="0"/>
              <a:t> </a:t>
            </a:r>
            <a:r>
              <a:rPr dirty="0" err="1"/>
              <a:t>resultado</a:t>
            </a:r>
            <a:r>
              <a:rPr dirty="0"/>
              <a:t> é </a:t>
            </a:r>
            <a:r>
              <a:rPr dirty="0" err="1"/>
              <a:t>ver</a:t>
            </a:r>
            <a:r>
              <a:rPr dirty="0"/>
              <a:t> o </a:t>
            </a:r>
            <a:r>
              <a:rPr dirty="0" err="1"/>
              <a:t>brilho</a:t>
            </a:r>
            <a:r>
              <a:rPr dirty="0"/>
              <a:t> de um time que </a:t>
            </a:r>
            <a:r>
              <a:rPr dirty="0" err="1"/>
              <a:t>cresce</a:t>
            </a:r>
            <a:r>
              <a:rPr dirty="0"/>
              <a:t> junto.”</a:t>
            </a:r>
          </a:p>
        </p:txBody>
      </p:sp>
    </p:spTree>
    <p:extLst>
      <p:ext uri="{BB962C8B-B14F-4D97-AF65-F5344CB8AC3E}">
        <p14:creationId xmlns:p14="http://schemas.microsoft.com/office/powerpoint/2010/main" val="370181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1664</TotalTime>
  <Words>359</Words>
  <Application>Microsoft Office PowerPoint</Application>
  <PresentationFormat>Widescreen</PresentationFormat>
  <Paragraphs>66</Paragraphs>
  <Slides>8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Poppins</vt:lpstr>
      <vt:lpstr>Times New Roman</vt:lpstr>
      <vt:lpstr>Wingdings</vt:lpstr>
      <vt:lpstr>Tema do Office</vt:lpstr>
      <vt:lpstr>Apresentação do PowerPoint</vt:lpstr>
      <vt:lpstr>REUNIÃO GERAL</vt:lpstr>
      <vt:lpstr>VALORES FUNDAMENTAIS</vt:lpstr>
      <vt:lpstr>RESULTADOS E CONQUISTA DO MÊS</vt:lpstr>
      <vt:lpstr>FEEDBACKS DE CLIENTES/COLABORADORES</vt:lpstr>
      <vt:lpstr>PRIORIDADE DA SEMANA</vt:lpstr>
      <vt:lpstr>OUTUBRO ROSA</vt:lpstr>
      <vt:lpstr>ENCERRAMENTO E MOTIVAÇÃO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1ª REUNIÃO DP</dc:title>
  <dc:creator>THAYRUZY E LAYLSON</dc:creator>
  <cp:lastModifiedBy>Cliente</cp:lastModifiedBy>
  <cp:revision>199</cp:revision>
  <dcterms:created xsi:type="dcterms:W3CDTF">2024-09-04T01:47:51Z</dcterms:created>
  <dcterms:modified xsi:type="dcterms:W3CDTF">2025-10-31T03:27:02Z</dcterms:modified>
</cp:coreProperties>
</file>