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Pixellance" charset="1" panose="00000000000000000000"/>
      <p:regular r:id="rId11"/>
    </p:embeddedFont>
    <p:embeddedFont>
      <p:font typeface="Source Sans Pro Italics" charset="1" panose="020B0503030403090204"/>
      <p:regular r:id="rId12"/>
    </p:embeddedFont>
    <p:embeddedFont>
      <p:font typeface="Pirou" charset="1" panose="0000050000000000000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16870" y="5866"/>
            <a:ext cx="4594247" cy="4594247"/>
          </a:xfrm>
          <a:custGeom>
            <a:avLst/>
            <a:gdLst/>
            <a:ahLst/>
            <a:cxnLst/>
            <a:rect r="r" b="b" t="t" l="l"/>
            <a:pathLst>
              <a:path h="4594247" w="4594247">
                <a:moveTo>
                  <a:pt x="0" y="0"/>
                </a:moveTo>
                <a:lnTo>
                  <a:pt x="4594247" y="0"/>
                </a:lnTo>
                <a:lnTo>
                  <a:pt x="4594247" y="4594247"/>
                </a:lnTo>
                <a:lnTo>
                  <a:pt x="0" y="45942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083821" y="220435"/>
            <a:ext cx="4594247" cy="4594247"/>
          </a:xfrm>
          <a:custGeom>
            <a:avLst/>
            <a:gdLst/>
            <a:ahLst/>
            <a:cxnLst/>
            <a:rect r="r" b="b" t="t" l="l"/>
            <a:pathLst>
              <a:path h="4594247" w="4594247">
                <a:moveTo>
                  <a:pt x="0" y="0"/>
                </a:moveTo>
                <a:lnTo>
                  <a:pt x="4594247" y="0"/>
                </a:lnTo>
                <a:lnTo>
                  <a:pt x="4594247" y="4594247"/>
                </a:lnTo>
                <a:lnTo>
                  <a:pt x="0" y="45942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10800000">
            <a:off x="13424041" y="5692753"/>
            <a:ext cx="4594247" cy="4594247"/>
          </a:xfrm>
          <a:custGeom>
            <a:avLst/>
            <a:gdLst/>
            <a:ahLst/>
            <a:cxnLst/>
            <a:rect r="r" b="b" t="t" l="l"/>
            <a:pathLst>
              <a:path h="4594247" w="4594247">
                <a:moveTo>
                  <a:pt x="0" y="0"/>
                </a:moveTo>
                <a:lnTo>
                  <a:pt x="4594247" y="0"/>
                </a:lnTo>
                <a:lnTo>
                  <a:pt x="4594247" y="4594247"/>
                </a:lnTo>
                <a:lnTo>
                  <a:pt x="0" y="45942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10800000">
            <a:off x="15024732" y="5478184"/>
            <a:ext cx="4594247" cy="4594247"/>
          </a:xfrm>
          <a:custGeom>
            <a:avLst/>
            <a:gdLst/>
            <a:ahLst/>
            <a:cxnLst/>
            <a:rect r="r" b="b" t="t" l="l"/>
            <a:pathLst>
              <a:path h="4594247" w="4594247">
                <a:moveTo>
                  <a:pt x="0" y="0"/>
                </a:moveTo>
                <a:lnTo>
                  <a:pt x="4594247" y="0"/>
                </a:lnTo>
                <a:lnTo>
                  <a:pt x="4594247" y="4594247"/>
                </a:lnTo>
                <a:lnTo>
                  <a:pt x="0" y="45942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712648" y="1483483"/>
            <a:ext cx="4862705" cy="5049203"/>
          </a:xfrm>
          <a:custGeom>
            <a:avLst/>
            <a:gdLst/>
            <a:ahLst/>
            <a:cxnLst/>
            <a:rect r="r" b="b" t="t" l="l"/>
            <a:pathLst>
              <a:path h="5049203" w="4862705">
                <a:moveTo>
                  <a:pt x="0" y="0"/>
                </a:moveTo>
                <a:lnTo>
                  <a:pt x="4862704" y="0"/>
                </a:lnTo>
                <a:lnTo>
                  <a:pt x="4862704" y="5049203"/>
                </a:lnTo>
                <a:lnTo>
                  <a:pt x="0" y="504920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090" t="0" r="-209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4113227" y="6532686"/>
            <a:ext cx="10061546" cy="2485242"/>
            <a:chOff x="0" y="0"/>
            <a:chExt cx="13415395" cy="3313656"/>
          </a:xfrm>
        </p:grpSpPr>
        <p:sp>
          <p:nvSpPr>
            <p:cNvPr name="TextBox 8" id="8"/>
            <p:cNvSpPr txBox="true"/>
            <p:nvPr/>
          </p:nvSpPr>
          <p:spPr>
            <a:xfrm rot="0">
              <a:off x="0" y="142875"/>
              <a:ext cx="13415395" cy="207959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899"/>
                </a:lnSpc>
              </a:pPr>
              <a:r>
                <a:rPr lang="en-US" sz="10999" spc="219">
                  <a:solidFill>
                    <a:srgbClr val="FFFFFF"/>
                  </a:solidFill>
                  <a:latin typeface="Pixellance"/>
                  <a:ea typeface="Pixellance"/>
                  <a:cs typeface="Pixellance"/>
                  <a:sym typeface="Pixellance"/>
                </a:rPr>
                <a:t>PORTIFÓLIO</a:t>
              </a:r>
            </a:p>
          </p:txBody>
        </p:sp>
        <p:sp>
          <p:nvSpPr>
            <p:cNvPr name="TextBox 9" id="9"/>
            <p:cNvSpPr txBox="true"/>
            <p:nvPr/>
          </p:nvSpPr>
          <p:spPr>
            <a:xfrm rot="0">
              <a:off x="3325069" y="2788510"/>
              <a:ext cx="6765257" cy="52514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359"/>
                </a:lnSpc>
              </a:pPr>
              <a:r>
                <a:rPr lang="en-US" sz="2399" i="true" spc="95">
                  <a:solidFill>
                    <a:srgbClr val="FFFFFF"/>
                  </a:solidFill>
                  <a:latin typeface="Source Sans Pro Italics"/>
                  <a:ea typeface="Source Sans Pro Italics"/>
                  <a:cs typeface="Source Sans Pro Italics"/>
                  <a:sym typeface="Source Sans Pro Italics"/>
                </a:rPr>
                <a:t>HIAM PATRIK DA SILVA SANTOS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268424" y="0"/>
            <a:ext cx="4594247" cy="4594247"/>
          </a:xfrm>
          <a:custGeom>
            <a:avLst/>
            <a:gdLst/>
            <a:ahLst/>
            <a:cxnLst/>
            <a:rect r="r" b="b" t="t" l="l"/>
            <a:pathLst>
              <a:path h="4594247" w="4594247">
                <a:moveTo>
                  <a:pt x="0" y="0"/>
                </a:moveTo>
                <a:lnTo>
                  <a:pt x="4594248" y="0"/>
                </a:lnTo>
                <a:lnTo>
                  <a:pt x="4594248" y="4594247"/>
                </a:lnTo>
                <a:lnTo>
                  <a:pt x="0" y="45942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0800000">
            <a:off x="15024732" y="6961176"/>
            <a:ext cx="4594247" cy="4594247"/>
          </a:xfrm>
          <a:custGeom>
            <a:avLst/>
            <a:gdLst/>
            <a:ahLst/>
            <a:cxnLst/>
            <a:rect r="r" b="b" t="t" l="l"/>
            <a:pathLst>
              <a:path h="4594247" w="4594247">
                <a:moveTo>
                  <a:pt x="0" y="0"/>
                </a:moveTo>
                <a:lnTo>
                  <a:pt x="4594247" y="0"/>
                </a:lnTo>
                <a:lnTo>
                  <a:pt x="4594247" y="4594248"/>
                </a:lnTo>
                <a:lnTo>
                  <a:pt x="0" y="459424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675852" y="2554102"/>
            <a:ext cx="12936297" cy="29889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61"/>
              </a:lnSpc>
              <a:spcBef>
                <a:spcPct val="0"/>
              </a:spcBef>
            </a:pPr>
            <a:r>
              <a:rPr lang="en-US" sz="4257" spc="85">
                <a:solidFill>
                  <a:srgbClr val="FFFFFF"/>
                </a:solidFill>
                <a:latin typeface="Pirou"/>
                <a:ea typeface="Pirou"/>
                <a:cs typeface="Pirou"/>
                <a:sym typeface="Pirou"/>
              </a:rPr>
              <a:t>Este é o meu portfólio. Ele é breve, pois até o momento participei de alguns projetos na minha antiga igreja, onde colaborei na organização de campeonatos esportivos.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749159" y="6168061"/>
            <a:ext cx="14789681" cy="1500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19"/>
              </a:lnSpc>
              <a:spcBef>
                <a:spcPct val="0"/>
              </a:spcBef>
            </a:pPr>
            <a:r>
              <a:rPr lang="en-US" sz="4299" spc="85">
                <a:solidFill>
                  <a:srgbClr val="FFFFFF"/>
                </a:solidFill>
                <a:latin typeface="Pirou"/>
                <a:ea typeface="Pirou"/>
                <a:cs typeface="Pirou"/>
                <a:sym typeface="Pirou"/>
              </a:rPr>
              <a:t>O trabalho era mais voluntário e, por isso, tenho pouca experiência além da formação acadêmica.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7010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11612305" y="9914455"/>
            <a:ext cx="6336894" cy="0"/>
          </a:xfrm>
          <a:prstGeom prst="line">
            <a:avLst/>
          </a:prstGeom>
          <a:ln cap="flat" w="19050">
            <a:gradFill>
              <a:gsLst>
                <a:gs pos="0">
                  <a:srgbClr val="F80000">
                    <a:alpha val="100000"/>
                  </a:srgbClr>
                </a:gs>
                <a:gs pos="100000">
                  <a:srgbClr val="620000">
                    <a:alpha val="100000"/>
                  </a:srgbClr>
                </a:gs>
              </a:gsLst>
              <a:lin ang="2700000"/>
            </a:gra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4199435" y="535899"/>
            <a:ext cx="3086100" cy="3086100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gradFill rotWithShape="true">
              <a:gsLst>
                <a:gs pos="0">
                  <a:srgbClr val="F80000">
                    <a:alpha val="100000"/>
                  </a:srgbClr>
                </a:gs>
                <a:gs pos="100000">
                  <a:srgbClr val="620000">
                    <a:alpha val="100000"/>
                  </a:srgbClr>
                </a:gs>
              </a:gsLst>
              <a:lin ang="2700000"/>
            </a:gra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192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4513532" y="854623"/>
            <a:ext cx="4585762" cy="8577755"/>
          </a:xfrm>
          <a:custGeom>
            <a:avLst/>
            <a:gdLst/>
            <a:ahLst/>
            <a:cxnLst/>
            <a:rect r="r" b="b" t="t" l="l"/>
            <a:pathLst>
              <a:path h="8577755" w="4585762">
                <a:moveTo>
                  <a:pt x="0" y="0"/>
                </a:moveTo>
                <a:lnTo>
                  <a:pt x="4585762" y="0"/>
                </a:lnTo>
                <a:lnTo>
                  <a:pt x="4585762" y="8577754"/>
                </a:lnTo>
                <a:lnTo>
                  <a:pt x="0" y="85777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-5216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9099294" y="0"/>
            <a:ext cx="4821697" cy="10804922"/>
          </a:xfrm>
          <a:custGeom>
            <a:avLst/>
            <a:gdLst/>
            <a:ahLst/>
            <a:cxnLst/>
            <a:rect r="r" b="b" t="t" l="l"/>
            <a:pathLst>
              <a:path h="10804922" w="4821697">
                <a:moveTo>
                  <a:pt x="0" y="0"/>
                </a:moveTo>
                <a:lnTo>
                  <a:pt x="4821697" y="0"/>
                </a:lnTo>
                <a:lnTo>
                  <a:pt x="4821697" y="10804922"/>
                </a:lnTo>
                <a:lnTo>
                  <a:pt x="0" y="1080492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7010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11519905" y="9606455"/>
            <a:ext cx="6336894" cy="0"/>
          </a:xfrm>
          <a:prstGeom prst="line">
            <a:avLst/>
          </a:prstGeom>
          <a:ln cap="flat" w="19050">
            <a:gradFill>
              <a:gsLst>
                <a:gs pos="0">
                  <a:srgbClr val="F80000">
                    <a:alpha val="100000"/>
                  </a:srgbClr>
                </a:gs>
                <a:gs pos="100000">
                  <a:srgbClr val="620000">
                    <a:alpha val="100000"/>
                  </a:srgbClr>
                </a:gs>
              </a:gsLst>
              <a:lin ang="2700000"/>
            </a:gra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1694002" y="1583101"/>
            <a:ext cx="3086100" cy="3086100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gradFill rotWithShape="true">
              <a:gsLst>
                <a:gs pos="0">
                  <a:srgbClr val="F80000">
                    <a:alpha val="100000"/>
                  </a:srgbClr>
                </a:gs>
                <a:gs pos="100000">
                  <a:srgbClr val="620000">
                    <a:alpha val="100000"/>
                  </a:srgbClr>
                </a:gs>
              </a:gsLst>
              <a:lin ang="2700000"/>
            </a:gra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192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2320421" y="2016238"/>
            <a:ext cx="6501550" cy="6624124"/>
          </a:xfrm>
          <a:custGeom>
            <a:avLst/>
            <a:gdLst/>
            <a:ahLst/>
            <a:cxnLst/>
            <a:rect r="r" b="b" t="t" l="l"/>
            <a:pathLst>
              <a:path h="6624124" w="6501550">
                <a:moveTo>
                  <a:pt x="0" y="0"/>
                </a:moveTo>
                <a:lnTo>
                  <a:pt x="6501551" y="0"/>
                </a:lnTo>
                <a:lnTo>
                  <a:pt x="6501551" y="6624124"/>
                </a:lnTo>
                <a:lnTo>
                  <a:pt x="0" y="662412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018" t="0" r="-4018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8821972" y="1806112"/>
            <a:ext cx="6002012" cy="7044377"/>
          </a:xfrm>
          <a:custGeom>
            <a:avLst/>
            <a:gdLst/>
            <a:ahLst/>
            <a:cxnLst/>
            <a:rect r="r" b="b" t="t" l="l"/>
            <a:pathLst>
              <a:path h="7044377" w="6002012">
                <a:moveTo>
                  <a:pt x="0" y="0"/>
                </a:moveTo>
                <a:lnTo>
                  <a:pt x="6002011" y="0"/>
                </a:lnTo>
                <a:lnTo>
                  <a:pt x="6002011" y="7044377"/>
                </a:lnTo>
                <a:lnTo>
                  <a:pt x="0" y="70443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91060" t="-3520" r="-91288" b="-3338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486125" y="181699"/>
            <a:ext cx="7111755" cy="9923602"/>
            <a:chOff x="0" y="0"/>
            <a:chExt cx="1873055" cy="261362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873055" cy="2613624"/>
            </a:xfrm>
            <a:custGeom>
              <a:avLst/>
              <a:gdLst/>
              <a:ahLst/>
              <a:cxnLst/>
              <a:rect r="r" b="b" t="t" l="l"/>
              <a:pathLst>
                <a:path h="2613624" w="1873055">
                  <a:moveTo>
                    <a:pt x="0" y="0"/>
                  </a:moveTo>
                  <a:lnTo>
                    <a:pt x="1873055" y="0"/>
                  </a:lnTo>
                  <a:lnTo>
                    <a:pt x="1873055" y="2613624"/>
                  </a:lnTo>
                  <a:lnTo>
                    <a:pt x="0" y="2613624"/>
                  </a:lnTo>
                  <a:close/>
                </a:path>
              </a:pathLst>
            </a:custGeom>
            <a:gradFill rotWithShape="true">
              <a:gsLst>
                <a:gs pos="0">
                  <a:srgbClr val="F80000">
                    <a:alpha val="100000"/>
                  </a:srgbClr>
                </a:gs>
                <a:gs pos="100000">
                  <a:srgbClr val="620000">
                    <a:alpha val="100000"/>
                  </a:srgbClr>
                </a:gs>
              </a:gsLst>
              <a:lin ang="2700000"/>
            </a:gra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873055" cy="265172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192"/>
                </a:lnSpc>
              </a:pPr>
            </a:p>
          </p:txBody>
        </p:sp>
      </p:grpSp>
      <p:sp>
        <p:nvSpPr>
          <p:cNvPr name="AutoShape 5" id="5"/>
          <p:cNvSpPr/>
          <p:nvPr/>
        </p:nvSpPr>
        <p:spPr>
          <a:xfrm>
            <a:off x="2070577" y="8279953"/>
            <a:ext cx="5899657" cy="0"/>
          </a:xfrm>
          <a:prstGeom prst="line">
            <a:avLst/>
          </a:prstGeom>
          <a:ln cap="flat" w="19050">
            <a:gradFill>
              <a:gsLst>
                <a:gs pos="0">
                  <a:srgbClr val="F80000">
                    <a:alpha val="100000"/>
                  </a:srgbClr>
                </a:gs>
                <a:gs pos="100000">
                  <a:srgbClr val="620000">
                    <a:alpha val="100000"/>
                  </a:srgbClr>
                </a:gs>
              </a:gsLst>
              <a:lin ang="2700000"/>
            </a:gradFill>
            <a:prstDash val="solid"/>
            <a:headEnd type="none" len="sm" w="sm"/>
            <a:tailEnd type="none" len="sm" w="sm"/>
          </a:ln>
        </p:spPr>
      </p:sp>
      <p:sp>
        <p:nvSpPr>
          <p:cNvPr name="Freeform 6" id="6"/>
          <p:cNvSpPr/>
          <p:nvPr/>
        </p:nvSpPr>
        <p:spPr>
          <a:xfrm flipH="false" flipV="false" rot="0">
            <a:off x="10973535" y="551983"/>
            <a:ext cx="6136934" cy="9183034"/>
          </a:xfrm>
          <a:custGeom>
            <a:avLst/>
            <a:gdLst/>
            <a:ahLst/>
            <a:cxnLst/>
            <a:rect r="r" b="b" t="t" l="l"/>
            <a:pathLst>
              <a:path h="9183034" w="6136934">
                <a:moveTo>
                  <a:pt x="0" y="0"/>
                </a:moveTo>
                <a:lnTo>
                  <a:pt x="6136934" y="0"/>
                </a:lnTo>
                <a:lnTo>
                  <a:pt x="6136934" y="9183034"/>
                </a:lnTo>
                <a:lnTo>
                  <a:pt x="0" y="918303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403" r="0" b="-9403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896810" y="1868304"/>
            <a:ext cx="8247190" cy="56367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12"/>
              </a:lnSpc>
              <a:spcBef>
                <a:spcPct val="0"/>
              </a:spcBef>
            </a:pPr>
            <a:r>
              <a:rPr lang="en-US" sz="4580">
                <a:solidFill>
                  <a:srgbClr val="FFFFFF"/>
                </a:solidFill>
                <a:latin typeface="Pirou"/>
                <a:ea typeface="Pirou"/>
                <a:cs typeface="Pirou"/>
                <a:sym typeface="Pirou"/>
              </a:rPr>
              <a:t>ESSE É UM PROJETO À PARTE. ELE FAZ PARTE DE UM TESTE ANTIGO QUE EU FIZ PARA UMA ESCOLA E ACHEI IMPORTANTE DEMONSTRAR.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DAHDqqLg2NE</dc:identifier>
  <dcterms:modified xsi:type="dcterms:W3CDTF">2011-08-01T06:04:30Z</dcterms:modified>
  <cp:revision>1</cp:revision>
  <dc:title>Car</dc:title>
</cp:coreProperties>
</file>