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4" d="100"/>
          <a:sy n="64" d="100"/>
        </p:scale>
        <p:origin x="156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3/12/2026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PORTFÓLIO PROFISSIONAL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Walesca </a:t>
            </a:r>
            <a:r>
              <a:rPr dirty="0" err="1"/>
              <a:t>Escarambole</a:t>
            </a:r>
            <a:r>
              <a:rPr dirty="0"/>
              <a:t> Baraldi</a:t>
            </a:r>
          </a:p>
          <a:p>
            <a:r>
              <a:rPr dirty="0" err="1"/>
              <a:t>Consultora</a:t>
            </a:r>
            <a:r>
              <a:rPr dirty="0"/>
              <a:t> </a:t>
            </a:r>
            <a:r>
              <a:rPr dirty="0" err="1"/>
              <a:t>em</a:t>
            </a:r>
            <a:r>
              <a:rPr dirty="0"/>
              <a:t> </a:t>
            </a:r>
            <a:r>
              <a:rPr lang="pt-BR" dirty="0"/>
              <a:t>Administrativa, Recrutamento e Seleção, </a:t>
            </a:r>
            <a:r>
              <a:rPr dirty="0"/>
              <a:t>Departamento </a:t>
            </a:r>
            <a:r>
              <a:rPr dirty="0" err="1"/>
              <a:t>Pessoal</a:t>
            </a:r>
            <a:r>
              <a:rPr dirty="0"/>
              <a:t> e </a:t>
            </a:r>
            <a:r>
              <a:rPr dirty="0" err="1"/>
              <a:t>Recuperação</a:t>
            </a:r>
            <a:r>
              <a:rPr dirty="0"/>
              <a:t> </a:t>
            </a:r>
            <a:r>
              <a:rPr dirty="0" err="1"/>
              <a:t>Previdenciária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Sobre Mim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t>Profissional com mais de 10 anos de experiência em Departamento Pessoal, Administração de Pessoas e análise estratégica de folha de pagamento.</a:t>
            </a:r>
          </a:p>
          <a:p>
            <a:endParaRPr/>
          </a:p>
          <a:p>
            <a:r>
              <a:t>Atuação em empresas industriais, logísticas e comerciais com foco em organização de processos, compliance trabalhista e recuperação de créditos previdenciários.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Especialidades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dirty="0"/>
              <a:t>• Departamento </a:t>
            </a:r>
            <a:r>
              <a:rPr dirty="0" err="1"/>
              <a:t>Pessoal</a:t>
            </a:r>
            <a:r>
              <a:rPr dirty="0"/>
              <a:t> </a:t>
            </a:r>
            <a:r>
              <a:rPr dirty="0" err="1"/>
              <a:t>Completo</a:t>
            </a:r>
            <a:endParaRPr dirty="0"/>
          </a:p>
          <a:p>
            <a:pPr marL="0" indent="0">
              <a:buNone/>
            </a:pPr>
            <a:r>
              <a:rPr dirty="0"/>
              <a:t>• </a:t>
            </a:r>
            <a:r>
              <a:rPr dirty="0" err="1"/>
              <a:t>Recuperação</a:t>
            </a:r>
            <a:r>
              <a:rPr dirty="0"/>
              <a:t> e </a:t>
            </a:r>
            <a:r>
              <a:rPr dirty="0" err="1"/>
              <a:t>Compensação</a:t>
            </a:r>
            <a:r>
              <a:rPr dirty="0"/>
              <a:t> </a:t>
            </a:r>
            <a:r>
              <a:rPr dirty="0" err="1"/>
              <a:t>Previdenciária</a:t>
            </a:r>
            <a:endParaRPr dirty="0"/>
          </a:p>
          <a:p>
            <a:pPr marL="0" indent="0">
              <a:buNone/>
            </a:pPr>
            <a:r>
              <a:rPr dirty="0"/>
              <a:t>• </a:t>
            </a:r>
            <a:r>
              <a:rPr dirty="0" err="1"/>
              <a:t>Administração</a:t>
            </a:r>
            <a:r>
              <a:rPr dirty="0"/>
              <a:t> de </a:t>
            </a:r>
            <a:r>
              <a:rPr dirty="0" err="1"/>
              <a:t>Pessoas</a:t>
            </a:r>
            <a:endParaRPr dirty="0"/>
          </a:p>
          <a:p>
            <a:pPr marL="0" indent="0">
              <a:buNone/>
            </a:pPr>
            <a:r>
              <a:rPr dirty="0"/>
              <a:t>• </a:t>
            </a:r>
            <a:r>
              <a:rPr dirty="0" err="1"/>
              <a:t>Recrutamento</a:t>
            </a:r>
            <a:r>
              <a:rPr dirty="0"/>
              <a:t> e </a:t>
            </a:r>
            <a:r>
              <a:rPr dirty="0" err="1"/>
              <a:t>Seleção</a:t>
            </a:r>
            <a:endParaRPr dirty="0"/>
          </a:p>
          <a:p>
            <a:pPr marL="0" indent="0">
              <a:buNone/>
            </a:pPr>
            <a:r>
              <a:rPr dirty="0"/>
              <a:t>• </a:t>
            </a:r>
            <a:r>
              <a:rPr dirty="0" err="1"/>
              <a:t>Estruturação</a:t>
            </a:r>
            <a:r>
              <a:rPr dirty="0"/>
              <a:t> de </a:t>
            </a:r>
            <a:r>
              <a:rPr dirty="0" err="1"/>
              <a:t>Processos</a:t>
            </a:r>
            <a:r>
              <a:rPr dirty="0"/>
              <a:t> </a:t>
            </a:r>
            <a:r>
              <a:rPr dirty="0" err="1"/>
              <a:t>Administrativos</a:t>
            </a: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Departamento Pessoal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dirty="0"/>
              <a:t>• </a:t>
            </a:r>
            <a:r>
              <a:rPr dirty="0" err="1"/>
              <a:t>Admissão</a:t>
            </a:r>
            <a:r>
              <a:rPr dirty="0"/>
              <a:t> e </a:t>
            </a:r>
            <a:r>
              <a:rPr dirty="0" err="1"/>
              <a:t>rescisão</a:t>
            </a:r>
            <a:r>
              <a:rPr dirty="0"/>
              <a:t> de </a:t>
            </a:r>
            <a:r>
              <a:rPr dirty="0" err="1"/>
              <a:t>colaboradores</a:t>
            </a:r>
            <a:endParaRPr dirty="0"/>
          </a:p>
          <a:p>
            <a:pPr marL="0" indent="0">
              <a:buNone/>
            </a:pPr>
            <a:r>
              <a:rPr dirty="0"/>
              <a:t>• </a:t>
            </a:r>
            <a:r>
              <a:rPr dirty="0" err="1"/>
              <a:t>Gestão</a:t>
            </a:r>
            <a:r>
              <a:rPr dirty="0"/>
              <a:t> de </a:t>
            </a:r>
            <a:r>
              <a:rPr dirty="0" err="1"/>
              <a:t>férias</a:t>
            </a:r>
            <a:r>
              <a:rPr dirty="0"/>
              <a:t>, </a:t>
            </a:r>
            <a:r>
              <a:rPr dirty="0" err="1"/>
              <a:t>benefícios</a:t>
            </a:r>
            <a:r>
              <a:rPr dirty="0"/>
              <a:t> e </a:t>
            </a:r>
            <a:r>
              <a:rPr dirty="0" err="1"/>
              <a:t>afastamentos</a:t>
            </a:r>
            <a:endParaRPr dirty="0"/>
          </a:p>
          <a:p>
            <a:pPr marL="0" indent="0">
              <a:buNone/>
            </a:pPr>
            <a:r>
              <a:rPr dirty="0"/>
              <a:t>• Controle de </a:t>
            </a:r>
            <a:r>
              <a:rPr dirty="0" err="1"/>
              <a:t>ponto</a:t>
            </a:r>
            <a:r>
              <a:rPr dirty="0"/>
              <a:t> </a:t>
            </a:r>
            <a:r>
              <a:rPr dirty="0" err="1"/>
              <a:t>eletrônico</a:t>
            </a:r>
            <a:endParaRPr dirty="0"/>
          </a:p>
          <a:p>
            <a:pPr marL="0" indent="0">
              <a:buNone/>
            </a:pPr>
            <a:r>
              <a:rPr dirty="0"/>
              <a:t>• </a:t>
            </a:r>
            <a:r>
              <a:rPr dirty="0" err="1"/>
              <a:t>Fechamento</a:t>
            </a:r>
            <a:r>
              <a:rPr dirty="0"/>
              <a:t> e </a:t>
            </a:r>
            <a:r>
              <a:rPr dirty="0" err="1"/>
              <a:t>conferência</a:t>
            </a:r>
            <a:r>
              <a:rPr dirty="0"/>
              <a:t> da </a:t>
            </a:r>
            <a:r>
              <a:rPr dirty="0" err="1"/>
              <a:t>folha</a:t>
            </a:r>
            <a:r>
              <a:rPr dirty="0"/>
              <a:t> de </a:t>
            </a:r>
            <a:r>
              <a:rPr dirty="0" err="1"/>
              <a:t>pagamento</a:t>
            </a:r>
            <a:endParaRPr dirty="0"/>
          </a:p>
          <a:p>
            <a:pPr marL="0" indent="0">
              <a:buNone/>
            </a:pPr>
            <a:r>
              <a:rPr dirty="0"/>
              <a:t>• </a:t>
            </a:r>
            <a:r>
              <a:rPr dirty="0" err="1"/>
              <a:t>Suporte</a:t>
            </a:r>
            <a:r>
              <a:rPr dirty="0"/>
              <a:t> </a:t>
            </a:r>
            <a:r>
              <a:rPr dirty="0" err="1"/>
              <a:t>em</a:t>
            </a:r>
            <a:r>
              <a:rPr dirty="0"/>
              <a:t> </a:t>
            </a:r>
            <a:r>
              <a:rPr dirty="0" err="1"/>
              <a:t>legislação</a:t>
            </a:r>
            <a:r>
              <a:rPr dirty="0"/>
              <a:t> </a:t>
            </a:r>
            <a:r>
              <a:rPr dirty="0" err="1"/>
              <a:t>trabalhista</a:t>
            </a: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Recuperação Previdenciária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dirty="0"/>
              <a:t>• </a:t>
            </a:r>
            <a:r>
              <a:rPr dirty="0" err="1"/>
              <a:t>Análise</a:t>
            </a:r>
            <a:r>
              <a:rPr dirty="0"/>
              <a:t> </a:t>
            </a:r>
            <a:r>
              <a:rPr dirty="0" err="1"/>
              <a:t>detalhada</a:t>
            </a:r>
            <a:r>
              <a:rPr dirty="0"/>
              <a:t> da </a:t>
            </a:r>
            <a:r>
              <a:rPr dirty="0" err="1"/>
              <a:t>folha</a:t>
            </a:r>
            <a:r>
              <a:rPr dirty="0"/>
              <a:t> de </a:t>
            </a:r>
            <a:r>
              <a:rPr dirty="0" err="1"/>
              <a:t>pagamento</a:t>
            </a:r>
            <a:endParaRPr dirty="0"/>
          </a:p>
          <a:p>
            <a:pPr marL="0" indent="0">
              <a:buNone/>
            </a:pPr>
            <a:r>
              <a:rPr dirty="0"/>
              <a:t>• </a:t>
            </a:r>
            <a:r>
              <a:rPr dirty="0" err="1"/>
              <a:t>Identificação</a:t>
            </a:r>
            <a:r>
              <a:rPr dirty="0"/>
              <a:t> de </a:t>
            </a:r>
            <a:r>
              <a:rPr dirty="0" err="1"/>
              <a:t>créditos</a:t>
            </a:r>
            <a:r>
              <a:rPr dirty="0"/>
              <a:t> </a:t>
            </a:r>
            <a:r>
              <a:rPr dirty="0" err="1"/>
              <a:t>previdenciários</a:t>
            </a:r>
            <a:endParaRPr dirty="0"/>
          </a:p>
          <a:p>
            <a:pPr marL="0" indent="0">
              <a:buNone/>
            </a:pPr>
            <a:r>
              <a:rPr dirty="0"/>
              <a:t>• </a:t>
            </a:r>
            <a:r>
              <a:rPr dirty="0" err="1"/>
              <a:t>Cruzamento</a:t>
            </a:r>
            <a:r>
              <a:rPr dirty="0"/>
              <a:t> de dados (</a:t>
            </a:r>
            <a:r>
              <a:rPr dirty="0" err="1"/>
              <a:t>eSocial</a:t>
            </a:r>
            <a:r>
              <a:rPr dirty="0"/>
              <a:t>, EFD-</a:t>
            </a:r>
            <a:r>
              <a:rPr dirty="0" err="1"/>
              <a:t>Reinf</a:t>
            </a:r>
            <a:r>
              <a:rPr dirty="0"/>
              <a:t> e </a:t>
            </a:r>
            <a:r>
              <a:rPr dirty="0" err="1"/>
              <a:t>DCTFWeb</a:t>
            </a:r>
            <a:r>
              <a:rPr dirty="0"/>
              <a:t>)</a:t>
            </a:r>
          </a:p>
          <a:p>
            <a:pPr marL="0" indent="0">
              <a:buNone/>
            </a:pPr>
            <a:r>
              <a:rPr dirty="0"/>
              <a:t>• </a:t>
            </a:r>
            <a:r>
              <a:rPr dirty="0" err="1"/>
              <a:t>Elaboração</a:t>
            </a:r>
            <a:r>
              <a:rPr dirty="0"/>
              <a:t> de </a:t>
            </a:r>
            <a:r>
              <a:rPr dirty="0" err="1"/>
              <a:t>memória</a:t>
            </a:r>
            <a:r>
              <a:rPr dirty="0"/>
              <a:t> de </a:t>
            </a:r>
            <a:r>
              <a:rPr dirty="0" err="1"/>
              <a:t>cálculo</a:t>
            </a:r>
            <a:endParaRPr dirty="0"/>
          </a:p>
          <a:p>
            <a:pPr marL="0" indent="0">
              <a:buNone/>
            </a:pPr>
            <a:r>
              <a:rPr dirty="0"/>
              <a:t>• </a:t>
            </a:r>
            <a:r>
              <a:rPr dirty="0" err="1"/>
              <a:t>Preparação</a:t>
            </a:r>
            <a:r>
              <a:rPr dirty="0"/>
              <a:t> de </a:t>
            </a:r>
            <a:r>
              <a:rPr dirty="0" err="1"/>
              <a:t>documentação</a:t>
            </a:r>
            <a:r>
              <a:rPr dirty="0"/>
              <a:t> para </a:t>
            </a:r>
            <a:r>
              <a:rPr dirty="0" err="1"/>
              <a:t>compensação</a:t>
            </a:r>
            <a:endParaRPr lang="pt-BR" dirty="0"/>
          </a:p>
          <a:p>
            <a:pPr marL="0" indent="0">
              <a:buNone/>
            </a:pPr>
            <a:r>
              <a:rPr lang="pt-BR" dirty="0"/>
              <a:t>• Execução de compensação</a:t>
            </a:r>
          </a:p>
          <a:p>
            <a:pPr marL="0" indent="0">
              <a:buNone/>
            </a:pP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Recrutamento e Seleção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dirty="0"/>
              <a:t>• </a:t>
            </a:r>
            <a:r>
              <a:rPr dirty="0" err="1"/>
              <a:t>Triagem</a:t>
            </a:r>
            <a:r>
              <a:rPr dirty="0"/>
              <a:t> e </a:t>
            </a:r>
            <a:r>
              <a:rPr dirty="0" err="1"/>
              <a:t>análise</a:t>
            </a:r>
            <a:r>
              <a:rPr dirty="0"/>
              <a:t> de </a:t>
            </a:r>
            <a:r>
              <a:rPr dirty="0" err="1"/>
              <a:t>currículos</a:t>
            </a:r>
            <a:endParaRPr dirty="0"/>
          </a:p>
          <a:p>
            <a:pPr marL="0" indent="0">
              <a:buNone/>
            </a:pPr>
            <a:r>
              <a:rPr dirty="0"/>
              <a:t>• </a:t>
            </a:r>
            <a:r>
              <a:rPr dirty="0" err="1"/>
              <a:t>Condução</a:t>
            </a:r>
            <a:r>
              <a:rPr dirty="0"/>
              <a:t> de </a:t>
            </a:r>
            <a:r>
              <a:rPr dirty="0" err="1"/>
              <a:t>entrevistas</a:t>
            </a:r>
            <a:endParaRPr dirty="0"/>
          </a:p>
          <a:p>
            <a:pPr marL="0" indent="0">
              <a:buNone/>
            </a:pPr>
            <a:r>
              <a:rPr dirty="0"/>
              <a:t>• </a:t>
            </a:r>
            <a:r>
              <a:rPr dirty="0" err="1"/>
              <a:t>Seleção</a:t>
            </a:r>
            <a:r>
              <a:rPr dirty="0"/>
              <a:t> </a:t>
            </a:r>
            <a:r>
              <a:rPr dirty="0" err="1"/>
              <a:t>por</a:t>
            </a:r>
            <a:r>
              <a:rPr dirty="0"/>
              <a:t> </a:t>
            </a:r>
            <a:r>
              <a:rPr dirty="0" err="1"/>
              <a:t>competências</a:t>
            </a:r>
            <a:endParaRPr dirty="0"/>
          </a:p>
          <a:p>
            <a:pPr marL="0" indent="0">
              <a:buNone/>
            </a:pPr>
            <a:r>
              <a:rPr dirty="0"/>
              <a:t>• </a:t>
            </a:r>
            <a:r>
              <a:rPr dirty="0" err="1"/>
              <a:t>Integração</a:t>
            </a:r>
            <a:r>
              <a:rPr dirty="0"/>
              <a:t> de </a:t>
            </a:r>
            <a:r>
              <a:rPr dirty="0" err="1"/>
              <a:t>novos</a:t>
            </a:r>
            <a:r>
              <a:rPr dirty="0"/>
              <a:t> </a:t>
            </a:r>
            <a:r>
              <a:rPr dirty="0" err="1"/>
              <a:t>colaboradores</a:t>
            </a:r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Suporte Administrativo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dirty="0"/>
              <a:t>• </a:t>
            </a:r>
            <a:r>
              <a:rPr dirty="0" err="1"/>
              <a:t>Organização</a:t>
            </a:r>
            <a:r>
              <a:rPr dirty="0"/>
              <a:t> de </a:t>
            </a:r>
            <a:r>
              <a:rPr dirty="0" err="1"/>
              <a:t>documentos</a:t>
            </a:r>
            <a:r>
              <a:rPr dirty="0"/>
              <a:t> e </a:t>
            </a:r>
            <a:r>
              <a:rPr dirty="0" err="1"/>
              <a:t>arquivos</a:t>
            </a:r>
            <a:endParaRPr dirty="0"/>
          </a:p>
          <a:p>
            <a:pPr marL="0" indent="0">
              <a:buNone/>
            </a:pPr>
            <a:r>
              <a:rPr dirty="0"/>
              <a:t>• Controle de </a:t>
            </a:r>
            <a:r>
              <a:rPr dirty="0" err="1"/>
              <a:t>planilhas</a:t>
            </a:r>
            <a:r>
              <a:rPr dirty="0"/>
              <a:t> e </a:t>
            </a:r>
            <a:r>
              <a:rPr dirty="0" err="1"/>
              <a:t>relatórios</a:t>
            </a:r>
            <a:endParaRPr dirty="0"/>
          </a:p>
          <a:p>
            <a:pPr marL="0" indent="0">
              <a:buNone/>
            </a:pPr>
            <a:r>
              <a:rPr dirty="0"/>
              <a:t>• </a:t>
            </a:r>
            <a:r>
              <a:rPr dirty="0" err="1"/>
              <a:t>Padronização</a:t>
            </a:r>
            <a:r>
              <a:rPr dirty="0"/>
              <a:t> de </a:t>
            </a:r>
            <a:r>
              <a:rPr dirty="0" err="1"/>
              <a:t>processos</a:t>
            </a:r>
            <a:r>
              <a:rPr dirty="0"/>
              <a:t> </a:t>
            </a:r>
            <a:r>
              <a:rPr dirty="0" err="1"/>
              <a:t>internos</a:t>
            </a:r>
            <a:endParaRPr dirty="0"/>
          </a:p>
          <a:p>
            <a:pPr marL="0" indent="0">
              <a:buNone/>
            </a:pPr>
            <a:r>
              <a:rPr dirty="0"/>
              <a:t>• </a:t>
            </a:r>
            <a:r>
              <a:rPr dirty="0" err="1"/>
              <a:t>Apoio</a:t>
            </a:r>
            <a:r>
              <a:rPr dirty="0"/>
              <a:t> </a:t>
            </a:r>
            <a:r>
              <a:rPr dirty="0" err="1"/>
              <a:t>operacional</a:t>
            </a:r>
            <a:r>
              <a:rPr dirty="0"/>
              <a:t> </a:t>
            </a:r>
            <a:r>
              <a:rPr dirty="0" err="1"/>
              <a:t>às</a:t>
            </a:r>
            <a:r>
              <a:rPr dirty="0"/>
              <a:t> </a:t>
            </a:r>
            <a:r>
              <a:rPr dirty="0" err="1"/>
              <a:t>rotinas</a:t>
            </a:r>
            <a:r>
              <a:rPr dirty="0"/>
              <a:t> </a:t>
            </a:r>
            <a:r>
              <a:rPr dirty="0" err="1"/>
              <a:t>administrativas</a:t>
            </a:r>
            <a:endParaRPr lang="pt-BR" dirty="0"/>
          </a:p>
          <a:p>
            <a:pPr marL="0" indent="0">
              <a:buNone/>
            </a:pPr>
            <a:r>
              <a:rPr lang="pt-BR" dirty="0"/>
              <a:t>• Atendimento ao cliente </a:t>
            </a:r>
          </a:p>
          <a:p>
            <a:pPr marL="0" indent="0">
              <a:buNone/>
            </a:pPr>
            <a:r>
              <a:rPr lang="pt-BR" dirty="0"/>
              <a:t>• Suporte por telefone, e-mail e WhatsApp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Sistemas e Ferramentas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dirty="0"/>
              <a:t>• </a:t>
            </a:r>
            <a:r>
              <a:rPr dirty="0" err="1"/>
              <a:t>Totvs</a:t>
            </a:r>
            <a:r>
              <a:rPr dirty="0"/>
              <a:t> </a:t>
            </a:r>
            <a:r>
              <a:rPr dirty="0" err="1"/>
              <a:t>Protheus</a:t>
            </a:r>
            <a:endParaRPr dirty="0"/>
          </a:p>
          <a:p>
            <a:pPr marL="0" indent="0">
              <a:buNone/>
            </a:pPr>
            <a:r>
              <a:rPr dirty="0"/>
              <a:t>• ADP</a:t>
            </a:r>
          </a:p>
          <a:p>
            <a:pPr marL="0" indent="0">
              <a:buNone/>
            </a:pPr>
            <a:r>
              <a:rPr dirty="0"/>
              <a:t>• SCI </a:t>
            </a:r>
            <a:r>
              <a:rPr dirty="0" err="1"/>
              <a:t>Único</a:t>
            </a:r>
            <a:endParaRPr dirty="0"/>
          </a:p>
          <a:p>
            <a:pPr marL="0" indent="0">
              <a:buNone/>
            </a:pPr>
            <a:r>
              <a:rPr dirty="0"/>
              <a:t>• Questor</a:t>
            </a:r>
          </a:p>
          <a:p>
            <a:pPr marL="0" indent="0">
              <a:buNone/>
            </a:pPr>
            <a:r>
              <a:rPr dirty="0"/>
              <a:t>• Excel </a:t>
            </a:r>
            <a:r>
              <a:rPr dirty="0" err="1"/>
              <a:t>Avançado</a:t>
            </a:r>
            <a:endParaRPr dirty="0"/>
          </a:p>
          <a:p>
            <a:pPr marL="0" indent="0">
              <a:buNone/>
            </a:pPr>
            <a:r>
              <a:rPr dirty="0"/>
              <a:t>• Word e PowerPoint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Diferenciais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dirty="0"/>
              <a:t>• Mais de 10 </a:t>
            </a:r>
            <a:r>
              <a:rPr dirty="0" err="1"/>
              <a:t>anos</a:t>
            </a:r>
            <a:r>
              <a:rPr dirty="0"/>
              <a:t> de </a:t>
            </a:r>
            <a:r>
              <a:rPr dirty="0" err="1"/>
              <a:t>experiência</a:t>
            </a:r>
            <a:r>
              <a:rPr dirty="0"/>
              <a:t> </a:t>
            </a:r>
            <a:r>
              <a:rPr dirty="0" err="1"/>
              <a:t>em</a:t>
            </a:r>
            <a:r>
              <a:rPr dirty="0"/>
              <a:t> RH e Departamento </a:t>
            </a:r>
            <a:r>
              <a:rPr dirty="0" err="1"/>
              <a:t>Pessoal</a:t>
            </a:r>
            <a:endParaRPr dirty="0"/>
          </a:p>
          <a:p>
            <a:pPr marL="0" indent="0">
              <a:buNone/>
            </a:pPr>
            <a:r>
              <a:rPr dirty="0"/>
              <a:t>• Forte </a:t>
            </a:r>
            <a:r>
              <a:rPr dirty="0" err="1"/>
              <a:t>capacidade</a:t>
            </a:r>
            <a:r>
              <a:rPr dirty="0"/>
              <a:t> </a:t>
            </a:r>
            <a:r>
              <a:rPr dirty="0" err="1"/>
              <a:t>analítica</a:t>
            </a:r>
            <a:endParaRPr dirty="0"/>
          </a:p>
          <a:p>
            <a:pPr marL="0" indent="0">
              <a:buNone/>
            </a:pPr>
            <a:r>
              <a:rPr dirty="0"/>
              <a:t>• </a:t>
            </a:r>
            <a:r>
              <a:rPr dirty="0" err="1"/>
              <a:t>Organização</a:t>
            </a:r>
            <a:r>
              <a:rPr dirty="0"/>
              <a:t> e </a:t>
            </a:r>
            <a:r>
              <a:rPr dirty="0" err="1"/>
              <a:t>estruturação</a:t>
            </a:r>
            <a:r>
              <a:rPr dirty="0"/>
              <a:t> de </a:t>
            </a:r>
            <a:r>
              <a:rPr dirty="0" err="1"/>
              <a:t>processos</a:t>
            </a:r>
            <a:endParaRPr dirty="0"/>
          </a:p>
          <a:p>
            <a:pPr marL="0" indent="0">
              <a:buNone/>
            </a:pPr>
            <a:r>
              <a:rPr dirty="0"/>
              <a:t>• </a:t>
            </a:r>
            <a:r>
              <a:rPr dirty="0" err="1"/>
              <a:t>Experiência</a:t>
            </a:r>
            <a:r>
              <a:rPr dirty="0"/>
              <a:t> com </a:t>
            </a:r>
            <a:r>
              <a:rPr dirty="0" err="1"/>
              <a:t>empresas</a:t>
            </a:r>
            <a:r>
              <a:rPr dirty="0"/>
              <a:t> de </a:t>
            </a:r>
            <a:r>
              <a:rPr dirty="0" err="1"/>
              <a:t>diversos</a:t>
            </a:r>
            <a:r>
              <a:rPr dirty="0"/>
              <a:t> </a:t>
            </a:r>
            <a:r>
              <a:rPr dirty="0" err="1"/>
              <a:t>segmentos</a:t>
            </a:r>
            <a:endParaRPr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Contato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Walesca Escarambole Baraldi</a:t>
            </a:r>
          </a:p>
          <a:p>
            <a:r>
              <a:t>Sorocaba – SP</a:t>
            </a:r>
          </a:p>
          <a:p>
            <a:r>
              <a:t>Telefone: (19) 98708-4984</a:t>
            </a:r>
          </a:p>
          <a:p>
            <a:r>
              <a:t>Email: wah.2-6@hotmail.com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295</Words>
  <Application>Microsoft Office PowerPoint</Application>
  <PresentationFormat>Apresentação na tela (4:3)</PresentationFormat>
  <Paragraphs>56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PORTFÓLIO PROFISSIONAL</vt:lpstr>
      <vt:lpstr>Sobre Mim</vt:lpstr>
      <vt:lpstr>Especialidades</vt:lpstr>
      <vt:lpstr>Departamento Pessoal</vt:lpstr>
      <vt:lpstr>Recuperação Previdenciária</vt:lpstr>
      <vt:lpstr>Recrutamento e Seleção</vt:lpstr>
      <vt:lpstr>Suporte Administrativo</vt:lpstr>
      <vt:lpstr>Sistemas e Ferramentas</vt:lpstr>
      <vt:lpstr>Diferenciais</vt:lpstr>
      <vt:lpstr>Contato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Carlos Baraldi</cp:lastModifiedBy>
  <cp:revision>2</cp:revision>
  <dcterms:created xsi:type="dcterms:W3CDTF">2013-01-27T09:14:16Z</dcterms:created>
  <dcterms:modified xsi:type="dcterms:W3CDTF">2026-03-12T21:15:02Z</dcterms:modified>
  <cp:category/>
</cp:coreProperties>
</file>