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PORTFÓLIO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Isabelle Karen</a:t>
            </a:r>
          </a:p>
          <a:p>
            <a:r>
              <a:t>Designer Canva • Social Media • Beta Reader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/>
        </p:txBody>
      </p:sp>
      <p:sp>
        <p:nvSpPr>
          <p:cNvPr id="3" name="TextBox 2"/>
          <p:cNvSpPr txBox="1"/>
          <p:nvPr/>
        </p:nvSpPr>
        <p:spPr>
          <a:xfrm>
            <a:off x="548640" y="365760"/>
            <a:ext cx="77724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t>Sobre mim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005840"/>
            <a:ext cx="7498079" cy="4114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000"/>
            </a:pPr>
            <a:r>
              <a:t>Olá! Sou Isabelle e desenvolvo projetos criativos de design no Canva, estratégias para redes sociais e leitura beta, sempre com foco na qualidade e nos objetivos de cada cliente.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/>
        </p:txBody>
      </p:sp>
      <p:sp>
        <p:nvSpPr>
          <p:cNvPr id="3" name="TextBox 2"/>
          <p:cNvSpPr txBox="1"/>
          <p:nvPr/>
        </p:nvSpPr>
        <p:spPr>
          <a:xfrm>
            <a:off x="548640" y="365760"/>
            <a:ext cx="77724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t>Serviços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005840"/>
            <a:ext cx="7498079" cy="4114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000"/>
            </a:pPr>
            <a:r>
              <a:t>• Design para redes sociais</a:t>
            </a:r>
            <a:br/>
            <a:r>
              <a:t>• Posts, stories e banners</a:t>
            </a:r>
            <a:br/>
            <a:r>
              <a:t>• Estratégia para redes sociais</a:t>
            </a:r>
            <a:br/>
            <a:r>
              <a:t>• Análise de perfil e concorrentes</a:t>
            </a:r>
            <a:br/>
            <a:r>
              <a:t>• Leitura beta com feedback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/>
        </p:txBody>
      </p:sp>
      <p:sp>
        <p:nvSpPr>
          <p:cNvPr id="3" name="TextBox 2"/>
          <p:cNvSpPr txBox="1"/>
          <p:nvPr/>
        </p:nvSpPr>
        <p:spPr>
          <a:xfrm>
            <a:off x="548640" y="365760"/>
            <a:ext cx="77724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t>Projetos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005840"/>
            <a:ext cx="7498079" cy="4114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000"/>
            </a:pPr>
            <a:r>
              <a:t>Adicione aqui imagens dos seus melhores trabalhos.</a:t>
            </a:r>
            <a:br/>
            <a:r>
              <a:t>Ex.: Legacy Y2K, posts, banners, apresentações e identidades visuais.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/>
        </p:txBody>
      </p:sp>
      <p:sp>
        <p:nvSpPr>
          <p:cNvPr id="3" name="TextBox 2"/>
          <p:cNvSpPr txBox="1"/>
          <p:nvPr/>
        </p:nvSpPr>
        <p:spPr>
          <a:xfrm>
            <a:off x="548640" y="365760"/>
            <a:ext cx="77724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t>Por que me escolher?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005840"/>
            <a:ext cx="7498079" cy="4114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000"/>
            </a:pPr>
            <a:r>
              <a:t>• Atendimento personalizado</a:t>
            </a:r>
            <a:br/>
            <a:r>
              <a:t>• Entrega no prazo</a:t>
            </a:r>
            <a:br/>
            <a:r>
              <a:t>• Comunicação clara</a:t>
            </a:r>
            <a:br/>
            <a:r>
              <a:t>• Criatividade</a:t>
            </a:r>
            <a:br/>
            <a:r>
              <a:t>• Atenção aos detalhes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/>
        </p:txBody>
      </p:sp>
      <p:sp>
        <p:nvSpPr>
          <p:cNvPr id="3" name="TextBox 2"/>
          <p:cNvSpPr txBox="1"/>
          <p:nvPr/>
        </p:nvSpPr>
        <p:spPr>
          <a:xfrm>
            <a:off x="548640" y="365760"/>
            <a:ext cx="77724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t>Contato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1005840"/>
            <a:ext cx="7498079" cy="4114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000"/>
            </a:pPr>
            <a:r>
              <a:t>Obrigado por visitar meu portfólio!</a:t>
            </a:r>
            <a:br/>
            <a:r>
              <a:t>Será um prazer trabalhar com você.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